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C5B22-F2CE-411D-978E-595D7AE6363F}" v="1" dt="2023-08-31T00:14:32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Rixi" userId="014adb03-3a8b-442d-a821-201343e1b7ce" providerId="ADAL" clId="{01FC5B22-F2CE-411D-978E-595D7AE6363F}"/>
    <pc:docChg chg="custSel mod addSld modSld modMainMaster">
      <pc:chgData name="Liang, Rixi" userId="014adb03-3a8b-442d-a821-201343e1b7ce" providerId="ADAL" clId="{01FC5B22-F2CE-411D-978E-595D7AE6363F}" dt="2023-08-31T00:22:04.441" v="738" actId="20577"/>
      <pc:docMkLst>
        <pc:docMk/>
      </pc:docMkLst>
      <pc:sldChg chg="delSp modSp mod">
        <pc:chgData name="Liang, Rixi" userId="014adb03-3a8b-442d-a821-201343e1b7ce" providerId="ADAL" clId="{01FC5B22-F2CE-411D-978E-595D7AE6363F}" dt="2023-08-31T00:09:52.157" v="24" actId="478"/>
        <pc:sldMkLst>
          <pc:docMk/>
          <pc:sldMk cId="566765806" sldId="256"/>
        </pc:sldMkLst>
        <pc:spChg chg="mod">
          <ac:chgData name="Liang, Rixi" userId="014adb03-3a8b-442d-a821-201343e1b7ce" providerId="ADAL" clId="{01FC5B22-F2CE-411D-978E-595D7AE6363F}" dt="2023-08-31T00:09:50.204" v="23" actId="20577"/>
          <ac:spMkLst>
            <pc:docMk/>
            <pc:sldMk cId="566765806" sldId="256"/>
            <ac:spMk id="2" creationId="{FFA5B094-257B-151E-A1D4-213AEDE4FAFD}"/>
          </ac:spMkLst>
        </pc:spChg>
        <pc:spChg chg="del">
          <ac:chgData name="Liang, Rixi" userId="014adb03-3a8b-442d-a821-201343e1b7ce" providerId="ADAL" clId="{01FC5B22-F2CE-411D-978E-595D7AE6363F}" dt="2023-08-31T00:09:52.157" v="24" actId="478"/>
          <ac:spMkLst>
            <pc:docMk/>
            <pc:sldMk cId="566765806" sldId="256"/>
            <ac:spMk id="3" creationId="{A6E59D3F-C945-C423-C47F-3E0D91C4D7A9}"/>
          </ac:spMkLst>
        </pc:spChg>
      </pc:sldChg>
      <pc:sldChg chg="modSp new mod">
        <pc:chgData name="Liang, Rixi" userId="014adb03-3a8b-442d-a821-201343e1b7ce" providerId="ADAL" clId="{01FC5B22-F2CE-411D-978E-595D7AE6363F}" dt="2023-08-31T00:12:35.262" v="109" actId="20577"/>
        <pc:sldMkLst>
          <pc:docMk/>
          <pc:sldMk cId="2425646760" sldId="257"/>
        </pc:sldMkLst>
        <pc:spChg chg="mod">
          <ac:chgData name="Liang, Rixi" userId="014adb03-3a8b-442d-a821-201343e1b7ce" providerId="ADAL" clId="{01FC5B22-F2CE-411D-978E-595D7AE6363F}" dt="2023-08-31T00:12:08.099" v="46" actId="20577"/>
          <ac:spMkLst>
            <pc:docMk/>
            <pc:sldMk cId="2425646760" sldId="257"/>
            <ac:spMk id="2" creationId="{7794F96C-AE51-B8DD-DCD3-7669AA9C7D72}"/>
          </ac:spMkLst>
        </pc:spChg>
        <pc:spChg chg="mod">
          <ac:chgData name="Liang, Rixi" userId="014adb03-3a8b-442d-a821-201343e1b7ce" providerId="ADAL" clId="{01FC5B22-F2CE-411D-978E-595D7AE6363F}" dt="2023-08-31T00:12:35.262" v="109" actId="20577"/>
          <ac:spMkLst>
            <pc:docMk/>
            <pc:sldMk cId="2425646760" sldId="257"/>
            <ac:spMk id="3" creationId="{95867195-73DD-E01B-6EE8-761994077452}"/>
          </ac:spMkLst>
        </pc:spChg>
      </pc:sldChg>
      <pc:sldChg chg="modSp new mod">
        <pc:chgData name="Liang, Rixi" userId="014adb03-3a8b-442d-a821-201343e1b7ce" providerId="ADAL" clId="{01FC5B22-F2CE-411D-978E-595D7AE6363F}" dt="2023-08-31T00:15:22.830" v="199" actId="33524"/>
        <pc:sldMkLst>
          <pc:docMk/>
          <pc:sldMk cId="3799256434" sldId="258"/>
        </pc:sldMkLst>
        <pc:spChg chg="mod">
          <ac:chgData name="Liang, Rixi" userId="014adb03-3a8b-442d-a821-201343e1b7ce" providerId="ADAL" clId="{01FC5B22-F2CE-411D-978E-595D7AE6363F}" dt="2023-08-31T00:12:25.182" v="91" actId="20577"/>
          <ac:spMkLst>
            <pc:docMk/>
            <pc:sldMk cId="3799256434" sldId="258"/>
            <ac:spMk id="2" creationId="{644ADA63-46A5-4553-7B02-1F16F38B0533}"/>
          </ac:spMkLst>
        </pc:spChg>
        <pc:spChg chg="mod">
          <ac:chgData name="Liang, Rixi" userId="014adb03-3a8b-442d-a821-201343e1b7ce" providerId="ADAL" clId="{01FC5B22-F2CE-411D-978E-595D7AE6363F}" dt="2023-08-31T00:15:22.830" v="199" actId="33524"/>
          <ac:spMkLst>
            <pc:docMk/>
            <pc:sldMk cId="3799256434" sldId="258"/>
            <ac:spMk id="3" creationId="{B216E910-4E27-6256-D332-536C63AC2A3D}"/>
          </ac:spMkLst>
        </pc:spChg>
      </pc:sldChg>
      <pc:sldChg chg="addSp modSp new mod">
        <pc:chgData name="Liang, Rixi" userId="014adb03-3a8b-442d-a821-201343e1b7ce" providerId="ADAL" clId="{01FC5B22-F2CE-411D-978E-595D7AE6363F}" dt="2023-08-31T00:14:52.600" v="127" actId="1076"/>
        <pc:sldMkLst>
          <pc:docMk/>
          <pc:sldMk cId="1110683965" sldId="259"/>
        </pc:sldMkLst>
        <pc:spChg chg="mod">
          <ac:chgData name="Liang, Rixi" userId="014adb03-3a8b-442d-a821-201343e1b7ce" providerId="ADAL" clId="{01FC5B22-F2CE-411D-978E-595D7AE6363F}" dt="2023-08-31T00:12:58.541" v="114" actId="20577"/>
          <ac:spMkLst>
            <pc:docMk/>
            <pc:sldMk cId="1110683965" sldId="259"/>
            <ac:spMk id="2" creationId="{EDDDF9EF-5DEE-87FB-32A5-351AC7735E3B}"/>
          </ac:spMkLst>
        </pc:spChg>
        <pc:spChg chg="mod">
          <ac:chgData name="Liang, Rixi" userId="014adb03-3a8b-442d-a821-201343e1b7ce" providerId="ADAL" clId="{01FC5B22-F2CE-411D-978E-595D7AE6363F}" dt="2023-08-31T00:14:32.634" v="125" actId="20577"/>
          <ac:spMkLst>
            <pc:docMk/>
            <pc:sldMk cId="1110683965" sldId="259"/>
            <ac:spMk id="3" creationId="{EF8B3A89-CB42-6C2C-97EE-A503085F45C4}"/>
          </ac:spMkLst>
        </pc:spChg>
        <pc:picChg chg="add mod">
          <ac:chgData name="Liang, Rixi" userId="014adb03-3a8b-442d-a821-201343e1b7ce" providerId="ADAL" clId="{01FC5B22-F2CE-411D-978E-595D7AE6363F}" dt="2023-08-31T00:14:52.600" v="127" actId="1076"/>
          <ac:picMkLst>
            <pc:docMk/>
            <pc:sldMk cId="1110683965" sldId="259"/>
            <ac:picMk id="5" creationId="{A63FBB2C-BEDE-4654-73E0-CA4415871DE1}"/>
          </ac:picMkLst>
        </pc:picChg>
      </pc:sldChg>
      <pc:sldChg chg="addSp modSp new mod">
        <pc:chgData name="Liang, Rixi" userId="014adb03-3a8b-442d-a821-201343e1b7ce" providerId="ADAL" clId="{01FC5B22-F2CE-411D-978E-595D7AE6363F}" dt="2023-08-31T00:16:30.434" v="304" actId="1076"/>
        <pc:sldMkLst>
          <pc:docMk/>
          <pc:sldMk cId="885200467" sldId="260"/>
        </pc:sldMkLst>
        <pc:spChg chg="mod">
          <ac:chgData name="Liang, Rixi" userId="014adb03-3a8b-442d-a821-201343e1b7ce" providerId="ADAL" clId="{01FC5B22-F2CE-411D-978E-595D7AE6363F}" dt="2023-08-31T00:15:47.263" v="211" actId="20577"/>
          <ac:spMkLst>
            <pc:docMk/>
            <pc:sldMk cId="885200467" sldId="260"/>
            <ac:spMk id="2" creationId="{04A302E5-7B57-4CB9-C8AC-269D4D807DD9}"/>
          </ac:spMkLst>
        </pc:spChg>
        <pc:spChg chg="mod">
          <ac:chgData name="Liang, Rixi" userId="014adb03-3a8b-442d-a821-201343e1b7ce" providerId="ADAL" clId="{01FC5B22-F2CE-411D-978E-595D7AE6363F}" dt="2023-08-31T00:16:13.921" v="300" actId="20577"/>
          <ac:spMkLst>
            <pc:docMk/>
            <pc:sldMk cId="885200467" sldId="260"/>
            <ac:spMk id="3" creationId="{D4E34043-C212-93DE-E0CF-D907A8FE3543}"/>
          </ac:spMkLst>
        </pc:spChg>
        <pc:picChg chg="add mod">
          <ac:chgData name="Liang, Rixi" userId="014adb03-3a8b-442d-a821-201343e1b7ce" providerId="ADAL" clId="{01FC5B22-F2CE-411D-978E-595D7AE6363F}" dt="2023-08-31T00:16:30.434" v="304" actId="1076"/>
          <ac:picMkLst>
            <pc:docMk/>
            <pc:sldMk cId="885200467" sldId="260"/>
            <ac:picMk id="5" creationId="{2AFC59ED-2374-5ECA-0763-8D0012F45BA4}"/>
          </ac:picMkLst>
        </pc:picChg>
      </pc:sldChg>
      <pc:sldChg chg="addSp modSp new mod">
        <pc:chgData name="Liang, Rixi" userId="014adb03-3a8b-442d-a821-201343e1b7ce" providerId="ADAL" clId="{01FC5B22-F2CE-411D-978E-595D7AE6363F}" dt="2023-08-31T00:18:22.187" v="412" actId="1076"/>
        <pc:sldMkLst>
          <pc:docMk/>
          <pc:sldMk cId="1209182640" sldId="261"/>
        </pc:sldMkLst>
        <pc:spChg chg="mod">
          <ac:chgData name="Liang, Rixi" userId="014adb03-3a8b-442d-a821-201343e1b7ce" providerId="ADAL" clId="{01FC5B22-F2CE-411D-978E-595D7AE6363F}" dt="2023-08-31T00:16:44.205" v="312" actId="20577"/>
          <ac:spMkLst>
            <pc:docMk/>
            <pc:sldMk cId="1209182640" sldId="261"/>
            <ac:spMk id="2" creationId="{BA394BD3-9766-0312-FF4E-2979B0FD14E8}"/>
          </ac:spMkLst>
        </pc:spChg>
        <pc:spChg chg="mod">
          <ac:chgData name="Liang, Rixi" userId="014adb03-3a8b-442d-a821-201343e1b7ce" providerId="ADAL" clId="{01FC5B22-F2CE-411D-978E-595D7AE6363F}" dt="2023-08-31T00:18:07.147" v="410" actId="20577"/>
          <ac:spMkLst>
            <pc:docMk/>
            <pc:sldMk cId="1209182640" sldId="261"/>
            <ac:spMk id="3" creationId="{A18E076A-92D0-8AD4-4981-0883F15BBC83}"/>
          </ac:spMkLst>
        </pc:spChg>
        <pc:picChg chg="add mod">
          <ac:chgData name="Liang, Rixi" userId="014adb03-3a8b-442d-a821-201343e1b7ce" providerId="ADAL" clId="{01FC5B22-F2CE-411D-978E-595D7AE6363F}" dt="2023-08-31T00:18:22.187" v="412" actId="1076"/>
          <ac:picMkLst>
            <pc:docMk/>
            <pc:sldMk cId="1209182640" sldId="261"/>
            <ac:picMk id="5" creationId="{CC8D185F-DC78-23F7-2CC3-FE922D7414CC}"/>
          </ac:picMkLst>
        </pc:picChg>
      </pc:sldChg>
      <pc:sldChg chg="modSp new mod">
        <pc:chgData name="Liang, Rixi" userId="014adb03-3a8b-442d-a821-201343e1b7ce" providerId="ADAL" clId="{01FC5B22-F2CE-411D-978E-595D7AE6363F}" dt="2023-08-31T00:18:36.899" v="433" actId="20577"/>
        <pc:sldMkLst>
          <pc:docMk/>
          <pc:sldMk cId="3363021286" sldId="262"/>
        </pc:sldMkLst>
        <pc:spChg chg="mod">
          <ac:chgData name="Liang, Rixi" userId="014adb03-3a8b-442d-a821-201343e1b7ce" providerId="ADAL" clId="{01FC5B22-F2CE-411D-978E-595D7AE6363F}" dt="2023-08-31T00:18:36.899" v="433" actId="20577"/>
          <ac:spMkLst>
            <pc:docMk/>
            <pc:sldMk cId="3363021286" sldId="262"/>
            <ac:spMk id="2" creationId="{2B26764E-FE38-9467-2D36-0FACF20EA09B}"/>
          </ac:spMkLst>
        </pc:spChg>
      </pc:sldChg>
      <pc:sldChg chg="modSp new mod">
        <pc:chgData name="Liang, Rixi" userId="014adb03-3a8b-442d-a821-201343e1b7ce" providerId="ADAL" clId="{01FC5B22-F2CE-411D-978E-595D7AE6363F}" dt="2023-08-31T00:22:04.441" v="738" actId="20577"/>
        <pc:sldMkLst>
          <pc:docMk/>
          <pc:sldMk cId="916986890" sldId="263"/>
        </pc:sldMkLst>
        <pc:spChg chg="mod">
          <ac:chgData name="Liang, Rixi" userId="014adb03-3a8b-442d-a821-201343e1b7ce" providerId="ADAL" clId="{01FC5B22-F2CE-411D-978E-595D7AE6363F}" dt="2023-08-31T00:19:08.184" v="454" actId="20577"/>
          <ac:spMkLst>
            <pc:docMk/>
            <pc:sldMk cId="916986890" sldId="263"/>
            <ac:spMk id="2" creationId="{C3A47C6F-7E1F-7D21-4BB7-1196CE709B1A}"/>
          </ac:spMkLst>
        </pc:spChg>
        <pc:spChg chg="mod">
          <ac:chgData name="Liang, Rixi" userId="014adb03-3a8b-442d-a821-201343e1b7ce" providerId="ADAL" clId="{01FC5B22-F2CE-411D-978E-595D7AE6363F}" dt="2023-08-31T00:22:04.441" v="738" actId="20577"/>
          <ac:spMkLst>
            <pc:docMk/>
            <pc:sldMk cId="916986890" sldId="263"/>
            <ac:spMk id="3" creationId="{0419F524-5404-D999-82D1-C03666F2BF8B}"/>
          </ac:spMkLst>
        </pc:spChg>
      </pc:sldChg>
      <pc:sldChg chg="modSp new mod">
        <pc:chgData name="Liang, Rixi" userId="014adb03-3a8b-442d-a821-201343e1b7ce" providerId="ADAL" clId="{01FC5B22-F2CE-411D-978E-595D7AE6363F}" dt="2023-08-31T00:21:57.958" v="737" actId="20577"/>
        <pc:sldMkLst>
          <pc:docMk/>
          <pc:sldMk cId="1428360771" sldId="264"/>
        </pc:sldMkLst>
        <pc:spChg chg="mod">
          <ac:chgData name="Liang, Rixi" userId="014adb03-3a8b-442d-a821-201343e1b7ce" providerId="ADAL" clId="{01FC5B22-F2CE-411D-978E-595D7AE6363F}" dt="2023-08-31T00:19:57.973" v="571" actId="20577"/>
          <ac:spMkLst>
            <pc:docMk/>
            <pc:sldMk cId="1428360771" sldId="264"/>
            <ac:spMk id="2" creationId="{8534BF34-7603-A19A-B987-706C2BBC4A83}"/>
          </ac:spMkLst>
        </pc:spChg>
        <pc:spChg chg="mod">
          <ac:chgData name="Liang, Rixi" userId="014adb03-3a8b-442d-a821-201343e1b7ce" providerId="ADAL" clId="{01FC5B22-F2CE-411D-978E-595D7AE6363F}" dt="2023-08-31T00:21:57.958" v="737" actId="20577"/>
          <ac:spMkLst>
            <pc:docMk/>
            <pc:sldMk cId="1428360771" sldId="264"/>
            <ac:spMk id="3" creationId="{272602EC-A9CA-ED6C-9E22-951F64EED759}"/>
          </ac:spMkLst>
        </pc:spChg>
      </pc:sldChg>
      <pc:sldMasterChg chg="delSp mod">
        <pc:chgData name="Liang, Rixi" userId="014adb03-3a8b-442d-a821-201343e1b7ce" providerId="ADAL" clId="{01FC5B22-F2CE-411D-978E-595D7AE6363F}" dt="2023-08-31T00:09:44.136" v="0" actId="33475"/>
        <pc:sldMasterMkLst>
          <pc:docMk/>
          <pc:sldMasterMk cId="3059550944" sldId="2147483648"/>
        </pc:sldMasterMkLst>
        <pc:spChg chg="del">
          <ac:chgData name="Liang, Rixi" userId="014adb03-3a8b-442d-a821-201343e1b7ce" providerId="ADAL" clId="{01FC5B22-F2CE-411D-978E-595D7AE6363F}" dt="2023-08-31T00:09:44.136" v="0" actId="33475"/>
          <ac:spMkLst>
            <pc:docMk/>
            <pc:sldMasterMk cId="3059550944" sldId="2147483648"/>
            <ac:spMk id="8" creationId="{65E16124-8721-D107-DCEC-24CD2A0D1873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8E4E-7275-7ED4-79DD-4B3EB3E6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6EBFB-4736-2B4C-0CDC-137F8DF36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9F10-7ACB-DA85-AFF3-E4876C2D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8DB4-4A2E-F1E7-4900-277A716A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EDB9-509C-8BF8-6FC2-BFAE422D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29D3-8A5B-46A7-2684-16F3941B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80A27-1A84-B5B5-9205-BC1D26136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78A1-A99D-2459-F4F6-EE3B0808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BA0A-6E79-3637-8DFB-BD1FD98C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1657-F778-B484-B873-91608B27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1E97D-991E-7340-2938-CE5140DDF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9167D-94FD-A10B-3DD1-4B6B8456C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664E-80BC-A959-FBAD-DFCBF658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EE23-9BCF-1E6F-4EAF-7C0E5353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2F7E-1115-EA37-76F1-A81E1014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FD83-5EE8-69D1-F305-6C735B33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366-5403-C0A9-EA99-ED043B35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E7D4-CCA6-4FF0-E3B7-F539C49A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B963-7F98-7B63-16AB-CEED2DAD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0290-A9CF-6E16-8705-7551E536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8AB-CB6B-E496-2231-2D28A8EE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AC624-8B0C-58E7-E8D2-BB10E20C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1BFC-600E-4D27-7252-87E6C9FD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97676-BD74-DB0B-437E-B35900F4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557F-F588-7BAD-69C9-502C40C8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2B19-4C41-4874-ACFA-4DD27E2F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639B-5DB7-1697-F808-181CBF92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3B895-23BB-F167-D5F3-51026A88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89B1-4441-7E75-44B3-583A4ABC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0D2-60F3-D528-1767-4CFEF210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2482D-6808-89DC-6E92-3A8B8F3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7907-9B0F-A962-FEFA-311A7E99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FDCB-0EFD-78C4-1CE9-9A2CEE5B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487A7-F290-A228-8C4A-F3F2E0E3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7E5FC-46DE-EC21-02A2-CE5FDFC9D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8071-CAB7-ABA0-2453-25A27DA74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2FE45-7545-1D1C-3D82-514F4C0A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E6E8F-1F39-C3A8-0DC4-3AA803D7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1AD49-1033-8812-1959-E9360F88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9E05-888B-947E-8DB6-862C199D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F1C63-2BF3-936D-7F79-BED4DDF1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88C89-5471-8BC5-2B03-6FC1A20E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D641-66EE-90B0-0612-16EB318F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EAE78-4162-5013-7AC3-53F4DB7E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F76C2-6823-166D-B0AD-DDAAAA88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431A-2EEC-DB7E-A43E-D60F62EC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F01-5B37-1552-B07E-4F950CA2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92A0-8B59-69EB-11CA-00980669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785E0-8D35-E94D-5C42-4C0F18E6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D0AD-D032-96EA-0BB6-1C8A9E0E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3A5F-5BED-A300-8B4D-30AC6B32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64DA1-05B0-57FD-74D2-E6612984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717-71BC-6E62-80BA-89176707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E769-04C4-9BEB-F6F2-018431216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9C7D-C46E-B7F5-55BC-5B739BB7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E107-2D8A-3BE5-CD5D-F0A40375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76358-3C71-D846-9511-49793201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A9B3-A4E3-AD99-7A24-F52BFA02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05E0F-2AD2-C81A-67D8-B2FD8D5A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B5F4-A456-CE97-2D0C-0F340DB0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AFC1-C5A9-FB5F-AA52-BD0F8AEC7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C784-2783-4BFC-8D08-19A43F7C679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7EDC-D6DB-53ED-D99A-730B7A125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D76E-5967-4569-485C-DDC43B6FD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B1E32-0289-44EA-BA16-3AA1C9C8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earch?q=language+det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B094-257B-151E-A1D4-213AEDE4F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6676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96C-AE51-B8DD-DCD3-7669AA9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7195-73DD-E01B-6EE8-7619940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accurately can we classify different languages?</a:t>
            </a:r>
          </a:p>
        </p:txBody>
      </p:sp>
    </p:spTree>
    <p:extLst>
      <p:ext uri="{BB962C8B-B14F-4D97-AF65-F5344CB8AC3E}">
        <p14:creationId xmlns:p14="http://schemas.microsoft.com/office/powerpoint/2010/main" val="242564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DA63-46A5-4553-7B02-1F16F38B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E910-4E27-6256-D332-536C63AC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successfully predicting language based on user input’s text</a:t>
            </a:r>
          </a:p>
        </p:txBody>
      </p:sp>
    </p:spTree>
    <p:extLst>
      <p:ext uri="{BB962C8B-B14F-4D97-AF65-F5344CB8AC3E}">
        <p14:creationId xmlns:p14="http://schemas.microsoft.com/office/powerpoint/2010/main" val="37992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F9EF-5DEE-87FB-32A5-351AC773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3A89-CB42-6C2C-97EE-A503085F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https://www.kaggle.com/search?q=language+detection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BB2C-BEDE-4654-73E0-CA441587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23" y="2798037"/>
            <a:ext cx="5105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8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2E5-7B57-4CB9-C8AC-269D4D80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4043-C212-93DE-E0CF-D907A8FE3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22 different languages</a:t>
            </a:r>
          </a:p>
          <a:p>
            <a:pPr lvl="1"/>
            <a:r>
              <a:rPr lang="en-US" dirty="0"/>
              <a:t>Each languages contain 1000 different text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C59ED-2374-5ECA-0763-8D0012F4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95" y="2686050"/>
            <a:ext cx="201988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BD3-9766-0312-FF4E-2979B0FD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076A-92D0-8AD4-4981-0883F15B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models were used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 Classifier</a:t>
            </a:r>
          </a:p>
          <a:p>
            <a:pPr lvl="1"/>
            <a:r>
              <a:rPr lang="en-US" dirty="0"/>
              <a:t>Multinomial 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D185F-DC78-23F7-2CC3-FE922D74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3663950"/>
            <a:ext cx="4267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8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764E-FE38-9467-2D36-0FACF20E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0D7B-4E53-902D-BBB1-AEA81771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7C6F-7E1F-7D21-4BB7-1196CE7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524-5404-D999-82D1-C03666F2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variety of text in more languages</a:t>
            </a:r>
          </a:p>
          <a:p>
            <a:endParaRPr lang="en-US" dirty="0"/>
          </a:p>
          <a:p>
            <a:r>
              <a:rPr lang="en-US" dirty="0"/>
              <a:t>Maybe can translate from one language to another?</a:t>
            </a:r>
          </a:p>
        </p:txBody>
      </p:sp>
    </p:spTree>
    <p:extLst>
      <p:ext uri="{BB962C8B-B14F-4D97-AF65-F5344CB8AC3E}">
        <p14:creationId xmlns:p14="http://schemas.microsoft.com/office/powerpoint/2010/main" val="91698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BF34-7603-A19A-B987-706C2BBC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02EC-A9CA-ED6C-9E22-951F64EE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a success</a:t>
            </a:r>
          </a:p>
          <a:p>
            <a:endParaRPr lang="en-US" dirty="0"/>
          </a:p>
          <a:p>
            <a:r>
              <a:rPr lang="en-US" dirty="0"/>
              <a:t>The app was able to detect the language of input text</a:t>
            </a:r>
          </a:p>
          <a:p>
            <a:endParaRPr lang="en-US" dirty="0"/>
          </a:p>
          <a:p>
            <a:r>
              <a:rPr lang="en-US" dirty="0"/>
              <a:t>We can further develop the app to support more languages and more functions </a:t>
            </a:r>
          </a:p>
        </p:txBody>
      </p:sp>
    </p:spTree>
    <p:extLst>
      <p:ext uri="{BB962C8B-B14F-4D97-AF65-F5344CB8AC3E}">
        <p14:creationId xmlns:p14="http://schemas.microsoft.com/office/powerpoint/2010/main" val="142836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Language Classification</vt:lpstr>
      <vt:lpstr>Problem Statement</vt:lpstr>
      <vt:lpstr>Solution</vt:lpstr>
      <vt:lpstr>Data</vt:lpstr>
      <vt:lpstr>Data Summary</vt:lpstr>
      <vt:lpstr>Model</vt:lpstr>
      <vt:lpstr>Simple App Interface</vt:lpstr>
      <vt:lpstr>Future Study</vt:lpstr>
      <vt:lpstr>Conclusion</vt:lpstr>
    </vt:vector>
  </TitlesOfParts>
  <Company>AMD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Rixi</dc:creator>
  <cp:lastModifiedBy>Liang, Rixi</cp:lastModifiedBy>
  <cp:revision>1</cp:revision>
  <dcterms:created xsi:type="dcterms:W3CDTF">2023-08-31T00:09:14Z</dcterms:created>
  <dcterms:modified xsi:type="dcterms:W3CDTF">2023-08-31T00:22:06Z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[AMD Official Use Only - General]</vt:lpwstr>
  </property>
  <property fmtid="{D5CDD505-2E9C-101B-9397-08002B2CF9AE}" pid="4" name="MSIP_Label_64e4cbe8-b4f6-45dc-bcba-6123dfd2d8bf_Enabled">
    <vt:lpwstr>true</vt:lpwstr>
  </property>
  <property fmtid="{D5CDD505-2E9C-101B-9397-08002B2CF9AE}" pid="5" name="MSIP_Label_64e4cbe8-b4f6-45dc-bcba-6123dfd2d8bf_SetDate">
    <vt:lpwstr>2023-08-31T00:09:44Z</vt:lpwstr>
  </property>
  <property fmtid="{D5CDD505-2E9C-101B-9397-08002B2CF9AE}" pid="6" name="MSIP_Label_64e4cbe8-b4f6-45dc-bcba-6123dfd2d8bf_Method">
    <vt:lpwstr>Privileged</vt:lpwstr>
  </property>
  <property fmtid="{D5CDD505-2E9C-101B-9397-08002B2CF9AE}" pid="7" name="MSIP_Label_64e4cbe8-b4f6-45dc-bcba-6123dfd2d8bf_Name">
    <vt:lpwstr>Non-Business-AIP 2.0</vt:lpwstr>
  </property>
  <property fmtid="{D5CDD505-2E9C-101B-9397-08002B2CF9AE}" pid="8" name="MSIP_Label_64e4cbe8-b4f6-45dc-bcba-6123dfd2d8bf_SiteId">
    <vt:lpwstr>3dd8961f-e488-4e60-8e11-a82d994e183d</vt:lpwstr>
  </property>
  <property fmtid="{D5CDD505-2E9C-101B-9397-08002B2CF9AE}" pid="9" name="MSIP_Label_64e4cbe8-b4f6-45dc-bcba-6123dfd2d8bf_ActionId">
    <vt:lpwstr>47f3f810-6745-4d95-878f-6d389785a182</vt:lpwstr>
  </property>
  <property fmtid="{D5CDD505-2E9C-101B-9397-08002B2CF9AE}" pid="10" name="MSIP_Label_64e4cbe8-b4f6-45dc-bcba-6123dfd2d8bf_ContentBits">
    <vt:lpwstr>0</vt:lpwstr>
  </property>
</Properties>
</file>