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ewsreader"/>
      <p:regular r:id="rId13"/>
      <p:bold r:id="rId14"/>
      <p:italic r:id="rId15"/>
      <p:boldItalic r:id="rId16"/>
    </p:embeddedFont>
    <p:embeddedFont>
      <p:font typeface="DM Sans Light"/>
      <p:regular r:id="rId17"/>
      <p:bold r:id="rId18"/>
      <p:italic r:id="rId19"/>
      <p:boldItalic r:id="rId20"/>
    </p:embeddedFont>
    <p:embeddedFont>
      <p:font typeface="DM Sans SemiBold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  <p:embeddedFont>
      <p:font typeface="Newsreader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ewsreaderSemiBold-italic.fntdata"/><Relationship Id="rId30" Type="http://schemas.openxmlformats.org/officeDocument/2006/relationships/font" Target="fonts/NewsreaderSemiBold-bold.fntdata"/><Relationship Id="rId32" Type="http://schemas.openxmlformats.org/officeDocument/2006/relationships/font" Target="fonts/NewsreaderSemiBold-boldItalic.fntdata"/><Relationship Id="rId20" Type="http://schemas.openxmlformats.org/officeDocument/2006/relationships/font" Target="fonts/DMSansLight-boldItalic.fntdata"/><Relationship Id="rId22" Type="http://schemas.openxmlformats.org/officeDocument/2006/relationships/font" Target="fonts/DMSansSemiBold-bold.fntdata"/><Relationship Id="rId21" Type="http://schemas.openxmlformats.org/officeDocument/2006/relationships/font" Target="fonts/DMSansSemiBold-regular.fntdata"/><Relationship Id="rId24" Type="http://schemas.openxmlformats.org/officeDocument/2006/relationships/font" Target="fonts/DMSansSemiBold-boldItalic.fntdata"/><Relationship Id="rId23" Type="http://schemas.openxmlformats.org/officeDocument/2006/relationships/font" Target="fonts/DMSansSemiBold-italic.fntdata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29" Type="http://schemas.openxmlformats.org/officeDocument/2006/relationships/font" Target="fonts/Newsreader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ewsreader-regular.fntdata"/><Relationship Id="rId12" Type="http://schemas.openxmlformats.org/officeDocument/2006/relationships/slide" Target="slides/slide6.xml"/><Relationship Id="rId15" Type="http://schemas.openxmlformats.org/officeDocument/2006/relationships/font" Target="fonts/Newsreader-italic.fntdata"/><Relationship Id="rId14" Type="http://schemas.openxmlformats.org/officeDocument/2006/relationships/font" Target="fonts/Newsreader-bold.fntdata"/><Relationship Id="rId17" Type="http://schemas.openxmlformats.org/officeDocument/2006/relationships/font" Target="fonts/DMSansLight-regular.fntdata"/><Relationship Id="rId16" Type="http://schemas.openxmlformats.org/officeDocument/2006/relationships/font" Target="fonts/Newsreader-boldItalic.fntdata"/><Relationship Id="rId19" Type="http://schemas.openxmlformats.org/officeDocument/2006/relationships/font" Target="fonts/DMSansLight-italic.fntdata"/><Relationship Id="rId18" Type="http://schemas.openxmlformats.org/officeDocument/2006/relationships/font" Target="fonts/DMSa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3e188e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3e188e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3e188e9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3e188e9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63e188e9a4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63e188e9a4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3e188e9a4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3e188e9a4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3e188e9a4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63e188e9a4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3e188e9a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3e188e9a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i="1" lang="en"/>
              <a:t>Plan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describe the contents of the presentation 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the meeting. Tell your audience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528" name="Google Shape;528;p68" title="top30_wc_count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250" y="131875"/>
            <a:ext cx="7172199" cy="47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9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4" name="Google Shape;534;p69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5" name="Google Shape;535;p69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6" name="Google Shape;536;p69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7" name="Google Shape;537;p69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8" name="Google Shape;538;p69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9" name="Google Shape;539;p69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540" name="Google Shape;540;p69" title="top20_wc_scorers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50" y="341925"/>
            <a:ext cx="6153399" cy="4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70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70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8" name="Google Shape;548;p70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9" name="Google Shape;549;p70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0" name="Google Shape;550;p70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1" name="Google Shape;551;p70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552" name="Google Shape;552;p70" title="shootouts_per_year_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1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8" name="Google Shape;558;p71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9" name="Google Shape;559;p71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0" name="Google Shape;560;p71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1" name="Google Shape;561;p71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2" name="Google Shape;562;p71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3" name="Google Shape;563;p71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564" name="Google Shape;564;p71" title="shootouts_per_y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0" name="Google Shape;570;p72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72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2" name="Google Shape;572;p72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72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72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72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576" name="Google Shape;576;p72" title="countries_participa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596"/>
            <a:ext cx="9143998" cy="422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