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599" cy="897599"/>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599" cy="897599"/>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599"/>
          </a:xfrm>
          <a:prstGeom prst="rect">
            <a:avLst/>
          </a:prstGeom>
        </p:spPr>
        <p:txBody>
          <a:bodyPr anchorCtr="0" anchor="b"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13" name="Shape 13"/>
          <p:cNvSpPr txBox="1"/>
          <p:nvPr>
            <p:ph idx="1" type="subTitle"/>
          </p:nvPr>
        </p:nvSpPr>
        <p:spPr>
          <a:xfrm>
            <a:off x="390525" y="2789130"/>
            <a:ext cx="8222100" cy="432899"/>
          </a:xfrm>
          <a:prstGeom prst="rect">
            <a:avLst/>
          </a:prstGeom>
        </p:spPr>
        <p:txBody>
          <a:bodyPr anchorCtr="0" anchor="t" bIns="91425" lIns="91425" rIns="91425" tIns="91425"/>
          <a:lstStyle>
            <a:lvl1pPr lvl="0" rtl="0">
              <a:lnSpc>
                <a:spcPct val="100000"/>
              </a:lnSpc>
              <a:spcBef>
                <a:spcPts val="0"/>
              </a:spcBef>
              <a:spcAft>
                <a:spcPts val="0"/>
              </a:spcAft>
              <a:buClr>
                <a:schemeClr val="lt1"/>
              </a:buClr>
              <a:buNone/>
              <a:defRPr>
                <a:solidFill>
                  <a:schemeClr val="lt1"/>
                </a:solidFill>
              </a:defRPr>
            </a:lvl1pPr>
            <a:lvl2pPr lvl="1" rtl="0">
              <a:lnSpc>
                <a:spcPct val="100000"/>
              </a:lnSpc>
              <a:spcBef>
                <a:spcPts val="0"/>
              </a:spcBef>
              <a:spcAft>
                <a:spcPts val="0"/>
              </a:spcAft>
              <a:buClr>
                <a:schemeClr val="lt1"/>
              </a:buClr>
              <a:buSzPct val="100000"/>
              <a:buNone/>
              <a:defRPr sz="1800">
                <a:solidFill>
                  <a:schemeClr val="lt1"/>
                </a:solidFill>
              </a:defRPr>
            </a:lvl2pPr>
            <a:lvl3pPr lvl="2" rtl="0">
              <a:lnSpc>
                <a:spcPct val="100000"/>
              </a:lnSpc>
              <a:spcBef>
                <a:spcPts val="0"/>
              </a:spcBef>
              <a:spcAft>
                <a:spcPts val="0"/>
              </a:spcAft>
              <a:buClr>
                <a:schemeClr val="lt1"/>
              </a:buClr>
              <a:buSzPct val="100000"/>
              <a:buNone/>
              <a:defRPr sz="1800">
                <a:solidFill>
                  <a:schemeClr val="lt1"/>
                </a:solidFill>
              </a:defRPr>
            </a:lvl3pPr>
            <a:lvl4pPr lvl="3" rtl="0">
              <a:lnSpc>
                <a:spcPct val="100000"/>
              </a:lnSpc>
              <a:spcBef>
                <a:spcPts val="0"/>
              </a:spcBef>
              <a:spcAft>
                <a:spcPts val="0"/>
              </a:spcAft>
              <a:buClr>
                <a:schemeClr val="lt1"/>
              </a:buClr>
              <a:buSzPct val="100000"/>
              <a:buNone/>
              <a:defRPr sz="1800">
                <a:solidFill>
                  <a:schemeClr val="lt1"/>
                </a:solidFill>
              </a:defRPr>
            </a:lvl4pPr>
            <a:lvl5pPr lvl="4" rtl="0">
              <a:lnSpc>
                <a:spcPct val="100000"/>
              </a:lnSpc>
              <a:spcBef>
                <a:spcPts val="0"/>
              </a:spcBef>
              <a:spcAft>
                <a:spcPts val="0"/>
              </a:spcAft>
              <a:buClr>
                <a:schemeClr val="lt1"/>
              </a:buClr>
              <a:buSzPct val="100000"/>
              <a:buNone/>
              <a:defRPr sz="1800">
                <a:solidFill>
                  <a:schemeClr val="lt1"/>
                </a:solidFill>
              </a:defRPr>
            </a:lvl5pPr>
            <a:lvl6pPr lvl="5" rtl="0">
              <a:lnSpc>
                <a:spcPct val="100000"/>
              </a:lnSpc>
              <a:spcBef>
                <a:spcPts val="0"/>
              </a:spcBef>
              <a:spcAft>
                <a:spcPts val="0"/>
              </a:spcAft>
              <a:buClr>
                <a:schemeClr val="lt1"/>
              </a:buClr>
              <a:buSzPct val="100000"/>
              <a:buNone/>
              <a:defRPr sz="1800">
                <a:solidFill>
                  <a:schemeClr val="lt1"/>
                </a:solidFill>
              </a:defRPr>
            </a:lvl6pPr>
            <a:lvl7pPr lvl="6" rtl="0">
              <a:lnSpc>
                <a:spcPct val="100000"/>
              </a:lnSpc>
              <a:spcBef>
                <a:spcPts val="0"/>
              </a:spcBef>
              <a:spcAft>
                <a:spcPts val="0"/>
              </a:spcAft>
              <a:buClr>
                <a:schemeClr val="lt1"/>
              </a:buClr>
              <a:buSzPct val="100000"/>
              <a:buNone/>
              <a:defRPr sz="1800">
                <a:solidFill>
                  <a:schemeClr val="lt1"/>
                </a:solidFill>
              </a:defRPr>
            </a:lvl7pPr>
            <a:lvl8pPr lvl="7" rtl="0">
              <a:lnSpc>
                <a:spcPct val="100000"/>
              </a:lnSpc>
              <a:spcBef>
                <a:spcPts val="0"/>
              </a:spcBef>
              <a:spcAft>
                <a:spcPts val="0"/>
              </a:spcAft>
              <a:buClr>
                <a:schemeClr val="lt1"/>
              </a:buClr>
              <a:buSzPct val="100000"/>
              <a:buNone/>
              <a:defRPr sz="1800">
                <a:solidFill>
                  <a:schemeClr val="lt1"/>
                </a:solidFill>
              </a:defRPr>
            </a:lvl8pPr>
            <a:lvl9pPr lvl="8" rtl="0">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rtl="0" algn="ctr">
              <a:spcBef>
                <a:spcPts val="0"/>
              </a:spcBef>
              <a:buClr>
                <a:schemeClr val="dk2"/>
              </a:buClr>
              <a:buSzPct val="100000"/>
              <a:defRPr sz="12000">
                <a:solidFill>
                  <a:schemeClr val="dk2"/>
                </a:solidFill>
              </a:defRPr>
            </a:lvl1pPr>
            <a:lvl2pPr lvl="1" rtl="0" algn="ctr">
              <a:spcBef>
                <a:spcPts val="0"/>
              </a:spcBef>
              <a:buClr>
                <a:schemeClr val="dk2"/>
              </a:buClr>
              <a:buSzPct val="100000"/>
              <a:defRPr sz="12000">
                <a:solidFill>
                  <a:schemeClr val="dk2"/>
                </a:solidFill>
              </a:defRPr>
            </a:lvl2pPr>
            <a:lvl3pPr lvl="2" rtl="0" algn="ctr">
              <a:spcBef>
                <a:spcPts val="0"/>
              </a:spcBef>
              <a:buClr>
                <a:schemeClr val="dk2"/>
              </a:buClr>
              <a:buSzPct val="100000"/>
              <a:defRPr sz="12000">
                <a:solidFill>
                  <a:schemeClr val="dk2"/>
                </a:solidFill>
              </a:defRPr>
            </a:lvl3pPr>
            <a:lvl4pPr lvl="3" rtl="0" algn="ctr">
              <a:spcBef>
                <a:spcPts val="0"/>
              </a:spcBef>
              <a:buClr>
                <a:schemeClr val="dk2"/>
              </a:buClr>
              <a:buSzPct val="100000"/>
              <a:defRPr sz="12000">
                <a:solidFill>
                  <a:schemeClr val="dk2"/>
                </a:solidFill>
              </a:defRPr>
            </a:lvl4pPr>
            <a:lvl5pPr lvl="4" rtl="0" algn="ctr">
              <a:spcBef>
                <a:spcPts val="0"/>
              </a:spcBef>
              <a:buClr>
                <a:schemeClr val="dk2"/>
              </a:buClr>
              <a:buSzPct val="100000"/>
              <a:defRPr sz="12000">
                <a:solidFill>
                  <a:schemeClr val="dk2"/>
                </a:solidFill>
              </a:defRPr>
            </a:lvl5pPr>
            <a:lvl6pPr lvl="5" rtl="0" algn="ctr">
              <a:spcBef>
                <a:spcPts val="0"/>
              </a:spcBef>
              <a:buClr>
                <a:schemeClr val="dk2"/>
              </a:buClr>
              <a:buSzPct val="100000"/>
              <a:defRPr sz="12000">
                <a:solidFill>
                  <a:schemeClr val="dk2"/>
                </a:solidFill>
              </a:defRPr>
            </a:lvl6pPr>
            <a:lvl7pPr lvl="6" rtl="0" algn="ctr">
              <a:spcBef>
                <a:spcPts val="0"/>
              </a:spcBef>
              <a:buClr>
                <a:schemeClr val="dk2"/>
              </a:buClr>
              <a:buSzPct val="100000"/>
              <a:defRPr sz="12000">
                <a:solidFill>
                  <a:schemeClr val="dk2"/>
                </a:solidFill>
              </a:defRPr>
            </a:lvl7pPr>
            <a:lvl8pPr lvl="7" rtl="0" algn="ctr">
              <a:spcBef>
                <a:spcPts val="0"/>
              </a:spcBef>
              <a:buClr>
                <a:schemeClr val="dk2"/>
              </a:buClr>
              <a:buSzPct val="100000"/>
              <a:defRPr sz="12000">
                <a:solidFill>
                  <a:schemeClr val="dk2"/>
                </a:solidFill>
              </a:defRPr>
            </a:lvl8pPr>
            <a:lvl9pPr lvl="8" rtl="0"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60" name="Shape 60"/>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799"/>
          </a:xfrm>
          <a:prstGeom prst="rect">
            <a:avLst/>
          </a:prstGeom>
        </p:spPr>
        <p:txBody>
          <a:bodyPr anchorCtr="0" anchor="ctr" bIns="91425" lIns="91425" rIns="91425" tIns="91425"/>
          <a:lstStyle>
            <a:lvl1pPr lvl="0" rtl="0">
              <a:spcBef>
                <a:spcPts val="0"/>
              </a:spcBef>
              <a:buSzPct val="100000"/>
              <a:defRPr sz="4200"/>
            </a:lvl1pPr>
            <a:lvl2pPr lvl="1" rtl="0">
              <a:spcBef>
                <a:spcPts val="0"/>
              </a:spcBef>
              <a:buSzPct val="100000"/>
              <a:defRPr sz="4200"/>
            </a:lvl2pPr>
            <a:lvl3pPr lvl="2" rtl="0">
              <a:spcBef>
                <a:spcPts val="0"/>
              </a:spcBef>
              <a:buSzPct val="100000"/>
              <a:defRPr sz="4200"/>
            </a:lvl3pPr>
            <a:lvl4pPr lvl="3" rtl="0">
              <a:spcBef>
                <a:spcPts val="0"/>
              </a:spcBef>
              <a:buSzPct val="100000"/>
              <a:defRPr sz="4200"/>
            </a:lvl4pPr>
            <a:lvl5pPr lvl="4" rtl="0">
              <a:spcBef>
                <a:spcPts val="0"/>
              </a:spcBef>
              <a:buSzPct val="100000"/>
              <a:defRPr sz="4200"/>
            </a:lvl5pPr>
            <a:lvl6pPr lvl="5" rtl="0">
              <a:spcBef>
                <a:spcPts val="0"/>
              </a:spcBef>
              <a:buSzPct val="100000"/>
              <a:defRPr sz="4200"/>
            </a:lvl6pPr>
            <a:lvl7pPr lvl="6" rtl="0">
              <a:spcBef>
                <a:spcPts val="0"/>
              </a:spcBef>
              <a:buSzPct val="100000"/>
              <a:defRPr sz="4200"/>
            </a:lvl7pPr>
            <a:lvl8pPr lvl="7" rtl="0">
              <a:spcBef>
                <a:spcPts val="0"/>
              </a:spcBef>
              <a:buSzPct val="100000"/>
              <a:defRPr sz="4200"/>
            </a:lvl8pPr>
            <a:lvl9pPr lvl="8" rtl="0">
              <a:spcBef>
                <a:spcPts val="0"/>
              </a:spcBef>
              <a:buSzPct val="100000"/>
              <a:defRPr sz="4200"/>
            </a:lvl9pPr>
          </a:lstStyle>
          <a:p/>
        </p:txBody>
      </p:sp>
      <p:sp>
        <p:nvSpPr>
          <p:cNvPr id="17" name="Shape 17"/>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699"/>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3" name="Shape 23"/>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699"/>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8" name="Shape 28"/>
          <p:cNvSpPr txBox="1"/>
          <p:nvPr>
            <p:ph idx="1" type="body"/>
          </p:nvPr>
        </p:nvSpPr>
        <p:spPr>
          <a:xfrm>
            <a:off x="471900" y="1919075"/>
            <a:ext cx="3999899" cy="27102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9" name="Shape 29"/>
          <p:cNvSpPr txBox="1"/>
          <p:nvPr>
            <p:ph idx="2" type="body"/>
          </p:nvPr>
        </p:nvSpPr>
        <p:spPr>
          <a:xfrm>
            <a:off x="4694250" y="1919075"/>
            <a:ext cx="3999899" cy="27102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0" name="Shape 30"/>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399"/>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599" cy="602700"/>
          </a:xfrm>
          <a:prstGeom prst="rect">
            <a:avLst/>
          </a:prstGeom>
        </p:spPr>
        <p:txBody>
          <a:bodyPr anchorCtr="0" anchor="ctr" bIns="91425" lIns="91425" rIns="91425" tIns="91425"/>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p:txBody>
      </p:sp>
      <p:sp>
        <p:nvSpPr>
          <p:cNvPr id="35" name="Shape 35"/>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4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7999" cy="953399"/>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40" name="Shape 40"/>
          <p:cNvSpPr txBox="1"/>
          <p:nvPr>
            <p:ph idx="1" type="body"/>
          </p:nvPr>
        </p:nvSpPr>
        <p:spPr>
          <a:xfrm>
            <a:off x="226075" y="1465800"/>
            <a:ext cx="2807999" cy="3163499"/>
          </a:xfrm>
          <a:prstGeom prst="rect">
            <a:avLst/>
          </a:prstGeom>
        </p:spPr>
        <p:txBody>
          <a:bodyPr anchorCtr="0" anchor="t" bIns="91425" lIns="91425" rIns="91425" tIns="91425"/>
          <a:lstStyle>
            <a:lvl1pPr lvl="0" rtl="0">
              <a:spcBef>
                <a:spcPts val="0"/>
              </a:spcBef>
              <a:buClr>
                <a:schemeClr val="lt1"/>
              </a:buClr>
              <a:buSzPct val="100000"/>
              <a:defRPr sz="1200">
                <a:solidFill>
                  <a:schemeClr val="lt1"/>
                </a:solidFill>
              </a:defRPr>
            </a:lvl1pPr>
            <a:lvl2pPr lvl="1" rtl="0">
              <a:spcBef>
                <a:spcPts val="0"/>
              </a:spcBef>
              <a:buClr>
                <a:schemeClr val="lt1"/>
              </a:buClr>
              <a:buSzPct val="100000"/>
              <a:defRPr sz="1200">
                <a:solidFill>
                  <a:schemeClr val="lt1"/>
                </a:solidFill>
              </a:defRPr>
            </a:lvl2pPr>
            <a:lvl3pPr lvl="2" rtl="0">
              <a:spcBef>
                <a:spcPts val="0"/>
              </a:spcBef>
              <a:buClr>
                <a:schemeClr val="lt1"/>
              </a:buClr>
              <a:buSzPct val="100000"/>
              <a:defRPr sz="1200">
                <a:solidFill>
                  <a:schemeClr val="lt1"/>
                </a:solidFill>
              </a:defRPr>
            </a:lvl3pPr>
            <a:lvl4pPr lvl="3" rtl="0">
              <a:spcBef>
                <a:spcPts val="0"/>
              </a:spcBef>
              <a:buClr>
                <a:schemeClr val="lt1"/>
              </a:buClr>
              <a:buSzPct val="100000"/>
              <a:defRPr sz="1200">
                <a:solidFill>
                  <a:schemeClr val="lt1"/>
                </a:solidFill>
              </a:defRPr>
            </a:lvl4pPr>
            <a:lvl5pPr lvl="4" rtl="0">
              <a:spcBef>
                <a:spcPts val="0"/>
              </a:spcBef>
              <a:buClr>
                <a:schemeClr val="lt1"/>
              </a:buClr>
              <a:buSzPct val="100000"/>
              <a:defRPr sz="1200">
                <a:solidFill>
                  <a:schemeClr val="lt1"/>
                </a:solidFill>
              </a:defRPr>
            </a:lvl5pPr>
            <a:lvl6pPr lvl="5" rtl="0">
              <a:spcBef>
                <a:spcPts val="0"/>
              </a:spcBef>
              <a:buClr>
                <a:schemeClr val="lt1"/>
              </a:buClr>
              <a:buSzPct val="100000"/>
              <a:defRPr sz="1200">
                <a:solidFill>
                  <a:schemeClr val="lt1"/>
                </a:solidFill>
              </a:defRPr>
            </a:lvl6pPr>
            <a:lvl7pPr lvl="6" rtl="0">
              <a:spcBef>
                <a:spcPts val="0"/>
              </a:spcBef>
              <a:buClr>
                <a:schemeClr val="lt1"/>
              </a:buClr>
              <a:buSzPct val="100000"/>
              <a:defRPr sz="1200">
                <a:solidFill>
                  <a:schemeClr val="lt1"/>
                </a:solidFill>
              </a:defRPr>
            </a:lvl7pPr>
            <a:lvl8pPr lvl="7" rtl="0">
              <a:spcBef>
                <a:spcPts val="0"/>
              </a:spcBef>
              <a:buClr>
                <a:schemeClr val="lt1"/>
              </a:buClr>
              <a:buSzPct val="100000"/>
              <a:defRPr sz="1200">
                <a:solidFill>
                  <a:schemeClr val="lt1"/>
                </a:solidFill>
              </a:defRPr>
            </a:lvl8pPr>
            <a:lvl9pPr lvl="8" rtl="0">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rtl="0">
              <a:spcBef>
                <a:spcPts val="0"/>
              </a:spcBef>
              <a:buSzPct val="100000"/>
              <a:defRPr sz="6000"/>
            </a:lvl1pPr>
            <a:lvl2pPr lvl="1" rtl="0">
              <a:spcBef>
                <a:spcPts val="0"/>
              </a:spcBef>
              <a:buSzPct val="100000"/>
              <a:defRPr sz="6000"/>
            </a:lvl2pPr>
            <a:lvl3pPr lvl="2" rtl="0">
              <a:spcBef>
                <a:spcPts val="0"/>
              </a:spcBef>
              <a:buSzPct val="100000"/>
              <a:defRPr sz="6000"/>
            </a:lvl3pPr>
            <a:lvl4pPr lvl="3" rtl="0">
              <a:spcBef>
                <a:spcPts val="0"/>
              </a:spcBef>
              <a:buSzPct val="100000"/>
              <a:defRPr sz="6000"/>
            </a:lvl4pPr>
            <a:lvl5pPr lvl="4" rtl="0">
              <a:spcBef>
                <a:spcPts val="0"/>
              </a:spcBef>
              <a:buSzPct val="100000"/>
              <a:defRPr sz="6000"/>
            </a:lvl5pPr>
            <a:lvl6pPr lvl="5" rtl="0">
              <a:spcBef>
                <a:spcPts val="0"/>
              </a:spcBef>
              <a:buSzPct val="100000"/>
              <a:defRPr sz="6000"/>
            </a:lvl6pPr>
            <a:lvl7pPr lvl="6" rtl="0">
              <a:spcBef>
                <a:spcPts val="0"/>
              </a:spcBef>
              <a:buSzPct val="100000"/>
              <a:defRPr sz="6000"/>
            </a:lvl7pPr>
            <a:lvl8pPr lvl="7" rtl="0">
              <a:spcBef>
                <a:spcPts val="0"/>
              </a:spcBef>
              <a:buSzPct val="100000"/>
              <a:defRPr sz="6000"/>
            </a:lvl8pPr>
            <a:lvl9pPr lvl="8" rtl="0">
              <a:spcBef>
                <a:spcPts val="0"/>
              </a:spcBef>
              <a:buSzPct val="100000"/>
              <a:defRPr sz="6000"/>
            </a:lvl9pPr>
          </a:lstStyle>
          <a:p/>
        </p:txBody>
      </p:sp>
      <p:sp>
        <p:nvSpPr>
          <p:cNvPr id="44" name="Shape 44"/>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4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199" cy="1482300"/>
          </a:xfrm>
          <a:prstGeom prst="rect">
            <a:avLst/>
          </a:prstGeom>
        </p:spPr>
        <p:txBody>
          <a:bodyPr anchorCtr="0" anchor="b" bIns="91425" lIns="91425" rIns="91425" tIns="91425"/>
          <a:lstStyle>
            <a:lvl1pPr lvl="0" rtl="0" algn="ctr">
              <a:spcBef>
                <a:spcPts val="0"/>
              </a:spcBef>
              <a:buClr>
                <a:schemeClr val="dk2"/>
              </a:buClr>
              <a:buSzPct val="100000"/>
              <a:defRPr sz="4200">
                <a:solidFill>
                  <a:schemeClr val="dk2"/>
                </a:solidFill>
              </a:defRPr>
            </a:lvl1pPr>
            <a:lvl2pPr lvl="1" rtl="0" algn="ctr">
              <a:spcBef>
                <a:spcPts val="0"/>
              </a:spcBef>
              <a:buClr>
                <a:schemeClr val="dk2"/>
              </a:buClr>
              <a:buSzPct val="100000"/>
              <a:defRPr sz="4200">
                <a:solidFill>
                  <a:schemeClr val="dk2"/>
                </a:solidFill>
              </a:defRPr>
            </a:lvl2pPr>
            <a:lvl3pPr lvl="2" rtl="0" algn="ctr">
              <a:spcBef>
                <a:spcPts val="0"/>
              </a:spcBef>
              <a:buClr>
                <a:schemeClr val="dk2"/>
              </a:buClr>
              <a:buSzPct val="100000"/>
              <a:defRPr sz="4200">
                <a:solidFill>
                  <a:schemeClr val="dk2"/>
                </a:solidFill>
              </a:defRPr>
            </a:lvl3pPr>
            <a:lvl4pPr lvl="3" rtl="0" algn="ctr">
              <a:spcBef>
                <a:spcPts val="0"/>
              </a:spcBef>
              <a:buClr>
                <a:schemeClr val="dk2"/>
              </a:buClr>
              <a:buSzPct val="100000"/>
              <a:defRPr sz="4200">
                <a:solidFill>
                  <a:schemeClr val="dk2"/>
                </a:solidFill>
              </a:defRPr>
            </a:lvl4pPr>
            <a:lvl5pPr lvl="4" rtl="0" algn="ctr">
              <a:spcBef>
                <a:spcPts val="0"/>
              </a:spcBef>
              <a:buClr>
                <a:schemeClr val="dk2"/>
              </a:buClr>
              <a:buSzPct val="100000"/>
              <a:defRPr sz="4200">
                <a:solidFill>
                  <a:schemeClr val="dk2"/>
                </a:solidFill>
              </a:defRPr>
            </a:lvl5pPr>
            <a:lvl6pPr lvl="5" rtl="0" algn="ctr">
              <a:spcBef>
                <a:spcPts val="0"/>
              </a:spcBef>
              <a:buClr>
                <a:schemeClr val="dk2"/>
              </a:buClr>
              <a:buSzPct val="100000"/>
              <a:defRPr sz="4200">
                <a:solidFill>
                  <a:schemeClr val="dk2"/>
                </a:solidFill>
              </a:defRPr>
            </a:lvl6pPr>
            <a:lvl7pPr lvl="6" rtl="0" algn="ctr">
              <a:spcBef>
                <a:spcPts val="0"/>
              </a:spcBef>
              <a:buClr>
                <a:schemeClr val="dk2"/>
              </a:buClr>
              <a:buSzPct val="100000"/>
              <a:defRPr sz="4200">
                <a:solidFill>
                  <a:schemeClr val="dk2"/>
                </a:solidFill>
              </a:defRPr>
            </a:lvl7pPr>
            <a:lvl8pPr lvl="7" rtl="0" algn="ctr">
              <a:spcBef>
                <a:spcPts val="0"/>
              </a:spcBef>
              <a:buClr>
                <a:schemeClr val="dk2"/>
              </a:buClr>
              <a:buSzPct val="100000"/>
              <a:defRPr sz="4200">
                <a:solidFill>
                  <a:schemeClr val="dk2"/>
                </a:solidFill>
              </a:defRPr>
            </a:lvl8pPr>
            <a:lvl9pPr lvl="8" rtl="0"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199" cy="12351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099"/>
          </a:xfrm>
          <a:prstGeom prst="rect">
            <a:avLst/>
          </a:prstGeom>
        </p:spPr>
        <p:txBody>
          <a:bodyPr anchorCtr="0" anchor="ctr" bIns="91425" lIns="91425" rIns="91425" tIns="91425"/>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8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1999" cy="446700"/>
          </a:xfrm>
          <a:prstGeom prst="rect">
            <a:avLst/>
          </a:prstGeom>
        </p:spPr>
        <p:txBody>
          <a:bodyPr anchorCtr="0" anchor="ctr" bIns="91425" lIns="91425" rIns="91425" tIns="91425"/>
          <a:lstStyle>
            <a:lvl1pPr lvl="0" rt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699"/>
          </a:xfrm>
          <a:prstGeom prst="rect">
            <a:avLst/>
          </a:prstGeom>
          <a:noFill/>
          <a:ln>
            <a:noFill/>
          </a:ln>
        </p:spPr>
        <p:txBody>
          <a:bodyPr anchorCtr="0" anchor="b" bIns="91425" lIns="91425" rIns="91425" tIns="91425"/>
          <a:lstStyle>
            <a:lvl1pPr lvl="0" rt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699"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0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0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933599"/>
          </a:xfrm>
          <a:prstGeom prst="rect">
            <a:avLst/>
          </a:prstGeom>
        </p:spPr>
        <p:txBody>
          <a:bodyPr anchorCtr="0" anchor="b" bIns="91425" lIns="91425" rIns="91425" tIns="91425">
            <a:noAutofit/>
          </a:bodyPr>
          <a:lstStyle/>
          <a:p>
            <a:pPr lvl="0" rtl="0">
              <a:spcBef>
                <a:spcPts val="0"/>
              </a:spcBef>
              <a:buNone/>
            </a:pPr>
            <a:r>
              <a:rPr lang="en"/>
              <a:t>Representative Aggregator</a:t>
            </a:r>
          </a:p>
        </p:txBody>
      </p:sp>
      <p:sp>
        <p:nvSpPr>
          <p:cNvPr id="68" name="Shape 68"/>
          <p:cNvSpPr txBox="1"/>
          <p:nvPr>
            <p:ph idx="1" type="subTitle"/>
          </p:nvPr>
        </p:nvSpPr>
        <p:spPr>
          <a:xfrm>
            <a:off x="390525" y="2789130"/>
            <a:ext cx="8222100" cy="432899"/>
          </a:xfrm>
          <a:prstGeom prst="rect">
            <a:avLst/>
          </a:prstGeom>
        </p:spPr>
        <p:txBody>
          <a:bodyPr anchorCtr="0" anchor="t" bIns="91425" lIns="91425" rIns="91425" tIns="91425">
            <a:noAutofit/>
          </a:bodyPr>
          <a:lstStyle/>
          <a:p>
            <a:pPr lvl="0">
              <a:spcBef>
                <a:spcPts val="0"/>
              </a:spcBef>
              <a:buNone/>
            </a:pPr>
            <a:r>
              <a:rPr lang="en"/>
              <a:t>Yuan Xue (Joe), Lim</a:t>
            </a:r>
          </a:p>
          <a:p>
            <a:pPr lvl="0" rt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pic>
        <p:nvPicPr>
          <p:cNvPr id="73" name="Shape 73"/>
          <p:cNvPicPr preferRelativeResize="0"/>
          <p:nvPr/>
        </p:nvPicPr>
        <p:blipFill rotWithShape="1">
          <a:blip r:embed="rId3">
            <a:alphaModFix/>
          </a:blip>
          <a:srcRect b="0" l="7783" r="0" t="0"/>
          <a:stretch/>
        </p:blipFill>
        <p:spPr>
          <a:xfrm>
            <a:off x="149" y="0"/>
            <a:ext cx="9144000" cy="5143499"/>
          </a:xfrm>
          <a:prstGeom prst="rect">
            <a:avLst/>
          </a:prstGeom>
          <a:noFill/>
          <a:ln>
            <a:noFill/>
          </a:ln>
        </p:spPr>
      </p:pic>
      <p:sp>
        <p:nvSpPr>
          <p:cNvPr id="74" name="Shape 74"/>
          <p:cNvSpPr txBox="1"/>
          <p:nvPr>
            <p:ph type="title"/>
          </p:nvPr>
        </p:nvSpPr>
        <p:spPr>
          <a:xfrm>
            <a:off x="490250" y="488250"/>
            <a:ext cx="6227100" cy="4090800"/>
          </a:xfrm>
          <a:prstGeom prst="rect">
            <a:avLst/>
          </a:prstGeom>
        </p:spPr>
        <p:txBody>
          <a:bodyPr anchorCtr="0" anchor="ctr" bIns="91425" lIns="91425" rIns="91425" tIns="91425">
            <a:noAutofit/>
          </a:bodyPr>
          <a:lstStyle/>
          <a:p>
            <a:pPr lvl="0">
              <a:spcBef>
                <a:spcPts val="0"/>
              </a:spcBef>
              <a:buNone/>
            </a:pPr>
            <a:r>
              <a:rPr b="1" lang="en" sz="4800" u="sng"/>
              <a:t>Mission statement: </a:t>
            </a:r>
          </a:p>
          <a:p>
            <a:pPr lvl="0">
              <a:spcBef>
                <a:spcPts val="0"/>
              </a:spcBef>
              <a:buNone/>
            </a:pPr>
            <a:r>
              <a:rPr lang="en" sz="4200"/>
              <a:t>Allow users to easily follow their local representatives and learn their political issues.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Francis/Jane</a:t>
            </a:r>
          </a:p>
        </p:txBody>
      </p:sp>
      <p:sp>
        <p:nvSpPr>
          <p:cNvPr id="80" name="Shape 80"/>
          <p:cNvSpPr txBox="1"/>
          <p:nvPr>
            <p:ph idx="1" type="body"/>
          </p:nvPr>
        </p:nvSpPr>
        <p:spPr>
          <a:xfrm>
            <a:off x="471900" y="2317775"/>
            <a:ext cx="8222100" cy="2047500"/>
          </a:xfrm>
          <a:prstGeom prst="rect">
            <a:avLst/>
          </a:prstGeom>
        </p:spPr>
        <p:txBody>
          <a:bodyPr anchorCtr="0" anchor="t" bIns="91425" lIns="91425" rIns="91425" tIns="91425">
            <a:noAutofit/>
          </a:bodyPr>
          <a:lstStyle/>
          <a:p>
            <a:pPr indent="-228600" lvl="0" marL="457200" rtl="0">
              <a:spcBef>
                <a:spcPts val="0"/>
              </a:spcBef>
            </a:pPr>
            <a:r>
              <a:rPr lang="en"/>
              <a:t>American citizens, 30 years old</a:t>
            </a:r>
          </a:p>
          <a:p>
            <a:pPr indent="-228600" lvl="0" marL="457200" rtl="0">
              <a:spcBef>
                <a:spcPts val="0"/>
              </a:spcBef>
            </a:pPr>
            <a:r>
              <a:rPr lang="en"/>
              <a:t>A concerning citizen of their political scenes after the disastrous election in 2016</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471900" y="738725"/>
            <a:ext cx="8222100" cy="767699"/>
          </a:xfrm>
          <a:prstGeom prst="rect">
            <a:avLst/>
          </a:prstGeom>
        </p:spPr>
        <p:txBody>
          <a:bodyPr anchorCtr="0" anchor="b" bIns="91425" lIns="91425" rIns="91425" tIns="91425">
            <a:noAutofit/>
          </a:bodyPr>
          <a:lstStyle/>
          <a:p>
            <a:pPr lvl="0" rtl="0">
              <a:spcBef>
                <a:spcPts val="0"/>
              </a:spcBef>
              <a:buNone/>
            </a:pPr>
            <a:r>
              <a:rPr lang="en"/>
              <a:t>The problem</a:t>
            </a:r>
          </a:p>
        </p:txBody>
      </p:sp>
      <p:sp>
        <p:nvSpPr>
          <p:cNvPr id="86" name="Shape 86"/>
          <p:cNvSpPr txBox="1"/>
          <p:nvPr>
            <p:ph idx="1" type="body"/>
          </p:nvPr>
        </p:nvSpPr>
        <p:spPr>
          <a:xfrm>
            <a:off x="471900" y="1919075"/>
            <a:ext cx="8147100" cy="2710200"/>
          </a:xfrm>
          <a:prstGeom prst="rect">
            <a:avLst/>
          </a:prstGeom>
        </p:spPr>
        <p:txBody>
          <a:bodyPr anchorCtr="0" anchor="t" bIns="91425" lIns="91425" rIns="91425" tIns="91425">
            <a:noAutofit/>
          </a:bodyPr>
          <a:lstStyle/>
          <a:p>
            <a:pPr lvl="0" rtl="0">
              <a:spcBef>
                <a:spcPts val="0"/>
              </a:spcBef>
              <a:buNone/>
            </a:pPr>
            <a:r>
              <a:rPr lang="en" sz="1800"/>
              <a:t>With the amount of information available on the web, it can be very hard for users to know which news source to follow. It can also be overwhelming for users to find each individual local candidates/representatives and learn more about their political agendas. The lengthy bill can also be intimidating for average citizens to read upon.</a:t>
            </a:r>
          </a:p>
        </p:txBody>
      </p:sp>
      <p:cxnSp>
        <p:nvCxnSpPr>
          <p:cNvPr id="87" name="Shape 87"/>
          <p:cNvCxnSpPr/>
          <p:nvPr/>
        </p:nvCxnSpPr>
        <p:spPr>
          <a:xfrm rot="10800000">
            <a:off x="509400" y="4552050"/>
            <a:ext cx="8147099" cy="0"/>
          </a:xfrm>
          <a:prstGeom prst="straightConnector1">
            <a:avLst/>
          </a:prstGeom>
          <a:noFill/>
          <a:ln cap="flat" cmpd="sng" w="19050">
            <a:solidFill>
              <a:schemeClr val="dk1"/>
            </a:solidFill>
            <a:prstDash val="dot"/>
            <a:round/>
            <a:headEnd len="lg" w="lg" type="none"/>
            <a:tailEnd len="lg" w="lg"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pic>
        <p:nvPicPr>
          <p:cNvPr descr="Closeup from the side of a hand pushing a knob on an audio mixer" id="92" name="Shape 92"/>
          <p:cNvPicPr preferRelativeResize="0"/>
          <p:nvPr/>
        </p:nvPicPr>
        <p:blipFill rotWithShape="1">
          <a:blip r:embed="rId3">
            <a:alphaModFix/>
          </a:blip>
          <a:srcRect b="15419" l="7506" r="42247" t="0"/>
          <a:stretch/>
        </p:blipFill>
        <p:spPr>
          <a:xfrm>
            <a:off x="-9150" y="0"/>
            <a:ext cx="4594498" cy="5143500"/>
          </a:xfrm>
          <a:prstGeom prst="rect">
            <a:avLst/>
          </a:prstGeom>
          <a:noFill/>
          <a:ln>
            <a:noFill/>
          </a:ln>
        </p:spPr>
      </p:pic>
      <p:sp>
        <p:nvSpPr>
          <p:cNvPr id="93" name="Shape 93"/>
          <p:cNvSpPr txBox="1"/>
          <p:nvPr>
            <p:ph type="title"/>
          </p:nvPr>
        </p:nvSpPr>
        <p:spPr>
          <a:xfrm>
            <a:off x="265500" y="1830600"/>
            <a:ext cx="4045199" cy="1482300"/>
          </a:xfrm>
          <a:prstGeom prst="rect">
            <a:avLst/>
          </a:prstGeom>
        </p:spPr>
        <p:txBody>
          <a:bodyPr anchorCtr="0" anchor="ctr" bIns="91425" lIns="91425" rIns="91425" tIns="91425">
            <a:noAutofit/>
          </a:bodyPr>
          <a:lstStyle/>
          <a:p>
            <a:pPr lvl="0" rtl="0">
              <a:spcBef>
                <a:spcPts val="0"/>
              </a:spcBef>
              <a:buNone/>
            </a:pPr>
            <a:r>
              <a:rPr lang="en">
                <a:solidFill>
                  <a:schemeClr val="lt1"/>
                </a:solidFill>
              </a:rPr>
              <a:t>The solution</a:t>
            </a:r>
          </a:p>
        </p:txBody>
      </p:sp>
      <p:sp>
        <p:nvSpPr>
          <p:cNvPr id="94" name="Shape 94"/>
          <p:cNvSpPr txBox="1"/>
          <p:nvPr>
            <p:ph idx="2" type="body"/>
          </p:nvPr>
        </p:nvSpPr>
        <p:spPr>
          <a:xfrm>
            <a:off x="4939500" y="724200"/>
            <a:ext cx="3837000" cy="3695099"/>
          </a:xfrm>
          <a:prstGeom prst="rect">
            <a:avLst/>
          </a:prstGeom>
        </p:spPr>
        <p:txBody>
          <a:bodyPr anchorCtr="0" anchor="ctr" bIns="91425" lIns="91425" rIns="91425" tIns="91425">
            <a:noAutofit/>
          </a:bodyPr>
          <a:lstStyle/>
          <a:p>
            <a:pPr lvl="0" rtl="0">
              <a:spcBef>
                <a:spcPts val="0"/>
              </a:spcBef>
              <a:buNone/>
            </a:pPr>
            <a:r>
              <a:rPr lang="en" sz="2400"/>
              <a:t>An app which is created to comb through the mountain of news articles and show the most relevant to the representatives . It also store all the representatives that users follow.</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Main features</a:t>
            </a:r>
          </a:p>
        </p:txBody>
      </p:sp>
      <p:sp>
        <p:nvSpPr>
          <p:cNvPr id="100" name="Shape 100"/>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lang="en"/>
              <a:t>Follow and save their local candidates in a neatly formatted list</a:t>
            </a:r>
          </a:p>
          <a:p>
            <a:pPr indent="-228600" lvl="0" marL="457200" rtl="0">
              <a:spcBef>
                <a:spcPts val="0"/>
              </a:spcBef>
            </a:pPr>
            <a:r>
              <a:rPr lang="en"/>
              <a:t>A list of contributions that was received by their fellow representatives</a:t>
            </a:r>
          </a:p>
          <a:p>
            <a:pPr indent="-228600" lvl="0" marL="457200" rtl="0">
              <a:spcBef>
                <a:spcPts val="0"/>
              </a:spcBef>
            </a:pPr>
            <a:r>
              <a:rPr lang="en"/>
              <a:t>Representatives’ political positions</a:t>
            </a:r>
          </a:p>
          <a:p>
            <a:pPr indent="-228600" lvl="0" marL="457200" rtl="0">
              <a:spcBef>
                <a:spcPts val="0"/>
              </a:spcBef>
            </a:pPr>
            <a:r>
              <a:rPr lang="en"/>
              <a:t>Aggregated news about the politicians they follow using available machine learning</a:t>
            </a:r>
          </a:p>
          <a:p>
            <a:pPr indent="-228600" lvl="0" marL="457200">
              <a:spcBef>
                <a:spcPts val="0"/>
              </a:spcBef>
            </a:pPr>
            <a:r>
              <a:rPr lang="en"/>
              <a:t>A notification about their representatives when they broke news or at a selected time.</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Additional Features</a:t>
            </a:r>
          </a:p>
        </p:txBody>
      </p:sp>
      <p:sp>
        <p:nvSpPr>
          <p:cNvPr id="106" name="Shape 106"/>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lang="en"/>
              <a:t>Allow users to search for other representatives </a:t>
            </a:r>
          </a:p>
          <a:p>
            <a:pPr indent="-228600" lvl="0" marL="457200" rtl="0">
              <a:spcBef>
                <a:spcPts val="0"/>
              </a:spcBef>
            </a:pPr>
            <a:r>
              <a:rPr lang="en"/>
              <a:t>Political topics users are interested in. And have a news section tailored to the topics they selected. </a:t>
            </a:r>
          </a:p>
          <a:p>
            <a:pPr indent="-228600" lvl="0" marL="457200">
              <a:spcBef>
                <a:spcPts val="0"/>
              </a:spcBef>
            </a:pPr>
            <a:r>
              <a:rPr lang="en"/>
              <a:t>Summarize and make each legislatures bill easily readable by any average citizens.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Competitive advantages</a:t>
            </a:r>
          </a:p>
        </p:txBody>
      </p:sp>
      <p:sp>
        <p:nvSpPr>
          <p:cNvPr id="112" name="Shape 112"/>
          <p:cNvSpPr txBox="1"/>
          <p:nvPr>
            <p:ph idx="1" type="body"/>
          </p:nvPr>
        </p:nvSpPr>
        <p:spPr>
          <a:xfrm>
            <a:off x="471900" y="1919075"/>
            <a:ext cx="4530300" cy="2710200"/>
          </a:xfrm>
          <a:prstGeom prst="rect">
            <a:avLst/>
          </a:prstGeom>
        </p:spPr>
        <p:txBody>
          <a:bodyPr anchorCtr="0" anchor="t" bIns="91425" lIns="91425" rIns="91425" tIns="91425">
            <a:noAutofit/>
          </a:bodyPr>
          <a:lstStyle/>
          <a:p>
            <a:pPr indent="-304800" lvl="0" marL="457200" rtl="0">
              <a:spcBef>
                <a:spcPts val="0"/>
              </a:spcBef>
              <a:buSzPct val="100000"/>
            </a:pPr>
            <a:r>
              <a:rPr lang="en" sz="1200"/>
              <a:t>There are currently only two apps in Android that solely focused only politics. </a:t>
            </a:r>
          </a:p>
          <a:p>
            <a:pPr indent="-304800" lvl="0" marL="457200" rtl="0">
              <a:spcBef>
                <a:spcPts val="0"/>
              </a:spcBef>
              <a:buSzPct val="100000"/>
            </a:pPr>
            <a:r>
              <a:rPr lang="en" sz="1200"/>
              <a:t>None of the apps shows how much each sector is influencing the candidates</a:t>
            </a:r>
          </a:p>
          <a:p>
            <a:pPr indent="-304800" lvl="0" marL="457200" rtl="0">
              <a:spcBef>
                <a:spcPts val="0"/>
              </a:spcBef>
              <a:buSzPct val="100000"/>
            </a:pPr>
            <a:r>
              <a:rPr lang="en" sz="1200"/>
              <a:t>None of them show their representatives’ political position</a:t>
            </a:r>
          </a:p>
          <a:p>
            <a:pPr indent="-304800" lvl="0" marL="457200">
              <a:spcBef>
                <a:spcPts val="0"/>
              </a:spcBef>
              <a:buSzPct val="100000"/>
            </a:pPr>
            <a:r>
              <a:rPr lang="en" sz="1200"/>
              <a:t>The news section of iCitizens and OpenSecrets are not tailored to reflect the representative they follow</a:t>
            </a:r>
          </a:p>
        </p:txBody>
      </p:sp>
      <p:sp>
        <p:nvSpPr>
          <p:cNvPr id="113" name="Shape 113"/>
          <p:cNvSpPr txBox="1"/>
          <p:nvPr/>
        </p:nvSpPr>
        <p:spPr>
          <a:xfrm>
            <a:off x="5532350" y="2059175"/>
            <a:ext cx="2775000" cy="2527500"/>
          </a:xfrm>
          <a:prstGeom prst="rect">
            <a:avLst/>
          </a:prstGeom>
          <a:noFill/>
          <a:ln>
            <a:noFill/>
          </a:ln>
        </p:spPr>
        <p:txBody>
          <a:bodyPr anchorCtr="0" anchor="t" bIns="91425" lIns="91425" rIns="91425" tIns="91425">
            <a:noAutofit/>
          </a:bodyPr>
          <a:lstStyle/>
          <a:p>
            <a:pPr lvl="0">
              <a:spcBef>
                <a:spcPts val="0"/>
              </a:spcBef>
              <a:buNone/>
            </a:pPr>
            <a:r>
              <a:rPr lang="en" sz="1800"/>
              <a:t>Competitor</a:t>
            </a:r>
          </a:p>
          <a:p>
            <a:pPr indent="-228600" lvl="0" marL="457200" rtl="0">
              <a:spcBef>
                <a:spcPts val="0"/>
              </a:spcBef>
              <a:buChar char="●"/>
            </a:pPr>
            <a:r>
              <a:rPr lang="en"/>
              <a:t>iCitizens</a:t>
            </a:r>
          </a:p>
          <a:p>
            <a:pPr lvl="0" rtl="0">
              <a:spcBef>
                <a:spcPts val="0"/>
              </a:spcBef>
              <a:buNone/>
            </a:pPr>
            <a:r>
              <a:t/>
            </a:r>
            <a:endParaRPr/>
          </a:p>
          <a:p>
            <a:pPr indent="-228600" lvl="0" marL="457200" rtl="0">
              <a:spcBef>
                <a:spcPts val="0"/>
              </a:spcBef>
              <a:buChar char="●"/>
            </a:pPr>
            <a:r>
              <a:rPr lang="en"/>
              <a:t>Informed Citizens</a:t>
            </a:r>
          </a:p>
          <a:p>
            <a:pPr lvl="0" rtl="0">
              <a:spcBef>
                <a:spcPts val="0"/>
              </a:spcBef>
              <a:buNone/>
            </a:pPr>
            <a:r>
              <a:t/>
            </a:r>
            <a:endParaRPr/>
          </a:p>
          <a:p>
            <a:pPr indent="-228600" lvl="0" marL="457200">
              <a:spcBef>
                <a:spcPts val="0"/>
              </a:spcBef>
              <a:buChar char="●"/>
            </a:pPr>
            <a:r>
              <a:rPr lang="en"/>
              <a:t>OpenSecrets.org(mobile web)</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Challenges</a:t>
            </a:r>
          </a:p>
        </p:txBody>
      </p:sp>
      <p:sp>
        <p:nvSpPr>
          <p:cNvPr id="119" name="Shape 119"/>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lang="en"/>
              <a:t>Implementing custom machine learning using the Tensor Flow open source</a:t>
            </a:r>
          </a:p>
          <a:p>
            <a:pPr indent="-228600" lvl="0" marL="457200" rtl="0">
              <a:spcBef>
                <a:spcPts val="0"/>
              </a:spcBef>
            </a:pPr>
            <a:r>
              <a:rPr lang="en"/>
              <a:t>Filtering fake news</a:t>
            </a:r>
          </a:p>
          <a:p>
            <a:pPr indent="-228600" lvl="0" marL="457200" rtl="0">
              <a:spcBef>
                <a:spcPts val="0"/>
              </a:spcBef>
            </a:pPr>
            <a:r>
              <a:rPr lang="en"/>
              <a:t>Creating news article that is not bias</a:t>
            </a:r>
          </a:p>
          <a:p>
            <a:pPr indent="-228600" lvl="0" marL="457200">
              <a:spcBef>
                <a:spcPts val="0"/>
              </a:spcBef>
            </a:pPr>
            <a:r>
              <a:rPr lang="en"/>
              <a:t>Summarizing aggregated news </a:t>
            </a: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