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8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4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2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3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EFEAAE87-1F72-9EB4-35CE-DE946394C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0" r="-1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36272F-C5C8-AC19-FC3C-23755644D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6656"/>
            <a:ext cx="10276449" cy="1250618"/>
          </a:xfrm>
        </p:spPr>
        <p:txBody>
          <a:bodyPr>
            <a:normAutofit/>
          </a:bodyPr>
          <a:lstStyle/>
          <a:p>
            <a:r>
              <a:rPr lang="es-MX" b="1" dirty="0"/>
              <a:t>Gestión de Biblioteca </a:t>
            </a:r>
            <a:endParaRPr lang="es-GT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E78986-A5B5-AC0E-69F3-371B07993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2" y="2603920"/>
            <a:ext cx="6070210" cy="1546049"/>
          </a:xfrm>
        </p:spPr>
        <p:txBody>
          <a:bodyPr>
            <a:normAutofit lnSpcReduction="10000"/>
          </a:bodyPr>
          <a:lstStyle/>
          <a:p>
            <a:r>
              <a:rPr lang="es-MX" sz="3600" b="1" dirty="0"/>
              <a:t>Las funcionalidades que se requieren se detallan a continuación </a:t>
            </a:r>
            <a:endParaRPr lang="es-GT" sz="36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A097E16-2601-17B2-BB42-BEEE974D764A}"/>
              </a:ext>
            </a:extLst>
          </p:cNvPr>
          <p:cNvSpPr txBox="1">
            <a:spLocks/>
          </p:cNvSpPr>
          <p:nvPr/>
        </p:nvSpPr>
        <p:spPr>
          <a:xfrm>
            <a:off x="354281" y="4730959"/>
            <a:ext cx="6070210" cy="15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GT" sz="36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A4D03E-23E7-6F48-77FF-EA91A9C789F7}"/>
              </a:ext>
            </a:extLst>
          </p:cNvPr>
          <p:cNvSpPr txBox="1"/>
          <p:nvPr/>
        </p:nvSpPr>
        <p:spPr>
          <a:xfrm>
            <a:off x="3048" y="4826615"/>
            <a:ext cx="9300009" cy="20313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/>
              <a:t>El ISBN consta de 13 dígitos que se agrupan en cinco partes:</a:t>
            </a:r>
          </a:p>
          <a:p>
            <a:endParaRPr lang="es-MX" dirty="0"/>
          </a:p>
          <a:p>
            <a:r>
              <a:rPr lang="es-MX" dirty="0"/>
              <a:t>Prefijo internacional de tres dígitos, este lo determina la agencia.</a:t>
            </a:r>
          </a:p>
          <a:p>
            <a:r>
              <a:rPr lang="es-MX" dirty="0"/>
              <a:t>Identificador de grupo o registro: identifica el país o región geográfica, contiene de uno a cinco dígitos.</a:t>
            </a:r>
          </a:p>
          <a:p>
            <a:r>
              <a:rPr lang="es-MX" dirty="0"/>
              <a:t>Prefijo de editor o sello editorial.</a:t>
            </a:r>
          </a:p>
          <a:p>
            <a:r>
              <a:rPr lang="es-MX" dirty="0"/>
              <a:t>Identificador de título o publicación, puede llegar a contener hasta seis dígitos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1540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FA2A75A-361C-5B73-B8F5-61035F782C96}"/>
              </a:ext>
            </a:extLst>
          </p:cNvPr>
          <p:cNvSpPr txBox="1">
            <a:spLocks/>
          </p:cNvSpPr>
          <p:nvPr/>
        </p:nvSpPr>
        <p:spPr>
          <a:xfrm>
            <a:off x="288388" y="105342"/>
            <a:ext cx="9741877" cy="136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/>
              <a:t>Funciones del sistema </a:t>
            </a:r>
            <a:endParaRPr lang="es-GT" sz="48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D603499-17A2-D8BF-948E-04C1D8900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6757"/>
              </p:ext>
            </p:extLst>
          </p:nvPr>
        </p:nvGraphicFramePr>
        <p:xfrm>
          <a:off x="288388" y="1679891"/>
          <a:ext cx="1857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12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Registrar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302412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2E7369B-0F64-D470-A59C-B59801EB9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54502"/>
              </p:ext>
            </p:extLst>
          </p:nvPr>
        </p:nvGraphicFramePr>
        <p:xfrm>
          <a:off x="288388" y="2588837"/>
          <a:ext cx="1857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12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err="1"/>
                        <a:t>Modicar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302412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77F1FC4C-E681-542A-1F8C-FF533DE6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29948"/>
              </p:ext>
            </p:extLst>
          </p:nvPr>
        </p:nvGraphicFramePr>
        <p:xfrm>
          <a:off x="288388" y="3537644"/>
          <a:ext cx="1857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12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Eliminar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302412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EA8E1A2D-0C40-1786-07D1-44C35DCB2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76452"/>
              </p:ext>
            </p:extLst>
          </p:nvPr>
        </p:nvGraphicFramePr>
        <p:xfrm>
          <a:off x="288388" y="4506306"/>
          <a:ext cx="1857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12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Actualizar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302412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79E940D5-8CC2-C568-2224-5CCEB786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13064"/>
              </p:ext>
            </p:extLst>
          </p:nvPr>
        </p:nvGraphicFramePr>
        <p:xfrm>
          <a:off x="2591179" y="4560712"/>
          <a:ext cx="1857612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57612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Historial</a:t>
                      </a:r>
                      <a:endParaRPr lang="es-G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302412">
                <a:tc>
                  <a:txBody>
                    <a:bodyPr/>
                    <a:lstStyle/>
                    <a:p>
                      <a:r>
                        <a:rPr lang="es-MX" dirty="0"/>
                        <a:t>Prestamos</a:t>
                      </a:r>
                    </a:p>
                    <a:p>
                      <a:r>
                        <a:rPr lang="es-MX" dirty="0"/>
                        <a:t>Devoluciones</a:t>
                      </a:r>
                    </a:p>
                    <a:p>
                      <a:r>
                        <a:rPr lang="es-MX" dirty="0"/>
                        <a:t>Registro de libros</a:t>
                      </a:r>
                    </a:p>
                    <a:p>
                      <a:r>
                        <a:rPr lang="es-MX" dirty="0"/>
                        <a:t>Registro de usuario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E74FCF2F-0876-F4E6-EB73-E85DD536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45266"/>
              </p:ext>
            </p:extLst>
          </p:nvPr>
        </p:nvGraphicFramePr>
        <p:xfrm>
          <a:off x="2366178" y="1469158"/>
          <a:ext cx="4403140" cy="265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403140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Devoluciones</a:t>
                      </a:r>
                      <a:endParaRPr lang="es-G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302412">
                <a:tc>
                  <a:txBody>
                    <a:bodyPr/>
                    <a:lstStyle/>
                    <a:p>
                      <a:r>
                        <a:rPr lang="es-MX" dirty="0"/>
                        <a:t>Actualizar devoluciones</a:t>
                      </a:r>
                    </a:p>
                    <a:p>
                      <a:r>
                        <a:rPr lang="es-MX" dirty="0"/>
                        <a:t>Actualizar disponibilidad de libros</a:t>
                      </a:r>
                    </a:p>
                    <a:p>
                      <a:r>
                        <a:rPr lang="es-MX" dirty="0"/>
                        <a:t>Calcular multas (dias de retraso)</a:t>
                      </a:r>
                    </a:p>
                    <a:p>
                      <a:endParaRPr lang="es-MX" dirty="0"/>
                    </a:p>
                    <a:p>
                      <a:r>
                        <a:rPr lang="es-MX" dirty="0"/>
                        <a:t>Periodo Predefinido (14 dias)</a:t>
                      </a:r>
                    </a:p>
                    <a:p>
                      <a:r>
                        <a:rPr lang="es-MX" dirty="0"/>
                        <a:t>Recordatorio de devoluciones pendientes</a:t>
                      </a:r>
                    </a:p>
                    <a:p>
                      <a:endParaRPr lang="es-MX" dirty="0"/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B0C1F387-9DE5-F170-EB2C-B7032757D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47821"/>
              </p:ext>
            </p:extLst>
          </p:nvPr>
        </p:nvGraphicFramePr>
        <p:xfrm>
          <a:off x="4921405" y="4560712"/>
          <a:ext cx="2195513" cy="155570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95513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444486">
                <a:tc>
                  <a:txBody>
                    <a:bodyPr/>
                    <a:lstStyle/>
                    <a:p>
                      <a:r>
                        <a:rPr lang="es-MX" dirty="0"/>
                        <a:t>Multas</a:t>
                      </a:r>
                      <a:endParaRPr lang="es-G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111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Calcular multas (dias de retraso)</a:t>
                      </a:r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0C586A6E-5F03-D607-77D3-C003BA79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5629"/>
              </p:ext>
            </p:extLst>
          </p:nvPr>
        </p:nvGraphicFramePr>
        <p:xfrm>
          <a:off x="7113925" y="1425935"/>
          <a:ext cx="4053123" cy="280851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53123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r>
                        <a:rPr lang="es-MX" dirty="0"/>
                        <a:t>prestamos</a:t>
                      </a:r>
                      <a:endParaRPr lang="es-G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r>
                        <a:rPr lang="es-MX" dirty="0"/>
                        <a:t>Buscar el libro</a:t>
                      </a:r>
                    </a:p>
                    <a:p>
                      <a:r>
                        <a:rPr lang="es-MX" dirty="0"/>
                        <a:t>Verificar disponibilidad</a:t>
                      </a:r>
                    </a:p>
                    <a:p>
                      <a:r>
                        <a:rPr lang="es-MX" dirty="0"/>
                        <a:t>Verificar si tiene prestamos pendientes</a:t>
                      </a:r>
                    </a:p>
                    <a:p>
                      <a:r>
                        <a:rPr lang="es-MX" dirty="0"/>
                        <a:t>Registrar transacciones de los libros</a:t>
                      </a:r>
                    </a:p>
                    <a:p>
                      <a:r>
                        <a:rPr lang="es-MX" dirty="0"/>
                        <a:t>Actualizar disponibilidad</a:t>
                      </a:r>
                    </a:p>
                    <a:p>
                      <a:r>
                        <a:rPr lang="es-MX" dirty="0"/>
                        <a:t>Registrar fechas de prestamos</a:t>
                      </a:r>
                    </a:p>
                    <a:p>
                      <a:endParaRPr lang="es-MX" dirty="0"/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0556095F-D077-3928-A8FF-B199B684F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9711"/>
              </p:ext>
            </p:extLst>
          </p:nvPr>
        </p:nvGraphicFramePr>
        <p:xfrm>
          <a:off x="7480211" y="4517665"/>
          <a:ext cx="2301787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01787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err="1"/>
                        <a:t>Busqueda</a:t>
                      </a:r>
                      <a:endParaRPr lang="es-G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302412">
                <a:tc>
                  <a:txBody>
                    <a:bodyPr/>
                    <a:lstStyle/>
                    <a:p>
                      <a:r>
                        <a:rPr lang="es-MX" dirty="0"/>
                        <a:t>Por titulo</a:t>
                      </a:r>
                    </a:p>
                    <a:p>
                      <a:r>
                        <a:rPr lang="es-MX" dirty="0"/>
                        <a:t>Autor</a:t>
                      </a:r>
                    </a:p>
                    <a:p>
                      <a:r>
                        <a:rPr lang="es-MX" dirty="0"/>
                        <a:t>Criterio relevante</a:t>
                      </a:r>
                    </a:p>
                    <a:p>
                      <a:r>
                        <a:rPr lang="es-MX" dirty="0"/>
                        <a:t>Búsqueda Intuitiva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884B27C1-283A-2FD9-F197-FC94F266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00395"/>
              </p:ext>
            </p:extLst>
          </p:nvPr>
        </p:nvGraphicFramePr>
        <p:xfrm>
          <a:off x="260953" y="5502630"/>
          <a:ext cx="18576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12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Asignar ID a  </a:t>
                      </a:r>
                      <a:r>
                        <a:rPr lang="es-MX"/>
                        <a:t>los usuarios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302412">
                <a:tc>
                  <a:txBody>
                    <a:bodyPr/>
                    <a:lstStyle/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1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92D26-668D-5E17-C1A2-59616161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8" y="105342"/>
            <a:ext cx="9741877" cy="1363816"/>
          </a:xfrm>
        </p:spPr>
        <p:txBody>
          <a:bodyPr>
            <a:normAutofit/>
          </a:bodyPr>
          <a:lstStyle/>
          <a:p>
            <a:r>
              <a:rPr lang="es-MX" sz="4800" dirty="0"/>
              <a:t>Funciones para el cliente</a:t>
            </a:r>
            <a:endParaRPr lang="es-GT" sz="4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3828E4E-B630-3AE5-21F6-180A42EF3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84285"/>
              </p:ext>
            </p:extLst>
          </p:nvPr>
        </p:nvGraphicFramePr>
        <p:xfrm>
          <a:off x="288388" y="1679891"/>
          <a:ext cx="18576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12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364120">
                <a:tc>
                  <a:txBody>
                    <a:bodyPr/>
                    <a:lstStyle/>
                    <a:p>
                      <a:r>
                        <a:rPr lang="es-MX" dirty="0"/>
                        <a:t>Registrarse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286044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  <a:p>
                      <a:r>
                        <a:rPr lang="es-MX" dirty="0"/>
                        <a:t>Dirección</a:t>
                      </a:r>
                    </a:p>
                    <a:p>
                      <a:r>
                        <a:rPr lang="es-MX" dirty="0"/>
                        <a:t>Telefono</a:t>
                      </a:r>
                    </a:p>
                    <a:p>
                      <a:r>
                        <a:rPr lang="es-MX" dirty="0"/>
                        <a:t>DPI</a:t>
                      </a:r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3017648-F3E5-7914-79C9-BE6D33C7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06231"/>
              </p:ext>
            </p:extLst>
          </p:nvPr>
        </p:nvGraphicFramePr>
        <p:xfrm>
          <a:off x="5360268" y="1673431"/>
          <a:ext cx="2882979" cy="160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79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558991">
                <a:tc>
                  <a:txBody>
                    <a:bodyPr/>
                    <a:lstStyle/>
                    <a:p>
                      <a:r>
                        <a:rPr lang="es-MX" dirty="0"/>
                        <a:t>Prestar un libro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043041">
                <a:tc>
                  <a:txBody>
                    <a:bodyPr/>
                    <a:lstStyle/>
                    <a:p>
                      <a:r>
                        <a:rPr lang="es-MX" dirty="0"/>
                        <a:t>Seleccionar el libro deseado</a:t>
                      </a:r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436C1D3-7A3D-E73F-5165-176051826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70738"/>
              </p:ext>
            </p:extLst>
          </p:nvPr>
        </p:nvGraphicFramePr>
        <p:xfrm>
          <a:off x="8663027" y="1679891"/>
          <a:ext cx="3347003" cy="161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003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425202">
                <a:tc>
                  <a:txBody>
                    <a:bodyPr/>
                    <a:lstStyle/>
                    <a:p>
                      <a:r>
                        <a:rPr lang="es-MX" dirty="0"/>
                        <a:t>Devolver libros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938614">
                <a:tc>
                  <a:txBody>
                    <a:bodyPr/>
                    <a:lstStyle/>
                    <a:p>
                      <a:r>
                        <a:rPr lang="es-MX" dirty="0"/>
                        <a:t>Devolver un libro antes de la fecha</a:t>
                      </a:r>
                    </a:p>
                    <a:p>
                      <a:endParaRPr lang="es-GT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C269425-75E4-4C28-03AC-01750EE1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4879"/>
              </p:ext>
            </p:extLst>
          </p:nvPr>
        </p:nvGraphicFramePr>
        <p:xfrm>
          <a:off x="2620370" y="1653810"/>
          <a:ext cx="2265529" cy="19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529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520414">
                <a:tc>
                  <a:txBody>
                    <a:bodyPr/>
                    <a:lstStyle/>
                    <a:p>
                      <a:r>
                        <a:rPr lang="es-MX" dirty="0"/>
                        <a:t>Buscar libros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046648">
                <a:tc>
                  <a:txBody>
                    <a:bodyPr/>
                    <a:lstStyle/>
                    <a:p>
                      <a:r>
                        <a:rPr lang="es-MX" dirty="0"/>
                        <a:t>Por el titulo</a:t>
                      </a:r>
                    </a:p>
                    <a:p>
                      <a:r>
                        <a:rPr lang="es-MX" dirty="0"/>
                        <a:t>Auto</a:t>
                      </a:r>
                      <a:r>
                        <a:rPr lang="es-GT" dirty="0"/>
                        <a:t>r</a:t>
                      </a:r>
                    </a:p>
                    <a:p>
                      <a:r>
                        <a:rPr lang="es-GT" dirty="0"/>
                        <a:t>Criterio relevante</a:t>
                      </a:r>
                    </a:p>
                    <a:p>
                      <a:r>
                        <a:rPr lang="es-GT" dirty="0"/>
                        <a:t>Búsqueda intuitiva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EB8CF1C-B038-EC02-A471-9D68887EC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19786"/>
              </p:ext>
            </p:extLst>
          </p:nvPr>
        </p:nvGraphicFramePr>
        <p:xfrm>
          <a:off x="288388" y="3849632"/>
          <a:ext cx="2265529" cy="2151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529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414233">
                <a:tc>
                  <a:txBody>
                    <a:bodyPr/>
                    <a:lstStyle/>
                    <a:p>
                      <a:r>
                        <a:rPr lang="es-MX" dirty="0"/>
                        <a:t>Historial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772931">
                <a:tc>
                  <a:txBody>
                    <a:bodyPr/>
                    <a:lstStyle/>
                    <a:p>
                      <a:r>
                        <a:rPr lang="es-MX" dirty="0"/>
                        <a:t>Ver su historial</a:t>
                      </a:r>
                    </a:p>
                    <a:p>
                      <a:r>
                        <a:rPr lang="es-MX" dirty="0"/>
                        <a:t>Sus libros prestados</a:t>
                      </a:r>
                    </a:p>
                    <a:p>
                      <a:r>
                        <a:rPr lang="es-MX" dirty="0"/>
                        <a:t>Sus devoluciones</a:t>
                      </a:r>
                    </a:p>
                    <a:p>
                      <a:r>
                        <a:rPr lang="es-MX" dirty="0"/>
                        <a:t>Libros registrados</a:t>
                      </a:r>
                    </a:p>
                    <a:p>
                      <a:endParaRPr lang="es-MX" dirty="0"/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BF045-8C8C-3D58-5763-2A454FB0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DEBD-92FE-C4F5-0C0C-D5CFBD30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8" y="105342"/>
            <a:ext cx="9741877" cy="1363816"/>
          </a:xfrm>
        </p:spPr>
        <p:txBody>
          <a:bodyPr>
            <a:normAutofit/>
          </a:bodyPr>
          <a:lstStyle/>
          <a:p>
            <a:r>
              <a:rPr lang="es-MX" sz="4800" dirty="0"/>
              <a:t>Funciones para el Administrador</a:t>
            </a:r>
            <a:endParaRPr lang="es-GT" sz="4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F3DE5C8-A6F4-FBA4-BEE8-10A3F726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34288"/>
              </p:ext>
            </p:extLst>
          </p:nvPr>
        </p:nvGraphicFramePr>
        <p:xfrm>
          <a:off x="288388" y="1679891"/>
          <a:ext cx="19122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202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364120">
                <a:tc>
                  <a:txBody>
                    <a:bodyPr/>
                    <a:lstStyle/>
                    <a:p>
                      <a:r>
                        <a:rPr lang="es-MX" dirty="0"/>
                        <a:t>Registrar usuarios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286044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  <a:p>
                      <a:r>
                        <a:rPr lang="es-MX" dirty="0"/>
                        <a:t>Dirección</a:t>
                      </a:r>
                    </a:p>
                    <a:p>
                      <a:r>
                        <a:rPr lang="es-MX" dirty="0"/>
                        <a:t>Telefono</a:t>
                      </a:r>
                    </a:p>
                    <a:p>
                      <a:r>
                        <a:rPr lang="es-MX" dirty="0"/>
                        <a:t>DPI</a:t>
                      </a:r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389C89E-10DE-ED7E-2312-CB7C83B5A1D2}"/>
              </a:ext>
            </a:extLst>
          </p:cNvPr>
          <p:cNvGraphicFramePr>
            <a:graphicFrameLocks noGrp="1"/>
          </p:cNvGraphicFramePr>
          <p:nvPr/>
        </p:nvGraphicFramePr>
        <p:xfrm>
          <a:off x="5360268" y="1673431"/>
          <a:ext cx="2882979" cy="160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79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558991">
                <a:tc>
                  <a:txBody>
                    <a:bodyPr/>
                    <a:lstStyle/>
                    <a:p>
                      <a:r>
                        <a:rPr lang="es-MX" dirty="0"/>
                        <a:t>Prestar un libro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043041">
                <a:tc>
                  <a:txBody>
                    <a:bodyPr/>
                    <a:lstStyle/>
                    <a:p>
                      <a:r>
                        <a:rPr lang="es-MX" dirty="0"/>
                        <a:t>Seleccionar el libro deseado</a:t>
                      </a:r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EA310D-6EA5-47CC-C9E3-C347B1642878}"/>
              </a:ext>
            </a:extLst>
          </p:cNvPr>
          <p:cNvGraphicFramePr>
            <a:graphicFrameLocks noGrp="1"/>
          </p:cNvGraphicFramePr>
          <p:nvPr/>
        </p:nvGraphicFramePr>
        <p:xfrm>
          <a:off x="8663027" y="1679891"/>
          <a:ext cx="3347003" cy="161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003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425202">
                <a:tc>
                  <a:txBody>
                    <a:bodyPr/>
                    <a:lstStyle/>
                    <a:p>
                      <a:r>
                        <a:rPr lang="es-MX" dirty="0"/>
                        <a:t>Devolver libros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938614">
                <a:tc>
                  <a:txBody>
                    <a:bodyPr/>
                    <a:lstStyle/>
                    <a:p>
                      <a:r>
                        <a:rPr lang="es-MX" dirty="0"/>
                        <a:t>Devolver un libro antes de la fecha</a:t>
                      </a:r>
                    </a:p>
                    <a:p>
                      <a:endParaRPr lang="es-GT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E34CBC3-380C-CCF1-BE5C-2074F0481EA4}"/>
              </a:ext>
            </a:extLst>
          </p:cNvPr>
          <p:cNvGraphicFramePr>
            <a:graphicFrameLocks noGrp="1"/>
          </p:cNvGraphicFramePr>
          <p:nvPr/>
        </p:nvGraphicFramePr>
        <p:xfrm>
          <a:off x="2620370" y="1653810"/>
          <a:ext cx="2265529" cy="198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529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520414">
                <a:tc>
                  <a:txBody>
                    <a:bodyPr/>
                    <a:lstStyle/>
                    <a:p>
                      <a:r>
                        <a:rPr lang="es-MX" dirty="0"/>
                        <a:t>Buscar libros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046648">
                <a:tc>
                  <a:txBody>
                    <a:bodyPr/>
                    <a:lstStyle/>
                    <a:p>
                      <a:r>
                        <a:rPr lang="es-MX" dirty="0"/>
                        <a:t>Por el titulo</a:t>
                      </a:r>
                    </a:p>
                    <a:p>
                      <a:r>
                        <a:rPr lang="es-MX" dirty="0"/>
                        <a:t>Auto</a:t>
                      </a:r>
                      <a:r>
                        <a:rPr lang="es-GT" dirty="0"/>
                        <a:t>r</a:t>
                      </a:r>
                    </a:p>
                    <a:p>
                      <a:r>
                        <a:rPr lang="es-GT" dirty="0"/>
                        <a:t>Criterio relevante</a:t>
                      </a:r>
                    </a:p>
                    <a:p>
                      <a:r>
                        <a:rPr lang="es-GT" dirty="0"/>
                        <a:t>Búsqueda intuitiva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C42B0F8-3ABB-9212-3A14-9AA0656F4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92223"/>
              </p:ext>
            </p:extLst>
          </p:nvPr>
        </p:nvGraphicFramePr>
        <p:xfrm>
          <a:off x="288388" y="3849632"/>
          <a:ext cx="2265529" cy="2425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529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414233">
                <a:tc>
                  <a:txBody>
                    <a:bodyPr/>
                    <a:lstStyle/>
                    <a:p>
                      <a:r>
                        <a:rPr lang="es-MX" dirty="0"/>
                        <a:t>Historial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772931">
                <a:tc>
                  <a:txBody>
                    <a:bodyPr/>
                    <a:lstStyle/>
                    <a:p>
                      <a:r>
                        <a:rPr lang="es-MX" dirty="0"/>
                        <a:t>Ver su historial</a:t>
                      </a:r>
                    </a:p>
                    <a:p>
                      <a:r>
                        <a:rPr lang="es-MX" dirty="0"/>
                        <a:t>Sus libros prestados</a:t>
                      </a:r>
                    </a:p>
                    <a:p>
                      <a:r>
                        <a:rPr lang="es-MX" dirty="0"/>
                        <a:t>Sus devoluciones</a:t>
                      </a:r>
                    </a:p>
                    <a:p>
                      <a:r>
                        <a:rPr lang="es-MX" dirty="0"/>
                        <a:t>Libros registrados</a:t>
                      </a:r>
                    </a:p>
                    <a:p>
                      <a:r>
                        <a:rPr lang="es-MX" dirty="0"/>
                        <a:t>Usuarios registrados</a:t>
                      </a:r>
                    </a:p>
                    <a:p>
                      <a:endParaRPr lang="es-MX" dirty="0"/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5EB3E01-082C-7DD7-C8EC-D25F16980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01861"/>
              </p:ext>
            </p:extLst>
          </p:nvPr>
        </p:nvGraphicFramePr>
        <p:xfrm>
          <a:off x="2878650" y="3849632"/>
          <a:ext cx="288297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79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558991">
                <a:tc>
                  <a:txBody>
                    <a:bodyPr/>
                    <a:lstStyle/>
                    <a:p>
                      <a:r>
                        <a:rPr lang="es-MX" dirty="0"/>
                        <a:t>Agregar libros nuevos</a:t>
                      </a:r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043041">
                <a:tc>
                  <a:txBody>
                    <a:bodyPr/>
                    <a:lstStyle/>
                    <a:p>
                      <a:r>
                        <a:rPr lang="es-MX" dirty="0"/>
                        <a:t>ISBN </a:t>
                      </a:r>
                    </a:p>
                    <a:p>
                      <a:r>
                        <a:rPr lang="es-MX" dirty="0"/>
                        <a:t>Titulo</a:t>
                      </a:r>
                    </a:p>
                    <a:p>
                      <a:r>
                        <a:rPr lang="es-MX" dirty="0"/>
                        <a:t>Autor</a:t>
                      </a:r>
                    </a:p>
                    <a:p>
                      <a:r>
                        <a:rPr lang="es-MX" dirty="0"/>
                        <a:t>Año de publicación</a:t>
                      </a:r>
                    </a:p>
                    <a:p>
                      <a:endParaRPr lang="es-MX" dirty="0"/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FE79702-43C6-1BCD-566C-DC6D9A83C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07348"/>
              </p:ext>
            </p:extLst>
          </p:nvPr>
        </p:nvGraphicFramePr>
        <p:xfrm>
          <a:off x="6430371" y="3637264"/>
          <a:ext cx="288297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79">
                  <a:extLst>
                    <a:ext uri="{9D8B030D-6E8A-4147-A177-3AD203B41FA5}">
                      <a16:colId xmlns:a16="http://schemas.microsoft.com/office/drawing/2014/main" val="535301755"/>
                    </a:ext>
                  </a:extLst>
                </a:gridCol>
              </a:tblGrid>
              <a:tr h="558991">
                <a:tc>
                  <a:txBody>
                    <a:bodyPr/>
                    <a:lstStyle/>
                    <a:p>
                      <a:r>
                        <a:rPr lang="es-MX" dirty="0"/>
                        <a:t>Eliminar libros y usuarios</a:t>
                      </a:r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09616"/>
                  </a:ext>
                </a:extLst>
              </a:tr>
              <a:tr h="1043041">
                <a:tc>
                  <a:txBody>
                    <a:bodyPr/>
                    <a:lstStyle/>
                    <a:p>
                      <a:r>
                        <a:rPr lang="es-MX" dirty="0"/>
                        <a:t>Agregar</a:t>
                      </a:r>
                    </a:p>
                    <a:p>
                      <a:r>
                        <a:rPr lang="es-MX" dirty="0"/>
                        <a:t>Modificar</a:t>
                      </a:r>
                    </a:p>
                    <a:p>
                      <a:r>
                        <a:rPr lang="es-MX" dirty="0"/>
                        <a:t>Eliminar libros</a:t>
                      </a:r>
                    </a:p>
                    <a:p>
                      <a:r>
                        <a:rPr lang="es-MX" dirty="0"/>
                        <a:t>Eliminar usuarios</a:t>
                      </a:r>
                    </a:p>
                    <a:p>
                      <a:r>
                        <a:rPr lang="es-MX" dirty="0"/>
                        <a:t>Actualizar </a:t>
                      </a:r>
                    </a:p>
                    <a:p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FE4B7-4B79-C033-BB26-56BC24F0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Implementaciones que se deben de tener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8C165-3BDA-1D1A-AD9B-F61E5583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2"/>
            <a:ext cx="11457296" cy="424949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Programación orientada a objetos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sistema debe permitir realizar la exportación e importación de datos (libros, clientes y transacciones) hacia y desde archivos de objetos serializados</a:t>
            </a: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endParaRPr lang="es-MX" sz="1800" dirty="0">
              <a:latin typeface="Arial" panose="020B0604020202020204" pitchFamily="34" charset="0"/>
            </a:endParaRPr>
          </a:p>
          <a:p>
            <a:r>
              <a:rPr lang="es-MX" sz="1800" dirty="0">
                <a:latin typeface="Arial" panose="020B0604020202020204" pitchFamily="34" charset="0"/>
              </a:rPr>
              <a:t>Vectores</a:t>
            </a:r>
            <a:r>
              <a:rPr lang="es-GT" sz="1800" dirty="0">
                <a:latin typeface="Arial" panose="020B0604020202020204" pitchFamily="34" charset="0"/>
              </a:rPr>
              <a:t> (lista de libros y clientes)</a:t>
            </a:r>
          </a:p>
          <a:p>
            <a:r>
              <a:rPr lang="es-GT" sz="1800" dirty="0">
                <a:latin typeface="Arial" panose="020B0604020202020204" pitchFamily="34" charset="0"/>
              </a:rPr>
              <a:t>Algoritmo de ordenamiento( listas de libros por autor, ISBN, titulo)</a:t>
            </a:r>
          </a:p>
          <a:p>
            <a:r>
              <a:rPr lang="es-GT" sz="1800" dirty="0">
                <a:latin typeface="Arial" panose="020B0604020202020204" pitchFamily="34" charset="0"/>
              </a:rPr>
              <a:t>Matrices ( información de las transacciones)</a:t>
            </a:r>
          </a:p>
          <a:p>
            <a:r>
              <a:rPr lang="es-GT" sz="1800" dirty="0">
                <a:latin typeface="Arial" panose="020B0604020202020204" pitchFamily="34" charset="0"/>
              </a:rPr>
              <a:t>Matrices (fechas de prestamos y devolución de libros)</a:t>
            </a:r>
          </a:p>
          <a:p>
            <a:r>
              <a:rPr lang="es-GT" sz="1800" dirty="0">
                <a:latin typeface="Arial" panose="020B0604020202020204" pitchFamily="34" charset="0"/>
              </a:rPr>
              <a:t>Base de datos ( persistencia de datos del sistema)  CRUD.    </a:t>
            </a:r>
            <a:r>
              <a:rPr lang="es-GT" sz="1800" dirty="0" err="1">
                <a:latin typeface="Arial" panose="020B0604020202020204" pitchFamily="34" charset="0"/>
              </a:rPr>
              <a:t>Postgres</a:t>
            </a:r>
            <a:endParaRPr lang="es-GT" sz="1800" dirty="0">
              <a:latin typeface="Arial" panose="020B0604020202020204" pitchFamily="34" charset="0"/>
            </a:endParaRPr>
          </a:p>
          <a:p>
            <a:r>
              <a:rPr lang="es-GT" sz="1800" dirty="0">
                <a:latin typeface="Arial" panose="020B0604020202020204" pitchFamily="34" charset="0"/>
              </a:rPr>
              <a:t>Pilas y colas ( transacciones de préstamos y devolución del libro.</a:t>
            </a:r>
          </a:p>
          <a:p>
            <a:r>
              <a:rPr lang="es-GT" sz="1800" dirty="0">
                <a:latin typeface="Arial" panose="020B0604020202020204" pitchFamily="34" charset="0"/>
              </a:rPr>
              <a:t>Java FX ( interfaz)</a:t>
            </a:r>
          </a:p>
          <a:p>
            <a:r>
              <a:rPr lang="es-GT" sz="1800" dirty="0">
                <a:latin typeface="Arial" panose="020B0604020202020204" pitchFamily="34" charset="0"/>
              </a:rPr>
              <a:t>Git y </a:t>
            </a:r>
            <a:r>
              <a:rPr lang="es-GT" sz="1800" dirty="0" err="1">
                <a:latin typeface="Arial" panose="020B0604020202020204" pitchFamily="34" charset="0"/>
              </a:rPr>
              <a:t>Github</a:t>
            </a:r>
            <a:endParaRPr lang="es-GT" sz="1800" dirty="0">
              <a:latin typeface="Arial" panose="020B0604020202020204" pitchFamily="34" charset="0"/>
            </a:endParaRPr>
          </a:p>
          <a:p>
            <a:endParaRPr lang="es-MX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2998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385</Words>
  <Application>Microsoft Office PowerPoint</Application>
  <PresentationFormat>Panorámica</PresentationFormat>
  <Paragraphs>104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Nova</vt:lpstr>
      <vt:lpstr>TropicVTI</vt:lpstr>
      <vt:lpstr>Gestión de Biblioteca </vt:lpstr>
      <vt:lpstr>Presentación de PowerPoint</vt:lpstr>
      <vt:lpstr>Funciones para el cliente</vt:lpstr>
      <vt:lpstr>Funciones para el Administrador</vt:lpstr>
      <vt:lpstr>Implementaciones que se deben de tener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Biblioteca</dc:title>
  <dc:creator>1712818 - JOEL ENRIQUE IQUITE COS</dc:creator>
  <cp:lastModifiedBy>1712818 - JOEL ENRIQUE IQUITE COS</cp:lastModifiedBy>
  <cp:revision>4</cp:revision>
  <dcterms:created xsi:type="dcterms:W3CDTF">2024-02-15T03:20:08Z</dcterms:created>
  <dcterms:modified xsi:type="dcterms:W3CDTF">2024-02-20T03:01:12Z</dcterms:modified>
</cp:coreProperties>
</file>