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74" r:id="rId6"/>
    <p:sldId id="263" r:id="rId7"/>
    <p:sldId id="260" r:id="rId8"/>
    <p:sldId id="264" r:id="rId9"/>
    <p:sldId id="273" r:id="rId10"/>
    <p:sldId id="261" r:id="rId11"/>
    <p:sldId id="262" r:id="rId12"/>
    <p:sldId id="275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1099" autoAdjust="0"/>
  </p:normalViewPr>
  <p:slideViewPr>
    <p:cSldViewPr>
      <p:cViewPr varScale="1">
        <p:scale>
          <a:sx n="81" d="100"/>
          <a:sy n="81" d="100"/>
        </p:scale>
        <p:origin x="15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F10E7-ADAB-4608-B11D-86FEDD974D68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B3101-6895-4F75-9721-C45BB35D01B7}">
      <dgm:prSet phldrT="[Text]" custT="1"/>
      <dgm:spPr/>
      <dgm:t>
        <a:bodyPr/>
        <a:lstStyle/>
        <a:p>
          <a:r>
            <a:rPr lang="en-US" sz="2400" dirty="0" smtClean="0"/>
            <a:t>Main Menu </a:t>
          </a:r>
          <a:endParaRPr lang="en-US" sz="2400" dirty="0"/>
        </a:p>
      </dgm:t>
    </dgm:pt>
    <dgm:pt modelId="{C5D758C5-C7AA-44A8-912C-1AB6D574D840}" type="parTrans" cxnId="{BCCCF853-B622-493F-9B5C-7C8FDCEC0BE9}">
      <dgm:prSet/>
      <dgm:spPr/>
      <dgm:t>
        <a:bodyPr/>
        <a:lstStyle/>
        <a:p>
          <a:endParaRPr lang="en-US" sz="2000"/>
        </a:p>
      </dgm:t>
    </dgm:pt>
    <dgm:pt modelId="{B276857E-5C90-455F-BE70-43B8374EDC6B}" type="sibTrans" cxnId="{BCCCF853-B622-493F-9B5C-7C8FDCEC0BE9}">
      <dgm:prSet/>
      <dgm:spPr/>
      <dgm:t>
        <a:bodyPr/>
        <a:lstStyle/>
        <a:p>
          <a:endParaRPr lang="en-US" sz="2000"/>
        </a:p>
      </dgm:t>
    </dgm:pt>
    <dgm:pt modelId="{47266796-19B7-4E76-861B-2A80FF61B0C0}">
      <dgm:prSet phldrT="[Text]" custT="1"/>
      <dgm:spPr/>
      <dgm:t>
        <a:bodyPr/>
        <a:lstStyle/>
        <a:p>
          <a:r>
            <a:rPr lang="en-US" sz="2400" dirty="0" smtClean="0"/>
            <a:t>User</a:t>
          </a:r>
          <a:endParaRPr lang="en-US" sz="2400" dirty="0"/>
        </a:p>
      </dgm:t>
    </dgm:pt>
    <dgm:pt modelId="{53DDB1B3-540D-485E-B8F0-C9F1DACE0D8E}" type="parTrans" cxnId="{F4F066E5-0689-4B6B-ABB5-EEA127FD616C}">
      <dgm:prSet/>
      <dgm:spPr/>
      <dgm:t>
        <a:bodyPr/>
        <a:lstStyle/>
        <a:p>
          <a:endParaRPr lang="en-US" sz="2000"/>
        </a:p>
      </dgm:t>
    </dgm:pt>
    <dgm:pt modelId="{A476A2C4-FEDD-499B-955E-7F68E173DE58}" type="sibTrans" cxnId="{F4F066E5-0689-4B6B-ABB5-EEA127FD616C}">
      <dgm:prSet/>
      <dgm:spPr/>
      <dgm:t>
        <a:bodyPr/>
        <a:lstStyle/>
        <a:p>
          <a:endParaRPr lang="en-US" sz="2000"/>
        </a:p>
      </dgm:t>
    </dgm:pt>
    <dgm:pt modelId="{4DEBC04F-B48A-48AD-9683-8FD4332F667C}">
      <dgm:prSet phldrT="[Text]" custT="1"/>
      <dgm:spPr/>
      <dgm:t>
        <a:bodyPr/>
        <a:lstStyle/>
        <a:p>
          <a:r>
            <a:rPr lang="en-US" sz="2000" dirty="0" smtClean="0"/>
            <a:t>Transaction</a:t>
          </a:r>
          <a:endParaRPr lang="en-US" sz="2000" dirty="0"/>
        </a:p>
      </dgm:t>
    </dgm:pt>
    <dgm:pt modelId="{3F4CC254-6D0A-4DCF-9F91-BDDA950C6E74}" type="parTrans" cxnId="{949D178D-F7DA-4789-936C-B060BB74A389}">
      <dgm:prSet/>
      <dgm:spPr/>
      <dgm:t>
        <a:bodyPr/>
        <a:lstStyle/>
        <a:p>
          <a:endParaRPr lang="en-US" sz="2000"/>
        </a:p>
      </dgm:t>
    </dgm:pt>
    <dgm:pt modelId="{061250B4-E9FB-40CA-9390-82DB827F90D2}" type="sibTrans" cxnId="{949D178D-F7DA-4789-936C-B060BB74A389}">
      <dgm:prSet/>
      <dgm:spPr/>
      <dgm:t>
        <a:bodyPr/>
        <a:lstStyle/>
        <a:p>
          <a:endParaRPr lang="en-US" sz="2000"/>
        </a:p>
      </dgm:t>
    </dgm:pt>
    <dgm:pt modelId="{C20A2017-1ACA-413E-92BE-08546854DAEB}">
      <dgm:prSet phldrT="[Text]" custT="1"/>
      <dgm:spPr/>
      <dgm:t>
        <a:bodyPr/>
        <a:lstStyle/>
        <a:p>
          <a:r>
            <a:rPr lang="en-US" sz="2000" dirty="0" smtClean="0"/>
            <a:t>View</a:t>
          </a:r>
        </a:p>
        <a:p>
          <a:r>
            <a:rPr lang="en-US" sz="2000" dirty="0" smtClean="0"/>
            <a:t>Block</a:t>
          </a:r>
          <a:endParaRPr lang="en-US" sz="2000" dirty="0"/>
        </a:p>
      </dgm:t>
    </dgm:pt>
    <dgm:pt modelId="{A3C335CB-D82B-48FE-96C3-65C4D87A5EC9}" type="parTrans" cxnId="{BDB706C7-9AD3-4462-946D-289F79B1DB0A}">
      <dgm:prSet/>
      <dgm:spPr/>
      <dgm:t>
        <a:bodyPr/>
        <a:lstStyle/>
        <a:p>
          <a:endParaRPr lang="en-US" sz="2000"/>
        </a:p>
      </dgm:t>
    </dgm:pt>
    <dgm:pt modelId="{DD72BBC5-578A-48AE-B0AD-4B7160158895}" type="sibTrans" cxnId="{BDB706C7-9AD3-4462-946D-289F79B1DB0A}">
      <dgm:prSet/>
      <dgm:spPr/>
      <dgm:t>
        <a:bodyPr/>
        <a:lstStyle/>
        <a:p>
          <a:endParaRPr lang="en-US" sz="2000"/>
        </a:p>
      </dgm:t>
    </dgm:pt>
    <dgm:pt modelId="{62B42814-56CA-4885-8A46-C0FC9AA0C11B}">
      <dgm:prSet phldrT="[Text]" custT="1"/>
      <dgm:spPr/>
      <dgm:t>
        <a:bodyPr/>
        <a:lstStyle/>
        <a:p>
          <a:r>
            <a:rPr lang="en-US" sz="2400" dirty="0" smtClean="0"/>
            <a:t>Miner</a:t>
          </a:r>
          <a:endParaRPr lang="en-US" sz="2400" dirty="0"/>
        </a:p>
      </dgm:t>
    </dgm:pt>
    <dgm:pt modelId="{D424C03C-A888-4C10-AE04-FF5A0E65616C}" type="parTrans" cxnId="{931B6E9B-40EB-4236-B032-F3E8C889D207}">
      <dgm:prSet/>
      <dgm:spPr/>
      <dgm:t>
        <a:bodyPr/>
        <a:lstStyle/>
        <a:p>
          <a:endParaRPr lang="en-US" sz="2000"/>
        </a:p>
      </dgm:t>
    </dgm:pt>
    <dgm:pt modelId="{1DFB699C-938B-4FEF-A5C9-600559DDD0AF}" type="sibTrans" cxnId="{931B6E9B-40EB-4236-B032-F3E8C889D207}">
      <dgm:prSet/>
      <dgm:spPr/>
      <dgm:t>
        <a:bodyPr/>
        <a:lstStyle/>
        <a:p>
          <a:endParaRPr lang="en-US" sz="2000"/>
        </a:p>
      </dgm:t>
    </dgm:pt>
    <dgm:pt modelId="{1A1CB8DB-F6BF-4AAD-8CDB-FCBC55139F20}">
      <dgm:prSet phldrT="[Text]" custT="1"/>
      <dgm:spPr/>
      <dgm:t>
        <a:bodyPr/>
        <a:lstStyle/>
        <a:p>
          <a:r>
            <a:rPr lang="en-US" sz="2000" dirty="0" smtClean="0"/>
            <a:t>View All Details</a:t>
          </a:r>
          <a:endParaRPr lang="en-US" sz="2000" dirty="0"/>
        </a:p>
      </dgm:t>
    </dgm:pt>
    <dgm:pt modelId="{3140CBAB-DC65-44DC-B40B-E0304C1D30C1}" type="parTrans" cxnId="{DE541267-61E8-4A1F-8BEA-9A4DCB6B91D8}">
      <dgm:prSet/>
      <dgm:spPr/>
      <dgm:t>
        <a:bodyPr/>
        <a:lstStyle/>
        <a:p>
          <a:endParaRPr lang="en-US" sz="2000"/>
        </a:p>
      </dgm:t>
    </dgm:pt>
    <dgm:pt modelId="{FCF3B04F-48E5-4B01-9A29-AB188052EF89}" type="sibTrans" cxnId="{DE541267-61E8-4A1F-8BEA-9A4DCB6B91D8}">
      <dgm:prSet/>
      <dgm:spPr/>
      <dgm:t>
        <a:bodyPr/>
        <a:lstStyle/>
        <a:p>
          <a:endParaRPr lang="en-US" sz="2000"/>
        </a:p>
      </dgm:t>
    </dgm:pt>
    <dgm:pt modelId="{795630D9-F00E-4B39-A39B-C17802B6309D}">
      <dgm:prSet custT="1"/>
      <dgm:spPr/>
      <dgm:t>
        <a:bodyPr/>
        <a:lstStyle/>
        <a:p>
          <a:r>
            <a:rPr lang="en-US" sz="2000" dirty="0" smtClean="0"/>
            <a:t>View details</a:t>
          </a:r>
          <a:endParaRPr lang="en-US" sz="2000" dirty="0"/>
        </a:p>
      </dgm:t>
    </dgm:pt>
    <dgm:pt modelId="{C7E2DAF4-D419-469E-9044-2895029B3149}" type="parTrans" cxnId="{1D32123D-3DB4-47BA-A0A9-4106935BC3AC}">
      <dgm:prSet/>
      <dgm:spPr/>
      <dgm:t>
        <a:bodyPr/>
        <a:lstStyle/>
        <a:p>
          <a:endParaRPr lang="en-US" sz="2000"/>
        </a:p>
      </dgm:t>
    </dgm:pt>
    <dgm:pt modelId="{9D351F47-9DDA-4A93-8D79-A94F7D24FCDF}" type="sibTrans" cxnId="{1D32123D-3DB4-47BA-A0A9-4106935BC3AC}">
      <dgm:prSet/>
      <dgm:spPr/>
      <dgm:t>
        <a:bodyPr/>
        <a:lstStyle/>
        <a:p>
          <a:endParaRPr lang="en-US" sz="2000"/>
        </a:p>
      </dgm:t>
    </dgm:pt>
    <dgm:pt modelId="{D4C3749A-A711-4AF2-86DC-2760A8D56393}">
      <dgm:prSet custT="1"/>
      <dgm:spPr/>
      <dgm:t>
        <a:bodyPr/>
        <a:lstStyle/>
        <a:p>
          <a:r>
            <a:rPr lang="en-US" sz="2200" dirty="0" smtClean="0"/>
            <a:t>Send Money</a:t>
          </a:r>
          <a:endParaRPr lang="en-US" sz="2200" dirty="0"/>
        </a:p>
      </dgm:t>
    </dgm:pt>
    <dgm:pt modelId="{FC6F5B73-CF74-441C-B7B2-73DD55FD4649}" type="parTrans" cxnId="{4A88CD81-5FDF-4FAB-A04F-7D84A0043652}">
      <dgm:prSet/>
      <dgm:spPr/>
      <dgm:t>
        <a:bodyPr/>
        <a:lstStyle/>
        <a:p>
          <a:endParaRPr lang="en-US" sz="2000"/>
        </a:p>
      </dgm:t>
    </dgm:pt>
    <dgm:pt modelId="{0720F49D-DC68-4A9C-B005-DBBD55D3237C}" type="sibTrans" cxnId="{4A88CD81-5FDF-4FAB-A04F-7D84A0043652}">
      <dgm:prSet/>
      <dgm:spPr/>
      <dgm:t>
        <a:bodyPr/>
        <a:lstStyle/>
        <a:p>
          <a:endParaRPr lang="en-US" sz="2000"/>
        </a:p>
      </dgm:t>
    </dgm:pt>
    <dgm:pt modelId="{873F6AC0-2DE5-4DBB-8274-C39F7E5C47A5}">
      <dgm:prSet custT="1"/>
      <dgm:spPr/>
      <dgm:t>
        <a:bodyPr/>
        <a:lstStyle/>
        <a:p>
          <a:r>
            <a:rPr lang="en-US" sz="2200" dirty="0" smtClean="0"/>
            <a:t>Mine </a:t>
          </a:r>
        </a:p>
        <a:p>
          <a:r>
            <a:rPr lang="en-US" sz="2200" dirty="0" smtClean="0"/>
            <a:t>Blocks</a:t>
          </a:r>
          <a:endParaRPr lang="en-US" sz="2200" dirty="0"/>
        </a:p>
      </dgm:t>
    </dgm:pt>
    <dgm:pt modelId="{E9A478C8-098A-4739-8BB5-9F1D075D95B9}" type="parTrans" cxnId="{5ED78CBA-E323-4639-9981-7EE49BA9A947}">
      <dgm:prSet/>
      <dgm:spPr/>
      <dgm:t>
        <a:bodyPr/>
        <a:lstStyle/>
        <a:p>
          <a:endParaRPr lang="en-US" sz="2000"/>
        </a:p>
      </dgm:t>
    </dgm:pt>
    <dgm:pt modelId="{AA4E86F7-5761-453A-A559-A9C6682BA617}" type="sibTrans" cxnId="{5ED78CBA-E323-4639-9981-7EE49BA9A947}">
      <dgm:prSet/>
      <dgm:spPr/>
      <dgm:t>
        <a:bodyPr/>
        <a:lstStyle/>
        <a:p>
          <a:endParaRPr lang="en-US" sz="2000"/>
        </a:p>
      </dgm:t>
    </dgm:pt>
    <dgm:pt modelId="{488DBA9D-02BE-49F2-B5C9-0F24EF5C64B6}">
      <dgm:prSet custT="1"/>
      <dgm:spPr/>
      <dgm:t>
        <a:bodyPr/>
        <a:lstStyle/>
        <a:p>
          <a:r>
            <a:rPr lang="en-US" sz="2400" dirty="0" smtClean="0"/>
            <a:t>View</a:t>
          </a:r>
        </a:p>
        <a:p>
          <a:r>
            <a:rPr lang="en-US" sz="2400" dirty="0" smtClean="0"/>
            <a:t>Block</a:t>
          </a:r>
          <a:endParaRPr lang="en-US" sz="2400" dirty="0"/>
        </a:p>
      </dgm:t>
    </dgm:pt>
    <dgm:pt modelId="{A43406F6-ADC2-4DFA-ABE7-4E7834594E1B}" type="parTrans" cxnId="{B2B8DF4A-08FB-4BD7-A2EF-3DED6F8AD21B}">
      <dgm:prSet/>
      <dgm:spPr/>
      <dgm:t>
        <a:bodyPr/>
        <a:lstStyle/>
        <a:p>
          <a:endParaRPr lang="en-US" sz="2000"/>
        </a:p>
      </dgm:t>
    </dgm:pt>
    <dgm:pt modelId="{8538284B-98B8-41DA-B709-469CFBB34AFB}" type="sibTrans" cxnId="{B2B8DF4A-08FB-4BD7-A2EF-3DED6F8AD21B}">
      <dgm:prSet/>
      <dgm:spPr/>
      <dgm:t>
        <a:bodyPr/>
        <a:lstStyle/>
        <a:p>
          <a:endParaRPr lang="en-US" sz="2000"/>
        </a:p>
      </dgm:t>
    </dgm:pt>
    <dgm:pt modelId="{CEEAF0B5-97F0-4C63-B61F-D34DA895E09F}">
      <dgm:prSet custT="1"/>
      <dgm:spPr/>
      <dgm:t>
        <a:bodyPr/>
        <a:lstStyle/>
        <a:p>
          <a:r>
            <a:rPr lang="en-US" sz="2400" dirty="0" smtClean="0"/>
            <a:t>Add block</a:t>
          </a:r>
          <a:endParaRPr lang="en-US" sz="2400" dirty="0"/>
        </a:p>
      </dgm:t>
    </dgm:pt>
    <dgm:pt modelId="{15B56B01-84D6-4293-9BAD-068E5091335F}" type="parTrans" cxnId="{99646629-D44E-4810-8387-B30E75DB5354}">
      <dgm:prSet/>
      <dgm:spPr/>
      <dgm:t>
        <a:bodyPr/>
        <a:lstStyle/>
        <a:p>
          <a:endParaRPr lang="en-US" sz="2000"/>
        </a:p>
      </dgm:t>
    </dgm:pt>
    <dgm:pt modelId="{4D1C60A6-A456-4EE5-85C1-50A3A44CC77A}" type="sibTrans" cxnId="{99646629-D44E-4810-8387-B30E75DB5354}">
      <dgm:prSet/>
      <dgm:spPr/>
      <dgm:t>
        <a:bodyPr/>
        <a:lstStyle/>
        <a:p>
          <a:endParaRPr lang="en-US" sz="2000"/>
        </a:p>
      </dgm:t>
    </dgm:pt>
    <dgm:pt modelId="{3EAE7C2C-43F5-4CC7-A077-449870D84524}" type="pres">
      <dgm:prSet presAssocID="{6C5F10E7-ADAB-4608-B11D-86FEDD974D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0A7307-2784-4A9E-A6DE-1B4C18A5BE93}" type="pres">
      <dgm:prSet presAssocID="{DAAB3101-6895-4F75-9721-C45BB35D01B7}" presName="hierRoot1" presStyleCnt="0"/>
      <dgm:spPr/>
    </dgm:pt>
    <dgm:pt modelId="{95BCB35A-4636-4A3C-93E5-C048378B5B71}" type="pres">
      <dgm:prSet presAssocID="{DAAB3101-6895-4F75-9721-C45BB35D01B7}" presName="composite" presStyleCnt="0"/>
      <dgm:spPr/>
    </dgm:pt>
    <dgm:pt modelId="{4EAE4E7F-275B-4887-9E0F-AD2312C19464}" type="pres">
      <dgm:prSet presAssocID="{DAAB3101-6895-4F75-9721-C45BB35D01B7}" presName="background" presStyleLbl="node0" presStyleIdx="0" presStyleCnt="1"/>
      <dgm:spPr/>
    </dgm:pt>
    <dgm:pt modelId="{86683F0A-1958-48FC-9FC4-AA96A31D1822}" type="pres">
      <dgm:prSet presAssocID="{DAAB3101-6895-4F75-9721-C45BB35D01B7}" presName="text" presStyleLbl="fgAcc0" presStyleIdx="0" presStyleCnt="1" custScaleX="192745" custScaleY="1195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10F10-8927-40BA-A256-1B910E03B59D}" type="pres">
      <dgm:prSet presAssocID="{DAAB3101-6895-4F75-9721-C45BB35D01B7}" presName="hierChild2" presStyleCnt="0"/>
      <dgm:spPr/>
    </dgm:pt>
    <dgm:pt modelId="{3BA2315D-D3C5-45C9-AF03-D38046642B06}" type="pres">
      <dgm:prSet presAssocID="{53DDB1B3-540D-485E-B8F0-C9F1DACE0D8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397C5E8-F646-422B-A64E-BA70A513F474}" type="pres">
      <dgm:prSet presAssocID="{47266796-19B7-4E76-861B-2A80FF61B0C0}" presName="hierRoot2" presStyleCnt="0"/>
      <dgm:spPr/>
    </dgm:pt>
    <dgm:pt modelId="{6CCF6CA0-31BC-4E61-8EEE-5A9E51488B27}" type="pres">
      <dgm:prSet presAssocID="{47266796-19B7-4E76-861B-2A80FF61B0C0}" presName="composite2" presStyleCnt="0"/>
      <dgm:spPr/>
    </dgm:pt>
    <dgm:pt modelId="{CC64F208-E8AF-4564-A2FF-75B946034D0A}" type="pres">
      <dgm:prSet presAssocID="{47266796-19B7-4E76-861B-2A80FF61B0C0}" presName="background2" presStyleLbl="node2" presStyleIdx="0" presStyleCnt="2"/>
      <dgm:spPr/>
    </dgm:pt>
    <dgm:pt modelId="{263744AD-E73F-41AC-AAEE-57780FCE41F1}" type="pres">
      <dgm:prSet presAssocID="{47266796-19B7-4E76-861B-2A80FF61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E1151E-98AD-4500-8CBB-BB3EBE7024D8}" type="pres">
      <dgm:prSet presAssocID="{47266796-19B7-4E76-861B-2A80FF61B0C0}" presName="hierChild3" presStyleCnt="0"/>
      <dgm:spPr/>
    </dgm:pt>
    <dgm:pt modelId="{94AB8955-2201-4D70-9766-3C557909A793}" type="pres">
      <dgm:prSet presAssocID="{C7E2DAF4-D419-469E-9044-2895029B3149}" presName="Name17" presStyleLbl="parChTrans1D3" presStyleIdx="0" presStyleCnt="6"/>
      <dgm:spPr/>
      <dgm:t>
        <a:bodyPr/>
        <a:lstStyle/>
        <a:p>
          <a:endParaRPr lang="en-US"/>
        </a:p>
      </dgm:t>
    </dgm:pt>
    <dgm:pt modelId="{70D0AF38-C183-4E84-9D4B-64C11197C53C}" type="pres">
      <dgm:prSet presAssocID="{795630D9-F00E-4B39-A39B-C17802B6309D}" presName="hierRoot3" presStyleCnt="0"/>
      <dgm:spPr/>
    </dgm:pt>
    <dgm:pt modelId="{F33FF931-E800-4143-87CA-22C56F47552B}" type="pres">
      <dgm:prSet presAssocID="{795630D9-F00E-4B39-A39B-C17802B6309D}" presName="composite3" presStyleCnt="0"/>
      <dgm:spPr/>
    </dgm:pt>
    <dgm:pt modelId="{BBCA7474-ACC7-480A-B584-A174C985533B}" type="pres">
      <dgm:prSet presAssocID="{795630D9-F00E-4B39-A39B-C17802B6309D}" presName="background3" presStyleLbl="node3" presStyleIdx="0" presStyleCnt="6"/>
      <dgm:spPr/>
    </dgm:pt>
    <dgm:pt modelId="{323EA9B1-9191-4906-87C9-A36ADFFD9D20}" type="pres">
      <dgm:prSet presAssocID="{795630D9-F00E-4B39-A39B-C17802B6309D}" presName="text3" presStyleLbl="fgAcc3" presStyleIdx="0" presStyleCnt="6" custScaleY="151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5D27C5-FEDA-49EA-85BB-5570F12A98BC}" type="pres">
      <dgm:prSet presAssocID="{795630D9-F00E-4B39-A39B-C17802B6309D}" presName="hierChild4" presStyleCnt="0"/>
      <dgm:spPr/>
    </dgm:pt>
    <dgm:pt modelId="{E4AB2313-B630-43AC-9679-DE3072B66FD8}" type="pres">
      <dgm:prSet presAssocID="{3F4CC254-6D0A-4DCF-9F91-BDDA950C6E74}" presName="Name17" presStyleLbl="parChTrans1D3" presStyleIdx="1" presStyleCnt="6"/>
      <dgm:spPr/>
      <dgm:t>
        <a:bodyPr/>
        <a:lstStyle/>
        <a:p>
          <a:endParaRPr lang="en-US"/>
        </a:p>
      </dgm:t>
    </dgm:pt>
    <dgm:pt modelId="{3FAFE936-14A3-4AAA-8FDA-6105B78E7AE6}" type="pres">
      <dgm:prSet presAssocID="{4DEBC04F-B48A-48AD-9683-8FD4332F667C}" presName="hierRoot3" presStyleCnt="0"/>
      <dgm:spPr/>
    </dgm:pt>
    <dgm:pt modelId="{A37C0187-1CB6-4326-9F45-EB2283BAF38B}" type="pres">
      <dgm:prSet presAssocID="{4DEBC04F-B48A-48AD-9683-8FD4332F667C}" presName="composite3" presStyleCnt="0"/>
      <dgm:spPr/>
    </dgm:pt>
    <dgm:pt modelId="{C4484C25-4E96-458F-B3B0-CC59B523D55F}" type="pres">
      <dgm:prSet presAssocID="{4DEBC04F-B48A-48AD-9683-8FD4332F667C}" presName="background3" presStyleLbl="node3" presStyleIdx="1" presStyleCnt="6"/>
      <dgm:spPr/>
    </dgm:pt>
    <dgm:pt modelId="{EEF353FD-35B7-404D-97C0-D68F8A70C876}" type="pres">
      <dgm:prSet presAssocID="{4DEBC04F-B48A-48AD-9683-8FD4332F667C}" presName="text3" presStyleLbl="fgAcc3" presStyleIdx="1" presStyleCnt="6" custScaleX="152420" custScaleY="1593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34EBA-1E22-45FF-9B34-D66325C0B8C5}" type="pres">
      <dgm:prSet presAssocID="{4DEBC04F-B48A-48AD-9683-8FD4332F667C}" presName="hierChild4" presStyleCnt="0"/>
      <dgm:spPr/>
    </dgm:pt>
    <dgm:pt modelId="{18545446-142F-4BB9-B137-771C2EFEA88E}" type="pres">
      <dgm:prSet presAssocID="{FC6F5B73-CF74-441C-B7B2-73DD55FD4649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E39D429-8E34-4974-9BD4-FF184C49681E}" type="pres">
      <dgm:prSet presAssocID="{D4C3749A-A711-4AF2-86DC-2760A8D56393}" presName="hierRoot4" presStyleCnt="0"/>
      <dgm:spPr/>
    </dgm:pt>
    <dgm:pt modelId="{E6E988F4-4C60-4C10-A682-A7D3E532C8B7}" type="pres">
      <dgm:prSet presAssocID="{D4C3749A-A711-4AF2-86DC-2760A8D56393}" presName="composite4" presStyleCnt="0"/>
      <dgm:spPr/>
    </dgm:pt>
    <dgm:pt modelId="{6E743671-1DCB-4469-9AD7-14DAA01500A5}" type="pres">
      <dgm:prSet presAssocID="{D4C3749A-A711-4AF2-86DC-2760A8D56393}" presName="background4" presStyleLbl="node4" presStyleIdx="0" presStyleCnt="2"/>
      <dgm:spPr/>
    </dgm:pt>
    <dgm:pt modelId="{A45A2217-6282-444B-921E-9552B2BED957}" type="pres">
      <dgm:prSet presAssocID="{D4C3749A-A711-4AF2-86DC-2760A8D56393}" presName="text4" presStyleLbl="fgAcc4" presStyleIdx="0" presStyleCnt="2" custScaleY="141580" custLinFactNeighborX="-13630" custLinFactNeighborY="44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4583B-C978-4CE8-8BF3-D385AD9067D8}" type="pres">
      <dgm:prSet presAssocID="{D4C3749A-A711-4AF2-86DC-2760A8D56393}" presName="hierChild5" presStyleCnt="0"/>
      <dgm:spPr/>
    </dgm:pt>
    <dgm:pt modelId="{D16F5A3A-E003-47E8-ABD3-0CDC90EA324F}" type="pres">
      <dgm:prSet presAssocID="{A3C335CB-D82B-48FE-96C3-65C4D87A5EC9}" presName="Name17" presStyleLbl="parChTrans1D3" presStyleIdx="2" presStyleCnt="6"/>
      <dgm:spPr/>
      <dgm:t>
        <a:bodyPr/>
        <a:lstStyle/>
        <a:p>
          <a:endParaRPr lang="en-US"/>
        </a:p>
      </dgm:t>
    </dgm:pt>
    <dgm:pt modelId="{BA7E6801-E220-4E91-9A9E-FD68B2B4842A}" type="pres">
      <dgm:prSet presAssocID="{C20A2017-1ACA-413E-92BE-08546854DAEB}" presName="hierRoot3" presStyleCnt="0"/>
      <dgm:spPr/>
    </dgm:pt>
    <dgm:pt modelId="{DA99C787-D422-4364-9AEC-2AD6D886BAB2}" type="pres">
      <dgm:prSet presAssocID="{C20A2017-1ACA-413E-92BE-08546854DAEB}" presName="composite3" presStyleCnt="0"/>
      <dgm:spPr/>
    </dgm:pt>
    <dgm:pt modelId="{11B86DDA-8B77-4667-B236-154589B04642}" type="pres">
      <dgm:prSet presAssocID="{C20A2017-1ACA-413E-92BE-08546854DAEB}" presName="background3" presStyleLbl="node3" presStyleIdx="2" presStyleCnt="6"/>
      <dgm:spPr/>
    </dgm:pt>
    <dgm:pt modelId="{4E8CCF03-BE6E-4324-937C-8E1E4209BDDD}" type="pres">
      <dgm:prSet presAssocID="{C20A2017-1ACA-413E-92BE-08546854DAEB}" presName="text3" presStyleLbl="fgAcc3" presStyleIdx="2" presStyleCnt="6" custScaleY="1537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83C3E-2EEB-48C5-AB7F-3B7B676CDA5D}" type="pres">
      <dgm:prSet presAssocID="{C20A2017-1ACA-413E-92BE-08546854DAEB}" presName="hierChild4" presStyleCnt="0"/>
      <dgm:spPr/>
    </dgm:pt>
    <dgm:pt modelId="{543B117F-E02B-41D8-A2F4-12C0C0471311}" type="pres">
      <dgm:prSet presAssocID="{D424C03C-A888-4C10-AE04-FF5A0E65616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1237CF46-10A4-4561-A363-39F3234556F3}" type="pres">
      <dgm:prSet presAssocID="{62B42814-56CA-4885-8A46-C0FC9AA0C11B}" presName="hierRoot2" presStyleCnt="0"/>
      <dgm:spPr/>
    </dgm:pt>
    <dgm:pt modelId="{85B1EE20-8DD5-4DE4-9EC9-E8CB97D6BB92}" type="pres">
      <dgm:prSet presAssocID="{62B42814-56CA-4885-8A46-C0FC9AA0C11B}" presName="composite2" presStyleCnt="0"/>
      <dgm:spPr/>
    </dgm:pt>
    <dgm:pt modelId="{16388412-E51C-4F7A-B898-81A435F88095}" type="pres">
      <dgm:prSet presAssocID="{62B42814-56CA-4885-8A46-C0FC9AA0C11B}" presName="background2" presStyleLbl="node2" presStyleIdx="1" presStyleCnt="2"/>
      <dgm:spPr/>
    </dgm:pt>
    <dgm:pt modelId="{D4FACA8E-C43B-4963-B03B-8E9C214D367F}" type="pres">
      <dgm:prSet presAssocID="{62B42814-56CA-4885-8A46-C0FC9AA0C11B}" presName="text2" presStyleLbl="fgAcc2" presStyleIdx="1" presStyleCnt="2" custLinFactNeighborX="-1602" custLinFactNeighborY="-2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A632A-2A5E-4987-BD23-1CDEF65330A4}" type="pres">
      <dgm:prSet presAssocID="{62B42814-56CA-4885-8A46-C0FC9AA0C11B}" presName="hierChild3" presStyleCnt="0"/>
      <dgm:spPr/>
    </dgm:pt>
    <dgm:pt modelId="{5E8B89AA-AC4B-4D83-BCD5-6611108112DB}" type="pres">
      <dgm:prSet presAssocID="{3140CBAB-DC65-44DC-B40B-E0304C1D30C1}" presName="Name17" presStyleLbl="parChTrans1D3" presStyleIdx="3" presStyleCnt="6"/>
      <dgm:spPr/>
      <dgm:t>
        <a:bodyPr/>
        <a:lstStyle/>
        <a:p>
          <a:endParaRPr lang="en-US"/>
        </a:p>
      </dgm:t>
    </dgm:pt>
    <dgm:pt modelId="{0BCECF05-18FC-4E88-80DC-30B60114963D}" type="pres">
      <dgm:prSet presAssocID="{1A1CB8DB-F6BF-4AAD-8CDB-FCBC55139F20}" presName="hierRoot3" presStyleCnt="0"/>
      <dgm:spPr/>
    </dgm:pt>
    <dgm:pt modelId="{AA13CE4F-47A4-4CE4-9BF3-A5B472649E62}" type="pres">
      <dgm:prSet presAssocID="{1A1CB8DB-F6BF-4AAD-8CDB-FCBC55139F20}" presName="composite3" presStyleCnt="0"/>
      <dgm:spPr/>
    </dgm:pt>
    <dgm:pt modelId="{4ED0D7A1-AD44-43E9-AD7E-3D2C9EC3F014}" type="pres">
      <dgm:prSet presAssocID="{1A1CB8DB-F6BF-4AAD-8CDB-FCBC55139F20}" presName="background3" presStyleLbl="node3" presStyleIdx="3" presStyleCnt="6"/>
      <dgm:spPr/>
    </dgm:pt>
    <dgm:pt modelId="{1B52FBAC-15B8-44EF-825C-7BF27FC07783}" type="pres">
      <dgm:prSet presAssocID="{1A1CB8DB-F6BF-4AAD-8CDB-FCBC55139F20}" presName="text3" presStyleLbl="fgAcc3" presStyleIdx="3" presStyleCnt="6" custScaleX="101775" custScaleY="157072" custLinFactNeighborX="3987" custLinFactNeighborY="3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803A0-6146-4C8A-AD1B-FFB76B961EF4}" type="pres">
      <dgm:prSet presAssocID="{1A1CB8DB-F6BF-4AAD-8CDB-FCBC55139F20}" presName="hierChild4" presStyleCnt="0"/>
      <dgm:spPr/>
    </dgm:pt>
    <dgm:pt modelId="{64888E6A-09DB-47C5-850E-0B8ABAAE65A6}" type="pres">
      <dgm:prSet presAssocID="{A43406F6-ADC2-4DFA-ABE7-4E7834594E1B}" presName="Name17" presStyleLbl="parChTrans1D3" presStyleIdx="4" presStyleCnt="6"/>
      <dgm:spPr/>
      <dgm:t>
        <a:bodyPr/>
        <a:lstStyle/>
        <a:p>
          <a:endParaRPr lang="en-US"/>
        </a:p>
      </dgm:t>
    </dgm:pt>
    <dgm:pt modelId="{06C0D5D0-3DE8-43EB-8B21-29E54DF7CC64}" type="pres">
      <dgm:prSet presAssocID="{488DBA9D-02BE-49F2-B5C9-0F24EF5C64B6}" presName="hierRoot3" presStyleCnt="0"/>
      <dgm:spPr/>
    </dgm:pt>
    <dgm:pt modelId="{82C77BAE-64F6-4565-8DCC-A81D1097DBB8}" type="pres">
      <dgm:prSet presAssocID="{488DBA9D-02BE-49F2-B5C9-0F24EF5C64B6}" presName="composite3" presStyleCnt="0"/>
      <dgm:spPr/>
    </dgm:pt>
    <dgm:pt modelId="{19FAAFD0-BA79-4D85-A504-4DF7641F5728}" type="pres">
      <dgm:prSet presAssocID="{488DBA9D-02BE-49F2-B5C9-0F24EF5C64B6}" presName="background3" presStyleLbl="node3" presStyleIdx="4" presStyleCnt="6"/>
      <dgm:spPr/>
    </dgm:pt>
    <dgm:pt modelId="{5F3497C2-229A-46E5-8BAF-EDDDD4198C1E}" type="pres">
      <dgm:prSet presAssocID="{488DBA9D-02BE-49F2-B5C9-0F24EF5C64B6}" presName="text3" presStyleLbl="fgAcc3" presStyleIdx="4" presStyleCnt="6" custScaleY="128097" custLinFactX="8218" custLinFactNeighborX="100000" custLinFactNeighborY="19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D2991-9DBF-42EA-B7EC-9424B597F1E2}" type="pres">
      <dgm:prSet presAssocID="{488DBA9D-02BE-49F2-B5C9-0F24EF5C64B6}" presName="hierChild4" presStyleCnt="0"/>
      <dgm:spPr/>
    </dgm:pt>
    <dgm:pt modelId="{83865DD5-2791-4623-A61F-DF8E11A09907}" type="pres">
      <dgm:prSet presAssocID="{E9A478C8-098A-4739-8BB5-9F1D075D95B9}" presName="Name17" presStyleLbl="parChTrans1D3" presStyleIdx="5" presStyleCnt="6"/>
      <dgm:spPr/>
      <dgm:t>
        <a:bodyPr/>
        <a:lstStyle/>
        <a:p>
          <a:endParaRPr lang="en-US"/>
        </a:p>
      </dgm:t>
    </dgm:pt>
    <dgm:pt modelId="{42DB5431-79B6-4F33-82BD-0A49EBC79C25}" type="pres">
      <dgm:prSet presAssocID="{873F6AC0-2DE5-4DBB-8274-C39F7E5C47A5}" presName="hierRoot3" presStyleCnt="0"/>
      <dgm:spPr/>
    </dgm:pt>
    <dgm:pt modelId="{814961A3-F888-44F3-BA6A-4898C866FE76}" type="pres">
      <dgm:prSet presAssocID="{873F6AC0-2DE5-4DBB-8274-C39F7E5C47A5}" presName="composite3" presStyleCnt="0"/>
      <dgm:spPr/>
    </dgm:pt>
    <dgm:pt modelId="{D4FFA9CE-7D07-4AA7-AE60-348069D61CEC}" type="pres">
      <dgm:prSet presAssocID="{873F6AC0-2DE5-4DBB-8274-C39F7E5C47A5}" presName="background3" presStyleLbl="node3" presStyleIdx="5" presStyleCnt="6"/>
      <dgm:spPr/>
    </dgm:pt>
    <dgm:pt modelId="{D346F7E1-1ECC-4008-91CF-9B3DED9F7257}" type="pres">
      <dgm:prSet presAssocID="{873F6AC0-2DE5-4DBB-8274-C39F7E5C47A5}" presName="text3" presStyleLbl="fgAcc3" presStyleIdx="5" presStyleCnt="6" custScaleX="96794" custScaleY="140920" custLinFactX="-27735" custLinFactNeighborX="-100000" custLinFactNeighborY="198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60D63-54D2-4107-9CDE-F6085F9EB36B}" type="pres">
      <dgm:prSet presAssocID="{873F6AC0-2DE5-4DBB-8274-C39F7E5C47A5}" presName="hierChild4" presStyleCnt="0"/>
      <dgm:spPr/>
    </dgm:pt>
    <dgm:pt modelId="{428876E8-49CD-4DC1-B417-21B44C6317BA}" type="pres">
      <dgm:prSet presAssocID="{15B56B01-84D6-4293-9BAD-068E5091335F}" presName="Name23" presStyleLbl="parChTrans1D4" presStyleIdx="1" presStyleCnt="2"/>
      <dgm:spPr/>
      <dgm:t>
        <a:bodyPr/>
        <a:lstStyle/>
        <a:p>
          <a:endParaRPr lang="en-US"/>
        </a:p>
      </dgm:t>
    </dgm:pt>
    <dgm:pt modelId="{0D63C887-2B0C-4108-B6B2-15EBE5ACD1AC}" type="pres">
      <dgm:prSet presAssocID="{CEEAF0B5-97F0-4C63-B61F-D34DA895E09F}" presName="hierRoot4" presStyleCnt="0"/>
      <dgm:spPr/>
    </dgm:pt>
    <dgm:pt modelId="{35BA4ECD-F71A-4C49-9082-F545DB5243BD}" type="pres">
      <dgm:prSet presAssocID="{CEEAF0B5-97F0-4C63-B61F-D34DA895E09F}" presName="composite4" presStyleCnt="0"/>
      <dgm:spPr/>
    </dgm:pt>
    <dgm:pt modelId="{907716E7-DA9C-46A2-8015-10F43D331CB4}" type="pres">
      <dgm:prSet presAssocID="{CEEAF0B5-97F0-4C63-B61F-D34DA895E09F}" presName="background4" presStyleLbl="node4" presStyleIdx="1" presStyleCnt="2"/>
      <dgm:spPr/>
    </dgm:pt>
    <dgm:pt modelId="{F38226EE-E5A3-4C84-8F3E-AC297175C819}" type="pres">
      <dgm:prSet presAssocID="{CEEAF0B5-97F0-4C63-B61F-D34DA895E09F}" presName="text4" presStyleLbl="fgAcc4" presStyleIdx="1" presStyleCnt="2" custScaleY="120871" custLinFactX="-38308" custLinFactNeighborX="-100000" custLinFactNeighborY="73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2CE9C-8C51-4193-A07B-BBA17C908528}" type="pres">
      <dgm:prSet presAssocID="{CEEAF0B5-97F0-4C63-B61F-D34DA895E09F}" presName="hierChild5" presStyleCnt="0"/>
      <dgm:spPr/>
    </dgm:pt>
  </dgm:ptLst>
  <dgm:cxnLst>
    <dgm:cxn modelId="{DE541267-61E8-4A1F-8BEA-9A4DCB6B91D8}" srcId="{62B42814-56CA-4885-8A46-C0FC9AA0C11B}" destId="{1A1CB8DB-F6BF-4AAD-8CDB-FCBC55139F20}" srcOrd="0" destOrd="0" parTransId="{3140CBAB-DC65-44DC-B40B-E0304C1D30C1}" sibTransId="{FCF3B04F-48E5-4B01-9A29-AB188052EF89}"/>
    <dgm:cxn modelId="{AA9DCEC6-FE52-4D13-814B-61F21D71D905}" type="presOf" srcId="{C20A2017-1ACA-413E-92BE-08546854DAEB}" destId="{4E8CCF03-BE6E-4324-937C-8E1E4209BDDD}" srcOrd="0" destOrd="0" presId="urn:microsoft.com/office/officeart/2005/8/layout/hierarchy1"/>
    <dgm:cxn modelId="{4A88CD81-5FDF-4FAB-A04F-7D84A0043652}" srcId="{4DEBC04F-B48A-48AD-9683-8FD4332F667C}" destId="{D4C3749A-A711-4AF2-86DC-2760A8D56393}" srcOrd="0" destOrd="0" parTransId="{FC6F5B73-CF74-441C-B7B2-73DD55FD4649}" sibTransId="{0720F49D-DC68-4A9C-B005-DBBD55D3237C}"/>
    <dgm:cxn modelId="{22ABAD2F-8DB7-433A-B9B3-AF2C3383466E}" type="presOf" srcId="{CEEAF0B5-97F0-4C63-B61F-D34DA895E09F}" destId="{F38226EE-E5A3-4C84-8F3E-AC297175C819}" srcOrd="0" destOrd="0" presId="urn:microsoft.com/office/officeart/2005/8/layout/hierarchy1"/>
    <dgm:cxn modelId="{5ED78CBA-E323-4639-9981-7EE49BA9A947}" srcId="{62B42814-56CA-4885-8A46-C0FC9AA0C11B}" destId="{873F6AC0-2DE5-4DBB-8274-C39F7E5C47A5}" srcOrd="2" destOrd="0" parTransId="{E9A478C8-098A-4739-8BB5-9F1D075D95B9}" sibTransId="{AA4E86F7-5761-453A-A559-A9C6682BA617}"/>
    <dgm:cxn modelId="{BCCCF853-B622-493F-9B5C-7C8FDCEC0BE9}" srcId="{6C5F10E7-ADAB-4608-B11D-86FEDD974D68}" destId="{DAAB3101-6895-4F75-9721-C45BB35D01B7}" srcOrd="0" destOrd="0" parTransId="{C5D758C5-C7AA-44A8-912C-1AB6D574D840}" sibTransId="{B276857E-5C90-455F-BE70-43B8374EDC6B}"/>
    <dgm:cxn modelId="{BBF2AC2D-BD72-4FC8-93F2-323C91B0C5FD}" type="presOf" srcId="{53DDB1B3-540D-485E-B8F0-C9F1DACE0D8E}" destId="{3BA2315D-D3C5-45C9-AF03-D38046642B06}" srcOrd="0" destOrd="0" presId="urn:microsoft.com/office/officeart/2005/8/layout/hierarchy1"/>
    <dgm:cxn modelId="{73066DCF-DC91-40C9-ABC3-AAD23F4E1D85}" type="presOf" srcId="{4DEBC04F-B48A-48AD-9683-8FD4332F667C}" destId="{EEF353FD-35B7-404D-97C0-D68F8A70C876}" srcOrd="0" destOrd="0" presId="urn:microsoft.com/office/officeart/2005/8/layout/hierarchy1"/>
    <dgm:cxn modelId="{7EE3A199-CC26-4AE7-9E3C-41349781BDA4}" type="presOf" srcId="{3F4CC254-6D0A-4DCF-9F91-BDDA950C6E74}" destId="{E4AB2313-B630-43AC-9679-DE3072B66FD8}" srcOrd="0" destOrd="0" presId="urn:microsoft.com/office/officeart/2005/8/layout/hierarchy1"/>
    <dgm:cxn modelId="{E719695C-070A-416A-AA4B-2C033F57255A}" type="presOf" srcId="{3140CBAB-DC65-44DC-B40B-E0304C1D30C1}" destId="{5E8B89AA-AC4B-4D83-BCD5-6611108112DB}" srcOrd="0" destOrd="0" presId="urn:microsoft.com/office/officeart/2005/8/layout/hierarchy1"/>
    <dgm:cxn modelId="{622C3096-D442-4FB4-B2FB-20C555FFA563}" type="presOf" srcId="{FC6F5B73-CF74-441C-B7B2-73DD55FD4649}" destId="{18545446-142F-4BB9-B137-771C2EFEA88E}" srcOrd="0" destOrd="0" presId="urn:microsoft.com/office/officeart/2005/8/layout/hierarchy1"/>
    <dgm:cxn modelId="{1E0054AA-7742-4542-900E-295870AD4C6F}" type="presOf" srcId="{62B42814-56CA-4885-8A46-C0FC9AA0C11B}" destId="{D4FACA8E-C43B-4963-B03B-8E9C214D367F}" srcOrd="0" destOrd="0" presId="urn:microsoft.com/office/officeart/2005/8/layout/hierarchy1"/>
    <dgm:cxn modelId="{99646629-D44E-4810-8387-B30E75DB5354}" srcId="{873F6AC0-2DE5-4DBB-8274-C39F7E5C47A5}" destId="{CEEAF0B5-97F0-4C63-B61F-D34DA895E09F}" srcOrd="0" destOrd="0" parTransId="{15B56B01-84D6-4293-9BAD-068E5091335F}" sibTransId="{4D1C60A6-A456-4EE5-85C1-50A3A44CC77A}"/>
    <dgm:cxn modelId="{931B6E9B-40EB-4236-B032-F3E8C889D207}" srcId="{DAAB3101-6895-4F75-9721-C45BB35D01B7}" destId="{62B42814-56CA-4885-8A46-C0FC9AA0C11B}" srcOrd="1" destOrd="0" parTransId="{D424C03C-A888-4C10-AE04-FF5A0E65616C}" sibTransId="{1DFB699C-938B-4FEF-A5C9-600559DDD0AF}"/>
    <dgm:cxn modelId="{B22025F6-322A-4C4D-A5D0-92AAE0394E9D}" type="presOf" srcId="{873F6AC0-2DE5-4DBB-8274-C39F7E5C47A5}" destId="{D346F7E1-1ECC-4008-91CF-9B3DED9F7257}" srcOrd="0" destOrd="0" presId="urn:microsoft.com/office/officeart/2005/8/layout/hierarchy1"/>
    <dgm:cxn modelId="{6CF48088-A3D9-4A7A-AD2B-D5DBD1871AE2}" type="presOf" srcId="{E9A478C8-098A-4739-8BB5-9F1D075D95B9}" destId="{83865DD5-2791-4623-A61F-DF8E11A09907}" srcOrd="0" destOrd="0" presId="urn:microsoft.com/office/officeart/2005/8/layout/hierarchy1"/>
    <dgm:cxn modelId="{5A109B23-DC23-4DE6-B0FA-669D4FE3E3F9}" type="presOf" srcId="{488DBA9D-02BE-49F2-B5C9-0F24EF5C64B6}" destId="{5F3497C2-229A-46E5-8BAF-EDDDD4198C1E}" srcOrd="0" destOrd="0" presId="urn:microsoft.com/office/officeart/2005/8/layout/hierarchy1"/>
    <dgm:cxn modelId="{7E82AE45-501D-4197-A031-7D93262656BF}" type="presOf" srcId="{D424C03C-A888-4C10-AE04-FF5A0E65616C}" destId="{543B117F-E02B-41D8-A2F4-12C0C0471311}" srcOrd="0" destOrd="0" presId="urn:microsoft.com/office/officeart/2005/8/layout/hierarchy1"/>
    <dgm:cxn modelId="{9183E158-1C9D-4C38-AF26-06AA2F072C4C}" type="presOf" srcId="{D4C3749A-A711-4AF2-86DC-2760A8D56393}" destId="{A45A2217-6282-444B-921E-9552B2BED957}" srcOrd="0" destOrd="0" presId="urn:microsoft.com/office/officeart/2005/8/layout/hierarchy1"/>
    <dgm:cxn modelId="{26537A66-BFF5-4258-B161-D6EB39CB5893}" type="presOf" srcId="{6C5F10E7-ADAB-4608-B11D-86FEDD974D68}" destId="{3EAE7C2C-43F5-4CC7-A077-449870D84524}" srcOrd="0" destOrd="0" presId="urn:microsoft.com/office/officeart/2005/8/layout/hierarchy1"/>
    <dgm:cxn modelId="{AB0A8634-E7DC-4B2F-AD90-6857CF353044}" type="presOf" srcId="{C7E2DAF4-D419-469E-9044-2895029B3149}" destId="{94AB8955-2201-4D70-9766-3C557909A793}" srcOrd="0" destOrd="0" presId="urn:microsoft.com/office/officeart/2005/8/layout/hierarchy1"/>
    <dgm:cxn modelId="{6CC2E096-66C1-487F-B910-261DA695000D}" type="presOf" srcId="{A43406F6-ADC2-4DFA-ABE7-4E7834594E1B}" destId="{64888E6A-09DB-47C5-850E-0B8ABAAE65A6}" srcOrd="0" destOrd="0" presId="urn:microsoft.com/office/officeart/2005/8/layout/hierarchy1"/>
    <dgm:cxn modelId="{53AF54D0-8ECE-4D66-BE4E-461E1216FF5D}" type="presOf" srcId="{47266796-19B7-4E76-861B-2A80FF61B0C0}" destId="{263744AD-E73F-41AC-AAEE-57780FCE41F1}" srcOrd="0" destOrd="0" presId="urn:microsoft.com/office/officeart/2005/8/layout/hierarchy1"/>
    <dgm:cxn modelId="{B2B8DF4A-08FB-4BD7-A2EF-3DED6F8AD21B}" srcId="{62B42814-56CA-4885-8A46-C0FC9AA0C11B}" destId="{488DBA9D-02BE-49F2-B5C9-0F24EF5C64B6}" srcOrd="1" destOrd="0" parTransId="{A43406F6-ADC2-4DFA-ABE7-4E7834594E1B}" sibTransId="{8538284B-98B8-41DA-B709-469CFBB34AFB}"/>
    <dgm:cxn modelId="{F048E0AA-FBDF-48F7-ACF8-2DFC49D112D7}" type="presOf" srcId="{1A1CB8DB-F6BF-4AAD-8CDB-FCBC55139F20}" destId="{1B52FBAC-15B8-44EF-825C-7BF27FC07783}" srcOrd="0" destOrd="0" presId="urn:microsoft.com/office/officeart/2005/8/layout/hierarchy1"/>
    <dgm:cxn modelId="{B485BDA7-C053-4DC5-B9C1-F58B8AEE8693}" type="presOf" srcId="{A3C335CB-D82B-48FE-96C3-65C4D87A5EC9}" destId="{D16F5A3A-E003-47E8-ABD3-0CDC90EA324F}" srcOrd="0" destOrd="0" presId="urn:microsoft.com/office/officeart/2005/8/layout/hierarchy1"/>
    <dgm:cxn modelId="{AAEB84C4-C1F2-496B-8F81-1C91E0D32B9C}" type="presOf" srcId="{DAAB3101-6895-4F75-9721-C45BB35D01B7}" destId="{86683F0A-1958-48FC-9FC4-AA96A31D1822}" srcOrd="0" destOrd="0" presId="urn:microsoft.com/office/officeart/2005/8/layout/hierarchy1"/>
    <dgm:cxn modelId="{B8425E4B-C76C-4E38-B0D5-954FAB211202}" type="presOf" srcId="{795630D9-F00E-4B39-A39B-C17802B6309D}" destId="{323EA9B1-9191-4906-87C9-A36ADFFD9D20}" srcOrd="0" destOrd="0" presId="urn:microsoft.com/office/officeart/2005/8/layout/hierarchy1"/>
    <dgm:cxn modelId="{CA283532-2FAA-44A1-80B6-D10E162AC1AB}" type="presOf" srcId="{15B56B01-84D6-4293-9BAD-068E5091335F}" destId="{428876E8-49CD-4DC1-B417-21B44C6317BA}" srcOrd="0" destOrd="0" presId="urn:microsoft.com/office/officeart/2005/8/layout/hierarchy1"/>
    <dgm:cxn modelId="{BDB706C7-9AD3-4462-946D-289F79B1DB0A}" srcId="{47266796-19B7-4E76-861B-2A80FF61B0C0}" destId="{C20A2017-1ACA-413E-92BE-08546854DAEB}" srcOrd="2" destOrd="0" parTransId="{A3C335CB-D82B-48FE-96C3-65C4D87A5EC9}" sibTransId="{DD72BBC5-578A-48AE-B0AD-4B7160158895}"/>
    <dgm:cxn modelId="{949D178D-F7DA-4789-936C-B060BB74A389}" srcId="{47266796-19B7-4E76-861B-2A80FF61B0C0}" destId="{4DEBC04F-B48A-48AD-9683-8FD4332F667C}" srcOrd="1" destOrd="0" parTransId="{3F4CC254-6D0A-4DCF-9F91-BDDA950C6E74}" sibTransId="{061250B4-E9FB-40CA-9390-82DB827F90D2}"/>
    <dgm:cxn modelId="{1D32123D-3DB4-47BA-A0A9-4106935BC3AC}" srcId="{47266796-19B7-4E76-861B-2A80FF61B0C0}" destId="{795630D9-F00E-4B39-A39B-C17802B6309D}" srcOrd="0" destOrd="0" parTransId="{C7E2DAF4-D419-469E-9044-2895029B3149}" sibTransId="{9D351F47-9DDA-4A93-8D79-A94F7D24FCDF}"/>
    <dgm:cxn modelId="{F4F066E5-0689-4B6B-ABB5-EEA127FD616C}" srcId="{DAAB3101-6895-4F75-9721-C45BB35D01B7}" destId="{47266796-19B7-4E76-861B-2A80FF61B0C0}" srcOrd="0" destOrd="0" parTransId="{53DDB1B3-540D-485E-B8F0-C9F1DACE0D8E}" sibTransId="{A476A2C4-FEDD-499B-955E-7F68E173DE58}"/>
    <dgm:cxn modelId="{8788A0DC-E98B-4D0C-8306-7AE4E7006579}" type="presParOf" srcId="{3EAE7C2C-43F5-4CC7-A077-449870D84524}" destId="{DF0A7307-2784-4A9E-A6DE-1B4C18A5BE93}" srcOrd="0" destOrd="0" presId="urn:microsoft.com/office/officeart/2005/8/layout/hierarchy1"/>
    <dgm:cxn modelId="{CD2646B5-DE46-4942-ABD6-7D314E3B5EBB}" type="presParOf" srcId="{DF0A7307-2784-4A9E-A6DE-1B4C18A5BE93}" destId="{95BCB35A-4636-4A3C-93E5-C048378B5B71}" srcOrd="0" destOrd="0" presId="urn:microsoft.com/office/officeart/2005/8/layout/hierarchy1"/>
    <dgm:cxn modelId="{9498315E-376B-44F4-ACF8-920570B3BDF3}" type="presParOf" srcId="{95BCB35A-4636-4A3C-93E5-C048378B5B71}" destId="{4EAE4E7F-275B-4887-9E0F-AD2312C19464}" srcOrd="0" destOrd="0" presId="urn:microsoft.com/office/officeart/2005/8/layout/hierarchy1"/>
    <dgm:cxn modelId="{7FA4424D-1E1F-47BA-81EE-2F3D9843B3C1}" type="presParOf" srcId="{95BCB35A-4636-4A3C-93E5-C048378B5B71}" destId="{86683F0A-1958-48FC-9FC4-AA96A31D1822}" srcOrd="1" destOrd="0" presId="urn:microsoft.com/office/officeart/2005/8/layout/hierarchy1"/>
    <dgm:cxn modelId="{0F1E3AF4-96C6-4446-AC72-82A3CDBFDDE1}" type="presParOf" srcId="{DF0A7307-2784-4A9E-A6DE-1B4C18A5BE93}" destId="{E7810F10-8927-40BA-A256-1B910E03B59D}" srcOrd="1" destOrd="0" presId="urn:microsoft.com/office/officeart/2005/8/layout/hierarchy1"/>
    <dgm:cxn modelId="{1FC24760-3659-4D9A-B8DA-6A6867D48CC5}" type="presParOf" srcId="{E7810F10-8927-40BA-A256-1B910E03B59D}" destId="{3BA2315D-D3C5-45C9-AF03-D38046642B06}" srcOrd="0" destOrd="0" presId="urn:microsoft.com/office/officeart/2005/8/layout/hierarchy1"/>
    <dgm:cxn modelId="{6CA54F3A-6E64-4FED-808B-A70F5068B4C6}" type="presParOf" srcId="{E7810F10-8927-40BA-A256-1B910E03B59D}" destId="{C397C5E8-F646-422B-A64E-BA70A513F474}" srcOrd="1" destOrd="0" presId="urn:microsoft.com/office/officeart/2005/8/layout/hierarchy1"/>
    <dgm:cxn modelId="{9A9E6BA5-70C1-49C7-9EDD-48CBC68C6EE9}" type="presParOf" srcId="{C397C5E8-F646-422B-A64E-BA70A513F474}" destId="{6CCF6CA0-31BC-4E61-8EEE-5A9E51488B27}" srcOrd="0" destOrd="0" presId="urn:microsoft.com/office/officeart/2005/8/layout/hierarchy1"/>
    <dgm:cxn modelId="{7CECE075-C9BA-4074-9349-7366C6F650FB}" type="presParOf" srcId="{6CCF6CA0-31BC-4E61-8EEE-5A9E51488B27}" destId="{CC64F208-E8AF-4564-A2FF-75B946034D0A}" srcOrd="0" destOrd="0" presId="urn:microsoft.com/office/officeart/2005/8/layout/hierarchy1"/>
    <dgm:cxn modelId="{0FAD8CB1-7FE2-438D-BEFC-6081D5832F61}" type="presParOf" srcId="{6CCF6CA0-31BC-4E61-8EEE-5A9E51488B27}" destId="{263744AD-E73F-41AC-AAEE-57780FCE41F1}" srcOrd="1" destOrd="0" presId="urn:microsoft.com/office/officeart/2005/8/layout/hierarchy1"/>
    <dgm:cxn modelId="{B5294F72-620B-43AC-9F8D-E68C1C17AE5B}" type="presParOf" srcId="{C397C5E8-F646-422B-A64E-BA70A513F474}" destId="{87E1151E-98AD-4500-8CBB-BB3EBE7024D8}" srcOrd="1" destOrd="0" presId="urn:microsoft.com/office/officeart/2005/8/layout/hierarchy1"/>
    <dgm:cxn modelId="{92D03107-794C-4F0D-8961-44D084A7F22F}" type="presParOf" srcId="{87E1151E-98AD-4500-8CBB-BB3EBE7024D8}" destId="{94AB8955-2201-4D70-9766-3C557909A793}" srcOrd="0" destOrd="0" presId="urn:microsoft.com/office/officeart/2005/8/layout/hierarchy1"/>
    <dgm:cxn modelId="{25A3392B-F84E-4FCC-A48B-24BB503435B7}" type="presParOf" srcId="{87E1151E-98AD-4500-8CBB-BB3EBE7024D8}" destId="{70D0AF38-C183-4E84-9D4B-64C11197C53C}" srcOrd="1" destOrd="0" presId="urn:microsoft.com/office/officeart/2005/8/layout/hierarchy1"/>
    <dgm:cxn modelId="{F095C3F5-B835-400D-9564-4161E5E0805C}" type="presParOf" srcId="{70D0AF38-C183-4E84-9D4B-64C11197C53C}" destId="{F33FF931-E800-4143-87CA-22C56F47552B}" srcOrd="0" destOrd="0" presId="urn:microsoft.com/office/officeart/2005/8/layout/hierarchy1"/>
    <dgm:cxn modelId="{81573136-A446-4E3B-AD50-DA5477EFD894}" type="presParOf" srcId="{F33FF931-E800-4143-87CA-22C56F47552B}" destId="{BBCA7474-ACC7-480A-B584-A174C985533B}" srcOrd="0" destOrd="0" presId="urn:microsoft.com/office/officeart/2005/8/layout/hierarchy1"/>
    <dgm:cxn modelId="{249FA408-BD64-410B-89D4-A1D18A446F59}" type="presParOf" srcId="{F33FF931-E800-4143-87CA-22C56F47552B}" destId="{323EA9B1-9191-4906-87C9-A36ADFFD9D20}" srcOrd="1" destOrd="0" presId="urn:microsoft.com/office/officeart/2005/8/layout/hierarchy1"/>
    <dgm:cxn modelId="{93663B08-6405-4874-BA98-2E6A1528FB29}" type="presParOf" srcId="{70D0AF38-C183-4E84-9D4B-64C11197C53C}" destId="{A45D27C5-FEDA-49EA-85BB-5570F12A98BC}" srcOrd="1" destOrd="0" presId="urn:microsoft.com/office/officeart/2005/8/layout/hierarchy1"/>
    <dgm:cxn modelId="{8EE96EF2-FC3A-49B8-BD0D-C2C746CDA1B8}" type="presParOf" srcId="{87E1151E-98AD-4500-8CBB-BB3EBE7024D8}" destId="{E4AB2313-B630-43AC-9679-DE3072B66FD8}" srcOrd="2" destOrd="0" presId="urn:microsoft.com/office/officeart/2005/8/layout/hierarchy1"/>
    <dgm:cxn modelId="{EB27F7C8-C491-4EF8-824F-7854E93D7F21}" type="presParOf" srcId="{87E1151E-98AD-4500-8CBB-BB3EBE7024D8}" destId="{3FAFE936-14A3-4AAA-8FDA-6105B78E7AE6}" srcOrd="3" destOrd="0" presId="urn:microsoft.com/office/officeart/2005/8/layout/hierarchy1"/>
    <dgm:cxn modelId="{3EB39CF1-1757-49FA-A992-0B61C38A83BE}" type="presParOf" srcId="{3FAFE936-14A3-4AAA-8FDA-6105B78E7AE6}" destId="{A37C0187-1CB6-4326-9F45-EB2283BAF38B}" srcOrd="0" destOrd="0" presId="urn:microsoft.com/office/officeart/2005/8/layout/hierarchy1"/>
    <dgm:cxn modelId="{F51E7B66-A4EC-4A22-B947-115B134F80B1}" type="presParOf" srcId="{A37C0187-1CB6-4326-9F45-EB2283BAF38B}" destId="{C4484C25-4E96-458F-B3B0-CC59B523D55F}" srcOrd="0" destOrd="0" presId="urn:microsoft.com/office/officeart/2005/8/layout/hierarchy1"/>
    <dgm:cxn modelId="{CD1D8CCD-1773-44C5-8F65-E86B7004F741}" type="presParOf" srcId="{A37C0187-1CB6-4326-9F45-EB2283BAF38B}" destId="{EEF353FD-35B7-404D-97C0-D68F8A70C876}" srcOrd="1" destOrd="0" presId="urn:microsoft.com/office/officeart/2005/8/layout/hierarchy1"/>
    <dgm:cxn modelId="{3D511C0C-E6F0-41E7-9753-C4C0FF357BF2}" type="presParOf" srcId="{3FAFE936-14A3-4AAA-8FDA-6105B78E7AE6}" destId="{32234EBA-1E22-45FF-9B34-D66325C0B8C5}" srcOrd="1" destOrd="0" presId="urn:microsoft.com/office/officeart/2005/8/layout/hierarchy1"/>
    <dgm:cxn modelId="{29060F05-B094-4572-B70A-D20E944C32C7}" type="presParOf" srcId="{32234EBA-1E22-45FF-9B34-D66325C0B8C5}" destId="{18545446-142F-4BB9-B137-771C2EFEA88E}" srcOrd="0" destOrd="0" presId="urn:microsoft.com/office/officeart/2005/8/layout/hierarchy1"/>
    <dgm:cxn modelId="{AE5C3353-CE1C-47AE-86CD-8CB15A013129}" type="presParOf" srcId="{32234EBA-1E22-45FF-9B34-D66325C0B8C5}" destId="{1E39D429-8E34-4974-9BD4-FF184C49681E}" srcOrd="1" destOrd="0" presId="urn:microsoft.com/office/officeart/2005/8/layout/hierarchy1"/>
    <dgm:cxn modelId="{1BD6F97F-E510-4E77-A760-4E3C4CB1C90D}" type="presParOf" srcId="{1E39D429-8E34-4974-9BD4-FF184C49681E}" destId="{E6E988F4-4C60-4C10-A682-A7D3E532C8B7}" srcOrd="0" destOrd="0" presId="urn:microsoft.com/office/officeart/2005/8/layout/hierarchy1"/>
    <dgm:cxn modelId="{7E6D0EA7-8C25-45E1-B9FD-70C4626E4056}" type="presParOf" srcId="{E6E988F4-4C60-4C10-A682-A7D3E532C8B7}" destId="{6E743671-1DCB-4469-9AD7-14DAA01500A5}" srcOrd="0" destOrd="0" presId="urn:microsoft.com/office/officeart/2005/8/layout/hierarchy1"/>
    <dgm:cxn modelId="{8033F497-5C81-4113-97CA-D2365BA49F6F}" type="presParOf" srcId="{E6E988F4-4C60-4C10-A682-A7D3E532C8B7}" destId="{A45A2217-6282-444B-921E-9552B2BED957}" srcOrd="1" destOrd="0" presId="urn:microsoft.com/office/officeart/2005/8/layout/hierarchy1"/>
    <dgm:cxn modelId="{F8FDC4BD-CFCC-416F-A042-B9664D9ABCCC}" type="presParOf" srcId="{1E39D429-8E34-4974-9BD4-FF184C49681E}" destId="{0F74583B-C978-4CE8-8BF3-D385AD9067D8}" srcOrd="1" destOrd="0" presId="urn:microsoft.com/office/officeart/2005/8/layout/hierarchy1"/>
    <dgm:cxn modelId="{650917F4-DF98-4EE0-8EBA-15D1B7DDA88F}" type="presParOf" srcId="{87E1151E-98AD-4500-8CBB-BB3EBE7024D8}" destId="{D16F5A3A-E003-47E8-ABD3-0CDC90EA324F}" srcOrd="4" destOrd="0" presId="urn:microsoft.com/office/officeart/2005/8/layout/hierarchy1"/>
    <dgm:cxn modelId="{83C77698-0E48-4769-A8AE-F7CA77A474F8}" type="presParOf" srcId="{87E1151E-98AD-4500-8CBB-BB3EBE7024D8}" destId="{BA7E6801-E220-4E91-9A9E-FD68B2B4842A}" srcOrd="5" destOrd="0" presId="urn:microsoft.com/office/officeart/2005/8/layout/hierarchy1"/>
    <dgm:cxn modelId="{9B5CAA15-B18E-4600-B44D-71EBFBE1991B}" type="presParOf" srcId="{BA7E6801-E220-4E91-9A9E-FD68B2B4842A}" destId="{DA99C787-D422-4364-9AEC-2AD6D886BAB2}" srcOrd="0" destOrd="0" presId="urn:microsoft.com/office/officeart/2005/8/layout/hierarchy1"/>
    <dgm:cxn modelId="{51B3A96D-5277-4196-A86A-21C3118FDBBD}" type="presParOf" srcId="{DA99C787-D422-4364-9AEC-2AD6D886BAB2}" destId="{11B86DDA-8B77-4667-B236-154589B04642}" srcOrd="0" destOrd="0" presId="urn:microsoft.com/office/officeart/2005/8/layout/hierarchy1"/>
    <dgm:cxn modelId="{EE4474BD-ADB2-4A25-AE2C-E7D96F6E1BE2}" type="presParOf" srcId="{DA99C787-D422-4364-9AEC-2AD6D886BAB2}" destId="{4E8CCF03-BE6E-4324-937C-8E1E4209BDDD}" srcOrd="1" destOrd="0" presId="urn:microsoft.com/office/officeart/2005/8/layout/hierarchy1"/>
    <dgm:cxn modelId="{DA301137-33A6-4B9A-A276-D63C15C67063}" type="presParOf" srcId="{BA7E6801-E220-4E91-9A9E-FD68B2B4842A}" destId="{28683C3E-2EEB-48C5-AB7F-3B7B676CDA5D}" srcOrd="1" destOrd="0" presId="urn:microsoft.com/office/officeart/2005/8/layout/hierarchy1"/>
    <dgm:cxn modelId="{FA60E619-A2DA-455B-B233-6ACA286CAB46}" type="presParOf" srcId="{E7810F10-8927-40BA-A256-1B910E03B59D}" destId="{543B117F-E02B-41D8-A2F4-12C0C0471311}" srcOrd="2" destOrd="0" presId="urn:microsoft.com/office/officeart/2005/8/layout/hierarchy1"/>
    <dgm:cxn modelId="{BDD5811C-0B7C-4BAA-8725-7A5C79BEEE91}" type="presParOf" srcId="{E7810F10-8927-40BA-A256-1B910E03B59D}" destId="{1237CF46-10A4-4561-A363-39F3234556F3}" srcOrd="3" destOrd="0" presId="urn:microsoft.com/office/officeart/2005/8/layout/hierarchy1"/>
    <dgm:cxn modelId="{432C9E3F-843A-4B6F-B2CB-388E1D138A79}" type="presParOf" srcId="{1237CF46-10A4-4561-A363-39F3234556F3}" destId="{85B1EE20-8DD5-4DE4-9EC9-E8CB97D6BB92}" srcOrd="0" destOrd="0" presId="urn:microsoft.com/office/officeart/2005/8/layout/hierarchy1"/>
    <dgm:cxn modelId="{E9D9E568-4D36-4DFB-8BE4-1B2B91AC3629}" type="presParOf" srcId="{85B1EE20-8DD5-4DE4-9EC9-E8CB97D6BB92}" destId="{16388412-E51C-4F7A-B898-81A435F88095}" srcOrd="0" destOrd="0" presId="urn:microsoft.com/office/officeart/2005/8/layout/hierarchy1"/>
    <dgm:cxn modelId="{7617C75C-DC95-4611-A4EE-989962844423}" type="presParOf" srcId="{85B1EE20-8DD5-4DE4-9EC9-E8CB97D6BB92}" destId="{D4FACA8E-C43B-4963-B03B-8E9C214D367F}" srcOrd="1" destOrd="0" presId="urn:microsoft.com/office/officeart/2005/8/layout/hierarchy1"/>
    <dgm:cxn modelId="{199A9E2C-7303-4D9F-985E-F5F6E9453B21}" type="presParOf" srcId="{1237CF46-10A4-4561-A363-39F3234556F3}" destId="{ED2A632A-2A5E-4987-BD23-1CDEF65330A4}" srcOrd="1" destOrd="0" presId="urn:microsoft.com/office/officeart/2005/8/layout/hierarchy1"/>
    <dgm:cxn modelId="{F2C05FFB-1980-4415-BAE4-4E9CFAA8112C}" type="presParOf" srcId="{ED2A632A-2A5E-4987-BD23-1CDEF65330A4}" destId="{5E8B89AA-AC4B-4D83-BCD5-6611108112DB}" srcOrd="0" destOrd="0" presId="urn:microsoft.com/office/officeart/2005/8/layout/hierarchy1"/>
    <dgm:cxn modelId="{F3977628-2963-4273-BD1C-B8A91CA51E7A}" type="presParOf" srcId="{ED2A632A-2A5E-4987-BD23-1CDEF65330A4}" destId="{0BCECF05-18FC-4E88-80DC-30B60114963D}" srcOrd="1" destOrd="0" presId="urn:microsoft.com/office/officeart/2005/8/layout/hierarchy1"/>
    <dgm:cxn modelId="{8EDC7184-5643-46E5-8AC8-E5D74F7FE047}" type="presParOf" srcId="{0BCECF05-18FC-4E88-80DC-30B60114963D}" destId="{AA13CE4F-47A4-4CE4-9BF3-A5B472649E62}" srcOrd="0" destOrd="0" presId="urn:microsoft.com/office/officeart/2005/8/layout/hierarchy1"/>
    <dgm:cxn modelId="{D3353713-D2D2-4193-915D-28656220F123}" type="presParOf" srcId="{AA13CE4F-47A4-4CE4-9BF3-A5B472649E62}" destId="{4ED0D7A1-AD44-43E9-AD7E-3D2C9EC3F014}" srcOrd="0" destOrd="0" presId="urn:microsoft.com/office/officeart/2005/8/layout/hierarchy1"/>
    <dgm:cxn modelId="{A6590950-423D-4D7E-B890-55733686513C}" type="presParOf" srcId="{AA13CE4F-47A4-4CE4-9BF3-A5B472649E62}" destId="{1B52FBAC-15B8-44EF-825C-7BF27FC07783}" srcOrd="1" destOrd="0" presId="urn:microsoft.com/office/officeart/2005/8/layout/hierarchy1"/>
    <dgm:cxn modelId="{03F75B76-F9CE-4D4D-87AB-A037A237DB35}" type="presParOf" srcId="{0BCECF05-18FC-4E88-80DC-30B60114963D}" destId="{F18803A0-6146-4C8A-AD1B-FFB76B961EF4}" srcOrd="1" destOrd="0" presId="urn:microsoft.com/office/officeart/2005/8/layout/hierarchy1"/>
    <dgm:cxn modelId="{35D90B12-728D-48A4-A020-2565D66E0ABB}" type="presParOf" srcId="{ED2A632A-2A5E-4987-BD23-1CDEF65330A4}" destId="{64888E6A-09DB-47C5-850E-0B8ABAAE65A6}" srcOrd="2" destOrd="0" presId="urn:microsoft.com/office/officeart/2005/8/layout/hierarchy1"/>
    <dgm:cxn modelId="{FF4C9180-B91A-4CFA-B45F-596A4EADA0E2}" type="presParOf" srcId="{ED2A632A-2A5E-4987-BD23-1CDEF65330A4}" destId="{06C0D5D0-3DE8-43EB-8B21-29E54DF7CC64}" srcOrd="3" destOrd="0" presId="urn:microsoft.com/office/officeart/2005/8/layout/hierarchy1"/>
    <dgm:cxn modelId="{EF62FD94-47BF-48AD-A710-250AB7F3A594}" type="presParOf" srcId="{06C0D5D0-3DE8-43EB-8B21-29E54DF7CC64}" destId="{82C77BAE-64F6-4565-8DCC-A81D1097DBB8}" srcOrd="0" destOrd="0" presId="urn:microsoft.com/office/officeart/2005/8/layout/hierarchy1"/>
    <dgm:cxn modelId="{549D979E-7A14-46FA-AA8B-1F71A00B73E1}" type="presParOf" srcId="{82C77BAE-64F6-4565-8DCC-A81D1097DBB8}" destId="{19FAAFD0-BA79-4D85-A504-4DF7641F5728}" srcOrd="0" destOrd="0" presId="urn:microsoft.com/office/officeart/2005/8/layout/hierarchy1"/>
    <dgm:cxn modelId="{81209BCC-7FB0-4E1A-8708-AB933EC246F9}" type="presParOf" srcId="{82C77BAE-64F6-4565-8DCC-A81D1097DBB8}" destId="{5F3497C2-229A-46E5-8BAF-EDDDD4198C1E}" srcOrd="1" destOrd="0" presId="urn:microsoft.com/office/officeart/2005/8/layout/hierarchy1"/>
    <dgm:cxn modelId="{8FE81848-3A60-46C4-9E14-8DD28F04C56E}" type="presParOf" srcId="{06C0D5D0-3DE8-43EB-8B21-29E54DF7CC64}" destId="{B9FD2991-9DBF-42EA-B7EC-9424B597F1E2}" srcOrd="1" destOrd="0" presId="urn:microsoft.com/office/officeart/2005/8/layout/hierarchy1"/>
    <dgm:cxn modelId="{C08AAB2B-A5BB-413C-9FBA-44AED1AABBD6}" type="presParOf" srcId="{ED2A632A-2A5E-4987-BD23-1CDEF65330A4}" destId="{83865DD5-2791-4623-A61F-DF8E11A09907}" srcOrd="4" destOrd="0" presId="urn:microsoft.com/office/officeart/2005/8/layout/hierarchy1"/>
    <dgm:cxn modelId="{9B98D9EB-EC1A-49C3-9043-AC98F5D16D4D}" type="presParOf" srcId="{ED2A632A-2A5E-4987-BD23-1CDEF65330A4}" destId="{42DB5431-79B6-4F33-82BD-0A49EBC79C25}" srcOrd="5" destOrd="0" presId="urn:microsoft.com/office/officeart/2005/8/layout/hierarchy1"/>
    <dgm:cxn modelId="{C653DF9F-F72E-4FFA-A8F0-688A96FEE7BA}" type="presParOf" srcId="{42DB5431-79B6-4F33-82BD-0A49EBC79C25}" destId="{814961A3-F888-44F3-BA6A-4898C866FE76}" srcOrd="0" destOrd="0" presId="urn:microsoft.com/office/officeart/2005/8/layout/hierarchy1"/>
    <dgm:cxn modelId="{5D8F2C3A-0E8B-434D-8A18-E5C2D9D17EA7}" type="presParOf" srcId="{814961A3-F888-44F3-BA6A-4898C866FE76}" destId="{D4FFA9CE-7D07-4AA7-AE60-348069D61CEC}" srcOrd="0" destOrd="0" presId="urn:microsoft.com/office/officeart/2005/8/layout/hierarchy1"/>
    <dgm:cxn modelId="{AF5C0AEB-A89B-46B0-B01C-8E3B180DA41A}" type="presParOf" srcId="{814961A3-F888-44F3-BA6A-4898C866FE76}" destId="{D346F7E1-1ECC-4008-91CF-9B3DED9F7257}" srcOrd="1" destOrd="0" presId="urn:microsoft.com/office/officeart/2005/8/layout/hierarchy1"/>
    <dgm:cxn modelId="{49473155-2ED3-4E1D-BC82-C225A5F69B9A}" type="presParOf" srcId="{42DB5431-79B6-4F33-82BD-0A49EBC79C25}" destId="{CC660D63-54D2-4107-9CDE-F6085F9EB36B}" srcOrd="1" destOrd="0" presId="urn:microsoft.com/office/officeart/2005/8/layout/hierarchy1"/>
    <dgm:cxn modelId="{58F331EF-A99F-4CD3-94AF-8CF871F18DC0}" type="presParOf" srcId="{CC660D63-54D2-4107-9CDE-F6085F9EB36B}" destId="{428876E8-49CD-4DC1-B417-21B44C6317BA}" srcOrd="0" destOrd="0" presId="urn:microsoft.com/office/officeart/2005/8/layout/hierarchy1"/>
    <dgm:cxn modelId="{DAED6343-3353-4496-83ED-3A01E82A73AF}" type="presParOf" srcId="{CC660D63-54D2-4107-9CDE-F6085F9EB36B}" destId="{0D63C887-2B0C-4108-B6B2-15EBE5ACD1AC}" srcOrd="1" destOrd="0" presId="urn:microsoft.com/office/officeart/2005/8/layout/hierarchy1"/>
    <dgm:cxn modelId="{9528E9DC-8DBF-47C8-839F-99AB937705A8}" type="presParOf" srcId="{0D63C887-2B0C-4108-B6B2-15EBE5ACD1AC}" destId="{35BA4ECD-F71A-4C49-9082-F545DB5243BD}" srcOrd="0" destOrd="0" presId="urn:microsoft.com/office/officeart/2005/8/layout/hierarchy1"/>
    <dgm:cxn modelId="{A2313EB3-3F4E-4D45-9D3C-CA3A5C0190AB}" type="presParOf" srcId="{35BA4ECD-F71A-4C49-9082-F545DB5243BD}" destId="{907716E7-DA9C-46A2-8015-10F43D331CB4}" srcOrd="0" destOrd="0" presId="urn:microsoft.com/office/officeart/2005/8/layout/hierarchy1"/>
    <dgm:cxn modelId="{392457D8-E07A-485A-B50E-9265E38C34D4}" type="presParOf" srcId="{35BA4ECD-F71A-4C49-9082-F545DB5243BD}" destId="{F38226EE-E5A3-4C84-8F3E-AC297175C819}" srcOrd="1" destOrd="0" presId="urn:microsoft.com/office/officeart/2005/8/layout/hierarchy1"/>
    <dgm:cxn modelId="{F04EAB25-22B9-4A9D-BA24-11E078554D9C}" type="presParOf" srcId="{0D63C887-2B0C-4108-B6B2-15EBE5ACD1AC}" destId="{1F22CE9C-8C51-4193-A07B-BBA17C9085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A8672-903D-4C93-8D47-47E17260C0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62E9F-C44D-417F-B2F9-F0D0D6F1E5CC}" type="pres">
      <dgm:prSet presAssocID="{08AA8672-903D-4C93-8D47-47E17260C0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F1975EE-AF01-488B-91C1-BD55E6925A74}" type="presOf" srcId="{08AA8672-903D-4C93-8D47-47E17260C009}" destId="{96062E9F-C44D-417F-B2F9-F0D0D6F1E5CC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876E8-49CD-4DC1-B417-21B44C6317BA}">
      <dsp:nvSpPr>
        <dsp:cNvPr id="0" name=""/>
        <dsp:cNvSpPr/>
      </dsp:nvSpPr>
      <dsp:spPr>
        <a:xfrm>
          <a:off x="6619381" y="4107876"/>
          <a:ext cx="121579" cy="723745"/>
        </a:xfrm>
        <a:custGeom>
          <a:avLst/>
          <a:gdLst/>
          <a:ahLst/>
          <a:cxnLst/>
          <a:rect l="0" t="0" r="0" b="0"/>
          <a:pathLst>
            <a:path>
              <a:moveTo>
                <a:pt x="121579" y="0"/>
              </a:moveTo>
              <a:lnTo>
                <a:pt x="121579" y="617219"/>
              </a:lnTo>
              <a:lnTo>
                <a:pt x="0" y="617219"/>
              </a:lnTo>
              <a:lnTo>
                <a:pt x="0" y="7237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5DD5-2791-4623-A61F-DF8E11A09907}">
      <dsp:nvSpPr>
        <dsp:cNvPr id="0" name=""/>
        <dsp:cNvSpPr/>
      </dsp:nvSpPr>
      <dsp:spPr>
        <a:xfrm>
          <a:off x="6695240" y="2579426"/>
          <a:ext cx="91440" cy="499467"/>
        </a:xfrm>
        <a:custGeom>
          <a:avLst/>
          <a:gdLst/>
          <a:ahLst/>
          <a:cxnLst/>
          <a:rect l="0" t="0" r="0" b="0"/>
          <a:pathLst>
            <a:path>
              <a:moveTo>
                <a:pt x="80484" y="0"/>
              </a:moveTo>
              <a:lnTo>
                <a:pt x="80484" y="392941"/>
              </a:lnTo>
              <a:lnTo>
                <a:pt x="45720" y="392941"/>
              </a:lnTo>
              <a:lnTo>
                <a:pt x="45720" y="4994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88E6A-09DB-47C5-850E-0B8ABAAE65A6}">
      <dsp:nvSpPr>
        <dsp:cNvPr id="0" name=""/>
        <dsp:cNvSpPr/>
      </dsp:nvSpPr>
      <dsp:spPr>
        <a:xfrm>
          <a:off x="6775725" y="2579426"/>
          <a:ext cx="1291462" cy="499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073"/>
              </a:lnTo>
              <a:lnTo>
                <a:pt x="1291462" y="393073"/>
              </a:lnTo>
              <a:lnTo>
                <a:pt x="1291462" y="4995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B89AA-AC4B-4D83-BCD5-6611108112DB}">
      <dsp:nvSpPr>
        <dsp:cNvPr id="0" name=""/>
        <dsp:cNvSpPr/>
      </dsp:nvSpPr>
      <dsp:spPr>
        <a:xfrm>
          <a:off x="5452988" y="2579426"/>
          <a:ext cx="1322736" cy="380300"/>
        </a:xfrm>
        <a:custGeom>
          <a:avLst/>
          <a:gdLst/>
          <a:ahLst/>
          <a:cxnLst/>
          <a:rect l="0" t="0" r="0" b="0"/>
          <a:pathLst>
            <a:path>
              <a:moveTo>
                <a:pt x="1322736" y="0"/>
              </a:moveTo>
              <a:lnTo>
                <a:pt x="1322736" y="273775"/>
              </a:lnTo>
              <a:lnTo>
                <a:pt x="0" y="273775"/>
              </a:lnTo>
              <a:lnTo>
                <a:pt x="0" y="38030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B117F-E02B-41D8-A2F4-12C0C0471311}">
      <dsp:nvSpPr>
        <dsp:cNvPr id="0" name=""/>
        <dsp:cNvSpPr/>
      </dsp:nvSpPr>
      <dsp:spPr>
        <a:xfrm>
          <a:off x="4539408" y="1534821"/>
          <a:ext cx="2236316" cy="314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0"/>
              </a:lnTo>
              <a:lnTo>
                <a:pt x="2236316" y="207890"/>
              </a:lnTo>
              <a:lnTo>
                <a:pt x="2236316" y="3144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F5A3A-E003-47E8-ABD3-0CDC90EA324F}">
      <dsp:nvSpPr>
        <dsp:cNvPr id="0" name=""/>
        <dsp:cNvSpPr/>
      </dsp:nvSpPr>
      <dsp:spPr>
        <a:xfrm>
          <a:off x="2284670" y="2599440"/>
          <a:ext cx="1706827" cy="33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904"/>
              </a:lnTo>
              <a:lnTo>
                <a:pt x="1706827" y="227904"/>
              </a:lnTo>
              <a:lnTo>
                <a:pt x="1706827" y="3344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5446-142F-4BB9-B137-771C2EFEA88E}">
      <dsp:nvSpPr>
        <dsp:cNvPr id="0" name=""/>
        <dsp:cNvSpPr/>
      </dsp:nvSpPr>
      <dsp:spPr>
        <a:xfrm>
          <a:off x="2127938" y="4097208"/>
          <a:ext cx="156731" cy="658210"/>
        </a:xfrm>
        <a:custGeom>
          <a:avLst/>
          <a:gdLst/>
          <a:ahLst/>
          <a:cxnLst/>
          <a:rect l="0" t="0" r="0" b="0"/>
          <a:pathLst>
            <a:path>
              <a:moveTo>
                <a:pt x="156731" y="0"/>
              </a:moveTo>
              <a:lnTo>
                <a:pt x="156731" y="551684"/>
              </a:lnTo>
              <a:lnTo>
                <a:pt x="0" y="551684"/>
              </a:lnTo>
              <a:lnTo>
                <a:pt x="0" y="65821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B2313-B630-43AC-9679-DE3072B66FD8}">
      <dsp:nvSpPr>
        <dsp:cNvPr id="0" name=""/>
        <dsp:cNvSpPr/>
      </dsp:nvSpPr>
      <dsp:spPr>
        <a:xfrm>
          <a:off x="2238950" y="2599440"/>
          <a:ext cx="91440" cy="334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4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B8955-2201-4D70-9766-3C557909A793}">
      <dsp:nvSpPr>
        <dsp:cNvPr id="0" name=""/>
        <dsp:cNvSpPr/>
      </dsp:nvSpPr>
      <dsp:spPr>
        <a:xfrm>
          <a:off x="577842" y="2599440"/>
          <a:ext cx="1706827" cy="334430"/>
        </a:xfrm>
        <a:custGeom>
          <a:avLst/>
          <a:gdLst/>
          <a:ahLst/>
          <a:cxnLst/>
          <a:rect l="0" t="0" r="0" b="0"/>
          <a:pathLst>
            <a:path>
              <a:moveTo>
                <a:pt x="1706827" y="0"/>
              </a:moveTo>
              <a:lnTo>
                <a:pt x="1706827" y="227904"/>
              </a:lnTo>
              <a:lnTo>
                <a:pt x="0" y="227904"/>
              </a:lnTo>
              <a:lnTo>
                <a:pt x="0" y="3344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2315D-D3C5-45C9-AF03-D38046642B06}">
      <dsp:nvSpPr>
        <dsp:cNvPr id="0" name=""/>
        <dsp:cNvSpPr/>
      </dsp:nvSpPr>
      <dsp:spPr>
        <a:xfrm>
          <a:off x="2284670" y="1534821"/>
          <a:ext cx="2254738" cy="334430"/>
        </a:xfrm>
        <a:custGeom>
          <a:avLst/>
          <a:gdLst/>
          <a:ahLst/>
          <a:cxnLst/>
          <a:rect l="0" t="0" r="0" b="0"/>
          <a:pathLst>
            <a:path>
              <a:moveTo>
                <a:pt x="2254738" y="0"/>
              </a:moveTo>
              <a:lnTo>
                <a:pt x="2254738" y="227904"/>
              </a:lnTo>
              <a:lnTo>
                <a:pt x="0" y="227904"/>
              </a:lnTo>
              <a:lnTo>
                <a:pt x="0" y="3344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E4E7F-275B-4887-9E0F-AD2312C19464}">
      <dsp:nvSpPr>
        <dsp:cNvPr id="0" name=""/>
        <dsp:cNvSpPr/>
      </dsp:nvSpPr>
      <dsp:spPr>
        <a:xfrm>
          <a:off x="3431217" y="661581"/>
          <a:ext cx="2216382" cy="87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683F0A-1958-48FC-9FC4-AA96A31D1822}">
      <dsp:nvSpPr>
        <dsp:cNvPr id="0" name=""/>
        <dsp:cNvSpPr/>
      </dsp:nvSpPr>
      <dsp:spPr>
        <a:xfrm>
          <a:off x="3558984" y="782960"/>
          <a:ext cx="2216382" cy="873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 Menu </a:t>
          </a:r>
          <a:endParaRPr lang="en-US" sz="2400" kern="1200" dirty="0"/>
        </a:p>
      </dsp:txBody>
      <dsp:txXfrm>
        <a:off x="3584560" y="808536"/>
        <a:ext cx="2165230" cy="822088"/>
      </dsp:txXfrm>
    </dsp:sp>
    <dsp:sp modelId="{CC64F208-E8AF-4564-A2FF-75B946034D0A}">
      <dsp:nvSpPr>
        <dsp:cNvPr id="0" name=""/>
        <dsp:cNvSpPr/>
      </dsp:nvSpPr>
      <dsp:spPr>
        <a:xfrm>
          <a:off x="1709718" y="1869251"/>
          <a:ext cx="1149903" cy="730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744AD-E73F-41AC-AAEE-57780FCE41F1}">
      <dsp:nvSpPr>
        <dsp:cNvPr id="0" name=""/>
        <dsp:cNvSpPr/>
      </dsp:nvSpPr>
      <dsp:spPr>
        <a:xfrm>
          <a:off x="1837485" y="1990630"/>
          <a:ext cx="1149903" cy="730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</a:t>
          </a:r>
          <a:endParaRPr lang="en-US" sz="2400" kern="1200" dirty="0"/>
        </a:p>
      </dsp:txBody>
      <dsp:txXfrm>
        <a:off x="1858871" y="2012016"/>
        <a:ext cx="1107131" cy="687416"/>
      </dsp:txXfrm>
    </dsp:sp>
    <dsp:sp modelId="{BBCA7474-ACC7-480A-B584-A174C985533B}">
      <dsp:nvSpPr>
        <dsp:cNvPr id="0" name=""/>
        <dsp:cNvSpPr/>
      </dsp:nvSpPr>
      <dsp:spPr>
        <a:xfrm>
          <a:off x="2891" y="2933871"/>
          <a:ext cx="1149903" cy="1107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3EA9B1-9191-4906-87C9-A36ADFFD9D20}">
      <dsp:nvSpPr>
        <dsp:cNvPr id="0" name=""/>
        <dsp:cNvSpPr/>
      </dsp:nvSpPr>
      <dsp:spPr>
        <a:xfrm>
          <a:off x="130658" y="3055249"/>
          <a:ext cx="1149903" cy="1107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 details</a:t>
          </a:r>
          <a:endParaRPr lang="en-US" sz="2000" kern="1200" dirty="0"/>
        </a:p>
      </dsp:txBody>
      <dsp:txXfrm>
        <a:off x="163108" y="3087699"/>
        <a:ext cx="1085003" cy="1043015"/>
      </dsp:txXfrm>
    </dsp:sp>
    <dsp:sp modelId="{C4484C25-4E96-458F-B3B0-CC59B523D55F}">
      <dsp:nvSpPr>
        <dsp:cNvPr id="0" name=""/>
        <dsp:cNvSpPr/>
      </dsp:nvSpPr>
      <dsp:spPr>
        <a:xfrm>
          <a:off x="1408328" y="2933871"/>
          <a:ext cx="1752683" cy="1163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F353FD-35B7-404D-97C0-D68F8A70C876}">
      <dsp:nvSpPr>
        <dsp:cNvPr id="0" name=""/>
        <dsp:cNvSpPr/>
      </dsp:nvSpPr>
      <dsp:spPr>
        <a:xfrm>
          <a:off x="1536096" y="3055249"/>
          <a:ext cx="1752683" cy="1163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Transaction</a:t>
          </a:r>
          <a:endParaRPr lang="en-US" sz="2000" kern="1200" dirty="0"/>
        </a:p>
      </dsp:txBody>
      <dsp:txXfrm>
        <a:off x="1570169" y="3089322"/>
        <a:ext cx="1684537" cy="1095190"/>
      </dsp:txXfrm>
    </dsp:sp>
    <dsp:sp modelId="{6E743671-1DCB-4469-9AD7-14DAA01500A5}">
      <dsp:nvSpPr>
        <dsp:cNvPr id="0" name=""/>
        <dsp:cNvSpPr/>
      </dsp:nvSpPr>
      <dsp:spPr>
        <a:xfrm>
          <a:off x="1552986" y="4755418"/>
          <a:ext cx="1149903" cy="1033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5A2217-6282-444B-921E-9552B2BED957}">
      <dsp:nvSpPr>
        <dsp:cNvPr id="0" name=""/>
        <dsp:cNvSpPr/>
      </dsp:nvSpPr>
      <dsp:spPr>
        <a:xfrm>
          <a:off x="1680753" y="4876797"/>
          <a:ext cx="1149903" cy="1033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Send Money</a:t>
          </a:r>
          <a:endParaRPr lang="en-US" sz="2200" kern="1200" dirty="0"/>
        </a:p>
      </dsp:txBody>
      <dsp:txXfrm>
        <a:off x="1711032" y="4907076"/>
        <a:ext cx="1089345" cy="973243"/>
      </dsp:txXfrm>
    </dsp:sp>
    <dsp:sp modelId="{11B86DDA-8B77-4667-B236-154589B04642}">
      <dsp:nvSpPr>
        <dsp:cNvPr id="0" name=""/>
        <dsp:cNvSpPr/>
      </dsp:nvSpPr>
      <dsp:spPr>
        <a:xfrm>
          <a:off x="3416546" y="2933871"/>
          <a:ext cx="1149903" cy="1122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8CCF03-BE6E-4324-937C-8E1E4209BDDD}">
      <dsp:nvSpPr>
        <dsp:cNvPr id="0" name=""/>
        <dsp:cNvSpPr/>
      </dsp:nvSpPr>
      <dsp:spPr>
        <a:xfrm>
          <a:off x="3544313" y="3055249"/>
          <a:ext cx="1149903" cy="11226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Block</a:t>
          </a:r>
          <a:endParaRPr lang="en-US" sz="2000" kern="1200" dirty="0"/>
        </a:p>
      </dsp:txBody>
      <dsp:txXfrm>
        <a:off x="3577193" y="3088129"/>
        <a:ext cx="1084143" cy="1056854"/>
      </dsp:txXfrm>
    </dsp:sp>
    <dsp:sp modelId="{16388412-E51C-4F7A-B898-81A435F88095}">
      <dsp:nvSpPr>
        <dsp:cNvPr id="0" name=""/>
        <dsp:cNvSpPr/>
      </dsp:nvSpPr>
      <dsp:spPr>
        <a:xfrm>
          <a:off x="6200773" y="1849237"/>
          <a:ext cx="1149903" cy="730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FACA8E-C43B-4963-B03B-8E9C214D367F}">
      <dsp:nvSpPr>
        <dsp:cNvPr id="0" name=""/>
        <dsp:cNvSpPr/>
      </dsp:nvSpPr>
      <dsp:spPr>
        <a:xfrm>
          <a:off x="6328540" y="1970616"/>
          <a:ext cx="1149903" cy="730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Miner</a:t>
          </a:r>
          <a:endParaRPr lang="en-US" sz="2400" kern="1200" dirty="0"/>
        </a:p>
      </dsp:txBody>
      <dsp:txXfrm>
        <a:off x="6349926" y="1992002"/>
        <a:ext cx="1107131" cy="687416"/>
      </dsp:txXfrm>
    </dsp:sp>
    <dsp:sp modelId="{4ED0D7A1-AD44-43E9-AD7E-3D2C9EC3F014}">
      <dsp:nvSpPr>
        <dsp:cNvPr id="0" name=""/>
        <dsp:cNvSpPr/>
      </dsp:nvSpPr>
      <dsp:spPr>
        <a:xfrm>
          <a:off x="4867831" y="2959727"/>
          <a:ext cx="1170314" cy="1146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52FBAC-15B8-44EF-825C-7BF27FC07783}">
      <dsp:nvSpPr>
        <dsp:cNvPr id="0" name=""/>
        <dsp:cNvSpPr/>
      </dsp:nvSpPr>
      <dsp:spPr>
        <a:xfrm>
          <a:off x="4995598" y="3081105"/>
          <a:ext cx="1170314" cy="1146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 All Details</a:t>
          </a:r>
          <a:endParaRPr lang="en-US" sz="2000" kern="1200" dirty="0"/>
        </a:p>
      </dsp:txBody>
      <dsp:txXfrm>
        <a:off x="5029190" y="3114697"/>
        <a:ext cx="1103130" cy="1079738"/>
      </dsp:txXfrm>
    </dsp:sp>
    <dsp:sp modelId="{19FAAFD0-BA79-4D85-A504-4DF7641F5728}">
      <dsp:nvSpPr>
        <dsp:cNvPr id="0" name=""/>
        <dsp:cNvSpPr/>
      </dsp:nvSpPr>
      <dsp:spPr>
        <a:xfrm>
          <a:off x="7492235" y="3079025"/>
          <a:ext cx="1149903" cy="935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3497C2-229A-46E5-8BAF-EDDDD4198C1E}">
      <dsp:nvSpPr>
        <dsp:cNvPr id="0" name=""/>
        <dsp:cNvSpPr/>
      </dsp:nvSpPr>
      <dsp:spPr>
        <a:xfrm>
          <a:off x="7620003" y="3200404"/>
          <a:ext cx="1149903" cy="935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View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Block</a:t>
          </a:r>
          <a:endParaRPr lang="en-US" sz="2400" kern="1200" dirty="0"/>
        </a:p>
      </dsp:txBody>
      <dsp:txXfrm>
        <a:off x="7647398" y="3227799"/>
        <a:ext cx="1095113" cy="880560"/>
      </dsp:txXfrm>
    </dsp:sp>
    <dsp:sp modelId="{D4FFA9CE-7D07-4AA7-AE60-348069D61CEC}">
      <dsp:nvSpPr>
        <dsp:cNvPr id="0" name=""/>
        <dsp:cNvSpPr/>
      </dsp:nvSpPr>
      <dsp:spPr>
        <a:xfrm>
          <a:off x="6184441" y="3078893"/>
          <a:ext cx="1113037" cy="1028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46F7E1-1ECC-4008-91CF-9B3DED9F7257}">
      <dsp:nvSpPr>
        <dsp:cNvPr id="0" name=""/>
        <dsp:cNvSpPr/>
      </dsp:nvSpPr>
      <dsp:spPr>
        <a:xfrm>
          <a:off x="6312208" y="3200272"/>
          <a:ext cx="1113037" cy="1028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Mine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Blocks</a:t>
          </a:r>
          <a:endParaRPr lang="en-US" sz="2200" kern="1200" dirty="0"/>
        </a:p>
      </dsp:txBody>
      <dsp:txXfrm>
        <a:off x="6342346" y="3230410"/>
        <a:ext cx="1052761" cy="968706"/>
      </dsp:txXfrm>
    </dsp:sp>
    <dsp:sp modelId="{907716E7-DA9C-46A2-8015-10F43D331CB4}">
      <dsp:nvSpPr>
        <dsp:cNvPr id="0" name=""/>
        <dsp:cNvSpPr/>
      </dsp:nvSpPr>
      <dsp:spPr>
        <a:xfrm>
          <a:off x="6044429" y="4831621"/>
          <a:ext cx="1149903" cy="882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8226EE-E5A3-4C84-8F3E-AC297175C819}">
      <dsp:nvSpPr>
        <dsp:cNvPr id="0" name=""/>
        <dsp:cNvSpPr/>
      </dsp:nvSpPr>
      <dsp:spPr>
        <a:xfrm>
          <a:off x="6172196" y="4953000"/>
          <a:ext cx="1149903" cy="88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block</a:t>
          </a:r>
          <a:endParaRPr lang="en-US" sz="2400" kern="1200" dirty="0"/>
        </a:p>
      </dsp:txBody>
      <dsp:txXfrm>
        <a:off x="6198046" y="4978850"/>
        <a:ext cx="1098203" cy="830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1D22-97C7-47B3-819E-769F1332FE87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4677-D5A6-40E5-A137-2377BA7CD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1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4677-D5A6-40E5-A137-2377BA7CD9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SUNG\Desktop\Blockch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62800" y="-990600"/>
            <a:ext cx="17559962" cy="100314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tx1"/>
                </a:solidFill>
                <a:effectLst/>
                <a:latin typeface="OCR A Std" pitchFamily="49" charset="0"/>
              </a:rPr>
              <a:t>Blockchain</a:t>
            </a:r>
            <a:endParaRPr lang="en-US" sz="6000" dirty="0">
              <a:solidFill>
                <a:schemeClr val="tx1"/>
              </a:solidFill>
              <a:effectLst/>
              <a:latin typeface="OCR A Std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reliance </a:t>
            </a:r>
            <a:r>
              <a:rPr lang="en-US" smtClean="0"/>
              <a:t>on trust</a:t>
            </a:r>
            <a:endParaRPr lang="en-US" dirty="0" smtClean="0"/>
          </a:p>
          <a:p>
            <a:r>
              <a:rPr lang="en-US" dirty="0" smtClean="0"/>
              <a:t>Peer-to-peer work</a:t>
            </a:r>
          </a:p>
          <a:p>
            <a:r>
              <a:rPr lang="en-US" dirty="0" smtClean="0"/>
              <a:t>Proof-of-work</a:t>
            </a:r>
          </a:p>
          <a:p>
            <a:r>
              <a:rPr lang="en-US" dirty="0" smtClean="0"/>
              <a:t>Public history of transactions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use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Time consumption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Roles of each member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724400"/>
          </a:xfrm>
        </p:spPr>
        <p:txBody>
          <a:bodyPr>
            <a:noAutofit/>
          </a:bodyPr>
          <a:lstStyle/>
          <a:p>
            <a:pPr algn="just"/>
            <a:r>
              <a:rPr lang="en-IN" sz="2400" dirty="0" err="1" smtClean="0"/>
              <a:t>Roncy</a:t>
            </a:r>
            <a:r>
              <a:rPr lang="en-IN" sz="2400" dirty="0"/>
              <a:t> </a:t>
            </a:r>
            <a:r>
              <a:rPr lang="en-IN" sz="2400" dirty="0" smtClean="0"/>
              <a:t>R Thomas-Miner, Mine and Add </a:t>
            </a:r>
            <a:r>
              <a:rPr lang="en-IN" sz="2400" dirty="0"/>
              <a:t>Block, </a:t>
            </a:r>
            <a:r>
              <a:rPr lang="en-IN" sz="2400" dirty="0" smtClean="0"/>
              <a:t>View 			   Block(Miner</a:t>
            </a:r>
            <a:r>
              <a:rPr lang="en-IN" sz="2400" dirty="0"/>
              <a:t>)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err="1" smtClean="0"/>
              <a:t>Nestin</a:t>
            </a:r>
            <a:r>
              <a:rPr lang="en-IN" sz="2400" dirty="0" smtClean="0"/>
              <a:t> C Solomon- View Details, Transaction, 				    Edit(User)</a:t>
            </a:r>
          </a:p>
          <a:p>
            <a:pPr marL="36576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Olivia Abraham- View Block(User), </a:t>
            </a:r>
            <a:r>
              <a:rPr lang="en-IN" sz="2400" dirty="0" smtClean="0"/>
              <a:t>menus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Muhammed </a:t>
            </a:r>
            <a:r>
              <a:rPr lang="en-IN" sz="2400" dirty="0" err="1" smtClean="0"/>
              <a:t>Sanan</a:t>
            </a:r>
            <a:r>
              <a:rPr lang="en-IN" sz="2400" dirty="0" smtClean="0"/>
              <a:t>- </a:t>
            </a:r>
            <a:r>
              <a:rPr lang="en-IN" sz="2400" dirty="0" smtClean="0"/>
              <a:t>Menu</a:t>
            </a:r>
            <a:r>
              <a:rPr lang="en-IN" sz="2400" dirty="0" smtClean="0"/>
              <a:t>, </a:t>
            </a:r>
            <a:r>
              <a:rPr lang="en-IN" sz="2400" dirty="0" smtClean="0"/>
              <a:t>Edit(user) 				</a:t>
            </a:r>
          </a:p>
          <a:p>
            <a:pPr algn="just"/>
            <a:r>
              <a:rPr lang="en-IN" sz="2400" dirty="0" smtClean="0"/>
              <a:t>Shamil Thomas- </a:t>
            </a:r>
            <a:r>
              <a:rPr lang="en-IN" sz="2400" dirty="0" smtClean="0"/>
              <a:t>see1(user)</a:t>
            </a:r>
            <a:r>
              <a:rPr lang="en-IN" sz="2400" dirty="0" smtClean="0"/>
              <a:t>, </a:t>
            </a:r>
            <a:r>
              <a:rPr lang="en-IN" sz="2400" dirty="0"/>
              <a:t>New </a:t>
            </a:r>
            <a:r>
              <a:rPr lang="en-IN" sz="2400" dirty="0" smtClean="0"/>
              <a:t>User, View Block</a:t>
            </a:r>
            <a:endParaRPr lang="en-IN" sz="2400" dirty="0"/>
          </a:p>
          <a:p>
            <a:pPr marL="36576" indent="0" algn="just">
              <a:buNone/>
            </a:pPr>
            <a:r>
              <a:rPr lang="en-IN" sz="2400" dirty="0" smtClean="0"/>
              <a:t>			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92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 smtClean="0"/>
              <a:t>stdio.h</a:t>
            </a:r>
            <a:endParaRPr lang="en-I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 smtClean="0"/>
              <a:t>string.h</a:t>
            </a:r>
            <a:endParaRPr lang="en-I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 smtClean="0"/>
              <a:t>windows.h</a:t>
            </a:r>
            <a:endParaRPr lang="en-I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402189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470648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31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Mentor – </a:t>
            </a:r>
            <a:r>
              <a:rPr lang="en-US" dirty="0" err="1" smtClean="0"/>
              <a:t>Anju</a:t>
            </a:r>
            <a:r>
              <a:rPr lang="en-US" dirty="0" smtClean="0"/>
              <a:t> Joseph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Group Members – </a:t>
            </a:r>
          </a:p>
          <a:p>
            <a:r>
              <a:rPr lang="en-US" dirty="0" err="1" smtClean="0"/>
              <a:t>Roncy</a:t>
            </a:r>
            <a:r>
              <a:rPr lang="en-US" dirty="0" smtClean="0"/>
              <a:t> R Thomas</a:t>
            </a:r>
          </a:p>
          <a:p>
            <a:r>
              <a:rPr lang="en-US" dirty="0" err="1" smtClean="0"/>
              <a:t>Nestin</a:t>
            </a:r>
            <a:r>
              <a:rPr lang="en-US" dirty="0" smtClean="0"/>
              <a:t> C Solomon</a:t>
            </a:r>
          </a:p>
          <a:p>
            <a:r>
              <a:rPr lang="en-US" dirty="0" err="1" smtClean="0"/>
              <a:t>Shamil</a:t>
            </a:r>
            <a:r>
              <a:rPr lang="en-US" dirty="0" smtClean="0"/>
              <a:t> Thomas</a:t>
            </a:r>
          </a:p>
          <a:p>
            <a:r>
              <a:rPr lang="en-US" dirty="0" err="1" smtClean="0"/>
              <a:t>Muhammed</a:t>
            </a:r>
            <a:r>
              <a:rPr lang="en-US" dirty="0" smtClean="0"/>
              <a:t> </a:t>
            </a:r>
            <a:r>
              <a:rPr lang="en-US" dirty="0" err="1" smtClean="0"/>
              <a:t>Sanan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Olivia Abraham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077200" cy="505936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b="1" dirty="0" err="1" smtClean="0"/>
              <a:t>blockchain</a:t>
            </a:r>
            <a:r>
              <a:rPr lang="en-IN" b="1" dirty="0"/>
              <a:t> </a:t>
            </a:r>
            <a:r>
              <a:rPr lang="en-IN" b="1" dirty="0" smtClean="0"/>
              <a:t>- </a:t>
            </a:r>
            <a:r>
              <a:rPr lang="en-IN" dirty="0" smtClean="0"/>
              <a:t>is a growing list of records, called </a:t>
            </a:r>
            <a:r>
              <a:rPr lang="en-IN" i="1" dirty="0" smtClean="0"/>
              <a:t>blocks</a:t>
            </a:r>
            <a:r>
              <a:rPr lang="en-IN" dirty="0" smtClean="0"/>
              <a:t>, which are linked using cryptography.</a:t>
            </a:r>
          </a:p>
          <a:p>
            <a:pPr algn="just"/>
            <a:r>
              <a:rPr lang="en-IN" dirty="0" smtClean="0"/>
              <a:t>Each block contains a cryptographic hash of the previous block, a timestamp and transition data.</a:t>
            </a:r>
          </a:p>
          <a:p>
            <a:pPr algn="just"/>
            <a:r>
              <a:rPr lang="en-IN" dirty="0" smtClean="0"/>
              <a:t>It is “an </a:t>
            </a:r>
            <a:r>
              <a:rPr lang="en-IN" dirty="0" err="1" smtClean="0"/>
              <a:t>open,distributed</a:t>
            </a:r>
            <a:r>
              <a:rPr lang="en-IN" dirty="0" smtClean="0"/>
              <a:t> ledger that can record transactions between two parties efficiently and in a verifiable and permanent way”.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540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304800"/>
            <a:ext cx="8610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Our project mainly focuses on the implementation of the basic </a:t>
            </a:r>
            <a:r>
              <a:rPr lang="en-IN" sz="3200" dirty="0" err="1" smtClean="0"/>
              <a:t>blockchain</a:t>
            </a:r>
            <a:r>
              <a:rPr lang="en-IN" sz="3200" dirty="0" smtClean="0"/>
              <a:t> concept using c programming language.</a:t>
            </a:r>
          </a:p>
          <a:p>
            <a:pPr algn="just"/>
            <a:endParaRPr lang="en-IN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We intend to store data on various transactions held between the users.</a:t>
            </a:r>
          </a:p>
          <a:p>
            <a:pPr algn="just"/>
            <a:endParaRPr lang="en-IN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This project also implements the concept of proof of work, which is one of the main process used to make </a:t>
            </a:r>
            <a:r>
              <a:rPr lang="en-IN" sz="3200" dirty="0" err="1" smtClean="0"/>
              <a:t>blockchain</a:t>
            </a:r>
            <a:r>
              <a:rPr lang="en-IN" sz="3200" dirty="0" smtClean="0"/>
              <a:t> secure.</a:t>
            </a:r>
            <a:endParaRPr lang="en-IN" sz="32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80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43000"/>
            <a:ext cx="7467600" cy="4525963"/>
          </a:xfrm>
        </p:spPr>
        <p:txBody>
          <a:bodyPr/>
          <a:lstStyle/>
          <a:p>
            <a:pPr algn="just"/>
            <a:r>
              <a:rPr lang="en-US" sz="3200" dirty="0"/>
              <a:t>By design, a </a:t>
            </a:r>
            <a:r>
              <a:rPr lang="en-US" sz="3200" dirty="0" err="1"/>
              <a:t>blockchain</a:t>
            </a:r>
            <a:r>
              <a:rPr lang="en-US" sz="3200" dirty="0"/>
              <a:t> is resistant to modification of the data. It is "an open, distributed ledger that can record transactions between two parties efficiently and in a verifiable and permanent way".</a:t>
            </a:r>
            <a:r>
              <a:rPr lang="en-US" sz="3200" baseline="300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6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467600" cy="53641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For use as a distributed ledger, a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 is typically managed by a peer-to-peer network. </a:t>
            </a:r>
          </a:p>
          <a:p>
            <a:pPr algn="just"/>
            <a:r>
              <a:rPr lang="en-US" sz="2800" dirty="0" smtClean="0"/>
              <a:t>Once recorded, the data in any given block cannot be altered without alteration of all subsequent blocks, which requires consensus of the network majority. </a:t>
            </a:r>
          </a:p>
          <a:p>
            <a:pPr marL="36576" indent="0" algn="just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When a new transaction or an edit to an existing transaction comes in to 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, generally a majority of the nodes within 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implementation must execute algorithms to evaluate and verify the history of the individual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block that is proposed. </a:t>
            </a:r>
          </a:p>
          <a:p>
            <a:pPr algn="just"/>
            <a:r>
              <a:rPr lang="en-US" sz="2400" dirty="0" smtClean="0"/>
              <a:t>If a majority of the nodes come to a consensus that the history and signature is valid, the new block of transactions is accepted into the ledger and a new block is added to the chain of transactions. </a:t>
            </a: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If a majority does not concede to the addition or modification of the ledger entry, it is denied and not added to the chain.</a:t>
            </a:r>
          </a:p>
          <a:p>
            <a:pPr algn="just"/>
            <a:r>
              <a:rPr lang="en-US" sz="2600" dirty="0" smtClean="0"/>
              <a:t>This distributed consensus model is what allows </a:t>
            </a:r>
            <a:r>
              <a:rPr lang="en-US" sz="2600" dirty="0" err="1" smtClean="0"/>
              <a:t>blockchain</a:t>
            </a:r>
            <a:r>
              <a:rPr lang="en-US" sz="2600" dirty="0" smtClean="0"/>
              <a:t> to run as a distributed ledger without the need for some central, unifying authority saying what transactions are valid and (perhaps more importantly) which ones are not.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32287768"/>
              </p:ext>
            </p:extLst>
          </p:nvPr>
        </p:nvGraphicFramePr>
        <p:xfrm>
          <a:off x="224246" y="228600"/>
          <a:ext cx="8915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8795393"/>
              </p:ext>
            </p:extLst>
          </p:nvPr>
        </p:nvGraphicFramePr>
        <p:xfrm>
          <a:off x="1524000" y="1397000"/>
          <a:ext cx="18288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377297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782</TotalTime>
  <Words>388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OCR A Std</vt:lpstr>
      <vt:lpstr>Wingdings</vt:lpstr>
      <vt:lpstr>Wingdings 2</vt:lpstr>
      <vt:lpstr>Technic</vt:lpstr>
      <vt:lpstr>Blockchain</vt:lpstr>
      <vt:lpstr>PowerPoint Presentation</vt:lpstr>
      <vt:lpstr>Abstract</vt:lpstr>
      <vt:lpstr>PowerPoint Presentation</vt:lpstr>
      <vt:lpstr>PowerPoint Presentation</vt:lpstr>
      <vt:lpstr>PowerPoint Presentation</vt:lpstr>
      <vt:lpstr>How Does It Work</vt:lpstr>
      <vt:lpstr>PowerPoint Presentation</vt:lpstr>
      <vt:lpstr>PowerPoint Presentation</vt:lpstr>
      <vt:lpstr>Advantages</vt:lpstr>
      <vt:lpstr>Disadvantages</vt:lpstr>
      <vt:lpstr>Roles of each member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SAMSUNG</dc:creator>
  <cp:lastModifiedBy>Shan Shaji</cp:lastModifiedBy>
  <cp:revision>52</cp:revision>
  <dcterms:created xsi:type="dcterms:W3CDTF">2006-08-16T00:00:00Z</dcterms:created>
  <dcterms:modified xsi:type="dcterms:W3CDTF">2019-05-04T10:00:59Z</dcterms:modified>
</cp:coreProperties>
</file>