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67e9b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067e9b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d067e9b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d067e9b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d067e9b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d067e9b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d067e9b4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d067e9b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067e9b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067e9b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d067e9b4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d067e9b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88346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88" y="54725"/>
            <a:ext cx="88346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88" y="79050"/>
            <a:ext cx="88346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88346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63" y="0"/>
            <a:ext cx="88346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75" y="66663"/>
            <a:ext cx="748665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