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3397b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03397b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d03397b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d03397b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d03397b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d03397b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d03397b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d03397b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d03397b9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d03397b9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d03397b9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d03397b9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8" y="119075"/>
            <a:ext cx="78372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08" y="0"/>
            <a:ext cx="78372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50" y="-56183"/>
            <a:ext cx="9143999" cy="4946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592"/>
            <a:ext cx="9143999" cy="4946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25" y="200038"/>
            <a:ext cx="748665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33325"/>
            <a:ext cx="748665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