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d2ff5b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d2ff5b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cd2ff5b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cd2ff5b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cd2ff5b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cd2ff5b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cd2ff5b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cd2ff5b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d2ff5b2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d2ff5b2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01206" y="-358700"/>
            <a:ext cx="89501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7506" y="30400"/>
            <a:ext cx="89501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94" y="-135575"/>
            <a:ext cx="89501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806" y="361025"/>
            <a:ext cx="89501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4" y="156225"/>
            <a:ext cx="89501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