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2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0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973A22-D4D8-4E75-A35C-D532828AC7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F251-5986-497E-8F49-05103F0F6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52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8451" y="2828836"/>
            <a:ext cx="459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Unveiling Market </a:t>
            </a:r>
          </a:p>
          <a:p>
            <a:r>
              <a:rPr lang="en-US" sz="3600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Insights…….</a:t>
            </a:r>
            <a:endParaRPr lang="en-IN" sz="3600" b="1" i="1" u="sng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8743" y="4797287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BY JOEL SELVAMANI J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      ADITYAN T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      LINGA DURAI S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      SAKTHIVEL A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      MUTHU EASWARAN  L 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6521" y="1352828"/>
            <a:ext cx="495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POWERPOINT PRESENTATION</a:t>
            </a:r>
            <a:endParaRPr lang="en-IN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0"/>
            <a:ext cx="1301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5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551" y="0"/>
            <a:ext cx="13149142" cy="69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695" y="0"/>
            <a:ext cx="13163034" cy="69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033" y="0"/>
            <a:ext cx="13220129" cy="69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554" y="-1"/>
            <a:ext cx="13166650" cy="69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695" y="0"/>
            <a:ext cx="13255799" cy="69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554" y="0"/>
            <a:ext cx="13193154" cy="69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1" y="3044280"/>
            <a:ext cx="243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anose="04020705040A02060702" pitchFamily="82" charset="0"/>
              </a:rPr>
              <a:t>THE END</a:t>
            </a:r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632" y="1"/>
            <a:ext cx="13351820" cy="70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1301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29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369" y="0"/>
            <a:ext cx="13228221" cy="69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66" y="0"/>
            <a:ext cx="13169987" cy="69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623" y="-1"/>
            <a:ext cx="13021440" cy="68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624" y="-1"/>
            <a:ext cx="13034694" cy="68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26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Agency FB</vt:lpstr>
      <vt:lpstr>Algerian</vt:lpstr>
      <vt:lpstr>Arial</vt:lpstr>
      <vt:lpstr>Arial Black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Js</dc:creator>
  <cp:lastModifiedBy>Joel Js</cp:lastModifiedBy>
  <cp:revision>8</cp:revision>
  <dcterms:created xsi:type="dcterms:W3CDTF">2023-10-07T14:37:04Z</dcterms:created>
  <dcterms:modified xsi:type="dcterms:W3CDTF">2023-10-07T16:34:50Z</dcterms:modified>
</cp:coreProperties>
</file>