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2213C-6564-C056-60F3-23426495A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13037D-0E19-8043-2B10-94BC0495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31D346-4B57-6A67-7C5E-4057E9BB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39D642-E641-F7AE-D43A-76873505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3FB1C-4EF6-BC40-AD94-2579EDEA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4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58352-F3A0-C060-EA3E-465FE44B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1EAF02-06D2-A59B-6277-18C653F9B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CA7BE-FA5A-4C23-B54B-7B81CB7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B2FD4-C21B-AC00-D15F-280050C4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298D5-8DBF-9B81-5BC7-3C8767AE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80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E17E2C-9986-7C05-BD23-C9C7244A9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8D23DE-9CB6-17DE-5B97-A7A36B4BE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A39A0-1C59-2354-5337-F6FD749D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F5F2B-7924-3642-3A15-A11BBE5D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6688B-67E7-1F43-C6C1-CD12C9FD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2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1FB87-35B3-9270-1244-D06F1F6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C55E8-0B93-6E5B-620F-326A48E9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7C3282-C838-F2D9-984B-B19A88D4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1F61B-0654-050E-98CE-004F7610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386146-C081-04D9-7E90-46B2126A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55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CA264-C98D-728C-A1EB-D94127D7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3E2FB-DE98-AA13-D680-55C2A354B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298E51-D576-70E3-98A0-9F3B60F9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B483F-9D3E-18B5-4044-8BE5E94A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C8E7E-A8F4-5A0F-F9CA-4BB66829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04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B8679-1CE3-0217-B0FF-079F00A6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B7E74D-A2EC-9FC0-EEAA-E741ABAB8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EB91BF-D28B-20C2-7C17-C035CE72C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21898-4551-1E07-87F2-44A2D0EB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685B8-6BDF-5638-B74D-FB856E46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244315-306D-AC8B-5FC5-5B38BCD6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5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6853D-1882-6D43-1A9F-C2AEB3E1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E6B7D-E487-C43D-D940-2A6DE7F6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6DBF25-88F9-A6B8-12D9-E9627AFB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5B0B6D-F1C9-0C66-A397-B0D6B5266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02126D-5A52-A45A-456A-FFA2C586F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57F1A5-25F3-9B07-FB7D-1A828145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F839D3-45D9-96CA-06FC-4F580B94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F4F38-CE48-C8B0-762C-BB55459F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70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BFF4D-0C19-71A2-B527-EB9704F7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98FDB0-025C-3F6D-8EBF-8A05BE9F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2A50F3-947A-7B57-F773-0CBA37E8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A9C7E8-8706-4773-2FA1-3134C0B9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9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E92C8A-7019-717A-CEEF-F18F8D68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AE32C9-B1B9-7DD0-574D-61FA54F4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2454A0-822D-BEB6-006D-5F809361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84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8A7D4-9921-38C5-1DB7-31C1DE14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D5FA08-64D8-2464-F405-E49FE946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FD88F0-D7AD-99B2-97FC-AE3310F25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CE7174-D0CC-1151-429A-957A26E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8224BD-2028-7496-3702-8DFFEE9D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FEF7B7-D703-BD13-9CF2-B2BDB5C9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49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2D0DD-C08C-60E8-4F4F-63828077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895618-7191-AD29-E36D-9953C8EA3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98F792-C49B-917F-76FD-7D26ABBB3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C1465A-D27E-F309-13C0-519014DD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8EDDE4-BC3B-5BBE-32BD-82C7AB7D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D47100-DF43-2515-2C10-D557DB3C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8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BF773B-EF56-7517-6F94-B5258B5E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6E16EE-A492-DE61-B5F3-3848A68E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E7AB37-05A9-FA42-DE06-BEEAE0F7E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DC15-98E5-496A-B231-493F5FD843FB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BED2C-4C2B-11F9-B5BE-343D61CC3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158EDA-9795-F29B-5F85-CECE3E83D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6A81-07E0-4811-A88F-33BAF8320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4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673C170-BE9F-0B5D-1AA8-8E12EA18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259978"/>
            <a:ext cx="12191999" cy="1219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B898043-8925-CFB9-E398-FFC32C79FA6F}"/>
              </a:ext>
            </a:extLst>
          </p:cNvPr>
          <p:cNvSpPr/>
          <p:nvPr/>
        </p:nvSpPr>
        <p:spPr>
          <a:xfrm>
            <a:off x="2030505" y="4746811"/>
            <a:ext cx="3325906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JUMENTO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68880E-A3D5-FFE8-97A7-9869ADE6478E}"/>
              </a:ext>
            </a:extLst>
          </p:cNvPr>
          <p:cNvSpPr/>
          <p:nvPr/>
        </p:nvSpPr>
        <p:spPr>
          <a:xfrm>
            <a:off x="6965576" y="4746811"/>
            <a:ext cx="3325906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JEGUE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1B3B6F0-4939-3F0E-E565-3D206CBB6BF2}"/>
              </a:ext>
            </a:extLst>
          </p:cNvPr>
          <p:cNvSpPr/>
          <p:nvPr/>
        </p:nvSpPr>
        <p:spPr>
          <a:xfrm>
            <a:off x="2030506" y="5836023"/>
            <a:ext cx="3325906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ÉGUA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4454CA9-15C4-6702-D6A9-CE47494A3679}"/>
              </a:ext>
            </a:extLst>
          </p:cNvPr>
          <p:cNvSpPr/>
          <p:nvPr/>
        </p:nvSpPr>
        <p:spPr>
          <a:xfrm>
            <a:off x="6965576" y="5836022"/>
            <a:ext cx="3325906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PÉ DE PANO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322CFD-5D3F-BA82-FBB7-38CEBF7D3FA7}"/>
              </a:ext>
            </a:extLst>
          </p:cNvPr>
          <p:cNvSpPr txBox="1"/>
          <p:nvPr/>
        </p:nvSpPr>
        <p:spPr>
          <a:xfrm>
            <a:off x="3110752" y="3758683"/>
            <a:ext cx="597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SE CHAMA ESTE ANIMAL?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0CAE0F-28BE-054F-A0A3-771223BE0CFC}"/>
              </a:ext>
            </a:extLst>
          </p:cNvPr>
          <p:cNvSpPr txBox="1"/>
          <p:nvPr/>
        </p:nvSpPr>
        <p:spPr>
          <a:xfrm>
            <a:off x="-2" y="32443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GERAL</a:t>
            </a:r>
          </a:p>
        </p:txBody>
      </p:sp>
      <p:pic>
        <p:nvPicPr>
          <p:cNvPr id="1028" name="Picture 4" descr="Burro Banco de Imagens e Fotos de Stock - iStock">
            <a:extLst>
              <a:ext uri="{FF2B5EF4-FFF2-40B4-BE49-F238E27FC236}">
                <a16:creationId xmlns:a16="http://schemas.microsoft.com/office/drawing/2014/main" id="{9116238A-B282-4DC7-463D-3BDDB1D3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41" b="91912" l="9804" r="897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58" y="965779"/>
            <a:ext cx="3958480" cy="2638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31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32592493-4842-75B5-2FE3-0EAC9C9E6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259978"/>
            <a:ext cx="12191999" cy="1219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B898043-8925-CFB9-E398-FFC32C79FA6F}"/>
              </a:ext>
            </a:extLst>
          </p:cNvPr>
          <p:cNvSpPr/>
          <p:nvPr/>
        </p:nvSpPr>
        <p:spPr>
          <a:xfrm>
            <a:off x="2070848" y="3909596"/>
            <a:ext cx="3325906" cy="72614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PÉ DE PANO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867FA08-7A05-B5CF-0245-A0EB5E61A48F}"/>
              </a:ext>
            </a:extLst>
          </p:cNvPr>
          <p:cNvSpPr txBox="1"/>
          <p:nvPr/>
        </p:nvSpPr>
        <p:spPr>
          <a:xfrm>
            <a:off x="4433046" y="5206585"/>
            <a:ext cx="332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4A8306-1714-6CDB-1029-581E6E7875C1}"/>
              </a:ext>
            </a:extLst>
          </p:cNvPr>
          <p:cNvSpPr txBox="1"/>
          <p:nvPr/>
        </p:nvSpPr>
        <p:spPr>
          <a:xfrm>
            <a:off x="-2" y="24243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RESPOSTA ERRADA!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AEF32EA-4C06-BD47-8AC9-22B0AADE0493}"/>
              </a:ext>
            </a:extLst>
          </p:cNvPr>
          <p:cNvSpPr/>
          <p:nvPr/>
        </p:nvSpPr>
        <p:spPr>
          <a:xfrm>
            <a:off x="8458200" y="5598026"/>
            <a:ext cx="3325906" cy="7261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8118267-E3DD-5F88-B39D-E71B12B6232E}"/>
              </a:ext>
            </a:extLst>
          </p:cNvPr>
          <p:cNvSpPr/>
          <p:nvPr/>
        </p:nvSpPr>
        <p:spPr>
          <a:xfrm>
            <a:off x="407895" y="5598026"/>
            <a:ext cx="3325906" cy="7261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 AO INÍCIO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42E684B-FD1A-241D-6099-F518E62FFED5}"/>
              </a:ext>
            </a:extLst>
          </p:cNvPr>
          <p:cNvSpPr/>
          <p:nvPr/>
        </p:nvSpPr>
        <p:spPr>
          <a:xfrm>
            <a:off x="4433045" y="5598026"/>
            <a:ext cx="3325906" cy="7261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TENTAR NOVAMENTE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AEE6250-D2B7-B5E0-6781-DC8B0D2AB306}"/>
              </a:ext>
            </a:extLst>
          </p:cNvPr>
          <p:cNvSpPr/>
          <p:nvPr/>
        </p:nvSpPr>
        <p:spPr>
          <a:xfrm>
            <a:off x="6795248" y="3909595"/>
            <a:ext cx="3325906" cy="72614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JEGUE</a:t>
            </a:r>
          </a:p>
        </p:txBody>
      </p:sp>
      <p:pic>
        <p:nvPicPr>
          <p:cNvPr id="9" name="Picture 4" descr="Burro Banco de Imagens e Fotos de Stock - iStock">
            <a:extLst>
              <a:ext uri="{FF2B5EF4-FFF2-40B4-BE49-F238E27FC236}">
                <a16:creationId xmlns:a16="http://schemas.microsoft.com/office/drawing/2014/main" id="{D7007CE6-884A-E14F-E218-BFC3279C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41" b="91912" l="9804" r="897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57" y="985185"/>
            <a:ext cx="3958480" cy="2638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D475DC84-8C46-3D8B-677D-898E6CFBB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59978"/>
            <a:ext cx="12191999" cy="1219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867FA08-7A05-B5CF-0245-A0EB5E61A48F}"/>
              </a:ext>
            </a:extLst>
          </p:cNvPr>
          <p:cNvSpPr txBox="1"/>
          <p:nvPr/>
        </p:nvSpPr>
        <p:spPr>
          <a:xfrm>
            <a:off x="4433046" y="5206585"/>
            <a:ext cx="332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4A8306-1714-6CDB-1029-581E6E7875C1}"/>
              </a:ext>
            </a:extLst>
          </p:cNvPr>
          <p:cNvSpPr txBox="1"/>
          <p:nvPr/>
        </p:nvSpPr>
        <p:spPr>
          <a:xfrm>
            <a:off x="-2" y="5338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RESPOSTA CERTA!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AEF32EA-4C06-BD47-8AC9-22B0AADE0493}"/>
              </a:ext>
            </a:extLst>
          </p:cNvPr>
          <p:cNvSpPr/>
          <p:nvPr/>
        </p:nvSpPr>
        <p:spPr>
          <a:xfrm>
            <a:off x="8458200" y="5598026"/>
            <a:ext cx="3325906" cy="7261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8118267-E3DD-5F88-B39D-E71B12B6232E}"/>
              </a:ext>
            </a:extLst>
          </p:cNvPr>
          <p:cNvSpPr/>
          <p:nvPr/>
        </p:nvSpPr>
        <p:spPr>
          <a:xfrm>
            <a:off x="407895" y="5598026"/>
            <a:ext cx="3325906" cy="7261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 AO INÍCIO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42E684B-FD1A-241D-6099-F518E62FFED5}"/>
              </a:ext>
            </a:extLst>
          </p:cNvPr>
          <p:cNvSpPr/>
          <p:nvPr/>
        </p:nvSpPr>
        <p:spPr>
          <a:xfrm>
            <a:off x="4433045" y="5598026"/>
            <a:ext cx="3325906" cy="7261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TENTAR NOVAMENTE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D0CDB5-4F2C-0E96-00A7-BA9C28C43AA0}"/>
              </a:ext>
            </a:extLst>
          </p:cNvPr>
          <p:cNvSpPr txBox="1"/>
          <p:nvPr/>
        </p:nvSpPr>
        <p:spPr>
          <a:xfrm>
            <a:off x="4433045" y="4545072"/>
            <a:ext cx="332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VOCÊ É UMA FERA!</a:t>
            </a:r>
          </a:p>
        </p:txBody>
      </p:sp>
      <p:pic>
        <p:nvPicPr>
          <p:cNvPr id="2050" name="Picture 2" descr="Win Prizes Prizes Png - Winner Prize Photo Png, Transparent Png ,  Transparent Png Image - PNGitem">
            <a:extLst>
              <a:ext uri="{FF2B5EF4-FFF2-40B4-BE49-F238E27FC236}">
                <a16:creationId xmlns:a16="http://schemas.microsoft.com/office/drawing/2014/main" id="{86583871-E01D-1748-42D0-CEA810AE2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47" b="92574" l="2558" r="97326">
                        <a14:foregroundMark x1="32674" y1="78617" x2="32674" y2="78617"/>
                        <a14:foregroundMark x1="31047" y1="76312" x2="31047" y2="76312"/>
                        <a14:foregroundMark x1="21279" y1="77081" x2="21279" y2="77081"/>
                        <a14:foregroundMark x1="13256" y1="74136" x2="13256" y2="74136"/>
                        <a14:foregroundMark x1="11860" y1="74136" x2="79884" y2="80922"/>
                        <a14:foregroundMark x1="6512" y1="73752" x2="45698" y2="88476"/>
                        <a14:foregroundMark x1="8256" y1="88092" x2="36628" y2="82202"/>
                        <a14:foregroundMark x1="56395" y1="92574" x2="88372" y2="77849"/>
                        <a14:foregroundMark x1="91744" y1="75288" x2="91977" y2="86300"/>
                        <a14:foregroundMark x1="95698" y1="72983" x2="95698" y2="72983"/>
                        <a14:foregroundMark x1="26860" y1="86812" x2="71977" y2="82714"/>
                        <a14:foregroundMark x1="28953" y1="79001" x2="44070" y2="825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57" y="936748"/>
            <a:ext cx="3616280" cy="32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311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JOEL JUNIOR NUNES ARAUJO</dc:creator>
  <cp:lastModifiedBy>JOEL JUNIOR NUNES ARAUJO</cp:lastModifiedBy>
  <cp:revision>4</cp:revision>
  <dcterms:created xsi:type="dcterms:W3CDTF">2022-10-13T20:21:51Z</dcterms:created>
  <dcterms:modified xsi:type="dcterms:W3CDTF">2022-10-13T23:01:59Z</dcterms:modified>
</cp:coreProperties>
</file>