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6340F67-8FE0-41C6-9CE6-F409ABC2B77B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79555-9135-4253-AEB6-E8357700FEDB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M"/>
        </a:p>
      </dgm:t>
    </dgm:pt>
    <dgm:pt modelId="{F663BB31-8A2D-4A64-BB82-3CEE31AA4F29}">
      <dgm:prSet phldrT="[Texte]"/>
      <dgm:spPr/>
      <dgm:t>
        <a:bodyPr/>
        <a:lstStyle/>
        <a:p>
          <a:r>
            <a:rPr lang="fr-CM" b="0" dirty="0"/>
            <a:t>Importer le CSV Data</a:t>
          </a:r>
          <a:endParaRPr lang="fr-CM" dirty="0"/>
        </a:p>
      </dgm:t>
    </dgm:pt>
    <dgm:pt modelId="{550B1452-F618-401F-8A65-A45833CE72E8}" type="parTrans" cxnId="{0B706324-358B-499A-9C13-096FE8893303}">
      <dgm:prSet/>
      <dgm:spPr/>
      <dgm:t>
        <a:bodyPr/>
        <a:lstStyle/>
        <a:p>
          <a:endParaRPr lang="fr-CM"/>
        </a:p>
      </dgm:t>
    </dgm:pt>
    <dgm:pt modelId="{2412223D-FF97-4BD8-BB41-D1F1433DAA5E}" type="sibTrans" cxnId="{0B706324-358B-499A-9C13-096FE8893303}">
      <dgm:prSet/>
      <dgm:spPr/>
      <dgm:t>
        <a:bodyPr/>
        <a:lstStyle/>
        <a:p>
          <a:endParaRPr lang="fr-CM"/>
        </a:p>
      </dgm:t>
    </dgm:pt>
    <dgm:pt modelId="{5E8E6B09-6923-4307-85D5-6C07391127FF}">
      <dgm:prSet phldrT="[Texte]"/>
      <dgm:spPr/>
      <dgm:t>
        <a:bodyPr/>
        <a:lstStyle/>
        <a:p>
          <a:r>
            <a:rPr lang="fr-FR" noProof="0" dirty="0"/>
            <a:t>Fusionner les Colonnes identiques </a:t>
          </a:r>
        </a:p>
      </dgm:t>
    </dgm:pt>
    <dgm:pt modelId="{4A4ED553-3E66-424D-9E9D-21CA99B10FF2}" type="parTrans" cxnId="{D51A9D40-A579-4830-A895-3493E237B6D3}">
      <dgm:prSet/>
      <dgm:spPr/>
      <dgm:t>
        <a:bodyPr/>
        <a:lstStyle/>
        <a:p>
          <a:endParaRPr lang="fr-CM"/>
        </a:p>
      </dgm:t>
    </dgm:pt>
    <dgm:pt modelId="{7C213F2F-1791-467B-8AD7-E43691780713}" type="sibTrans" cxnId="{D51A9D40-A579-4830-A895-3493E237B6D3}">
      <dgm:prSet/>
      <dgm:spPr/>
      <dgm:t>
        <a:bodyPr/>
        <a:lstStyle/>
        <a:p>
          <a:endParaRPr lang="fr-CM"/>
        </a:p>
      </dgm:t>
    </dgm:pt>
    <dgm:pt modelId="{68E6170B-8354-4FC4-B11F-7071F272DB5A}">
      <dgm:prSet phldrT="[Texte]"/>
      <dgm:spPr/>
      <dgm:t>
        <a:bodyPr/>
        <a:lstStyle/>
        <a:p>
          <a:r>
            <a:rPr lang="fr-CM" b="0" dirty="0"/>
            <a:t>Supprimer</a:t>
          </a:r>
          <a:br>
            <a:rPr lang="fr-CM" b="0" dirty="0"/>
          </a:br>
          <a:r>
            <a:rPr lang="fr-CM" b="0" dirty="0"/>
            <a:t>Colonnes redondantes </a:t>
          </a:r>
        </a:p>
      </dgm:t>
    </dgm:pt>
    <dgm:pt modelId="{BD93AE10-B9FA-4074-8C1A-5F366D2B091C}" type="parTrans" cxnId="{8FE54C19-99D1-4199-A9AE-9351F18977A1}">
      <dgm:prSet/>
      <dgm:spPr/>
      <dgm:t>
        <a:bodyPr/>
        <a:lstStyle/>
        <a:p>
          <a:endParaRPr lang="fr-CM"/>
        </a:p>
      </dgm:t>
    </dgm:pt>
    <dgm:pt modelId="{B9B5F48F-2B53-49C6-9F7C-A2D37F4B0F4B}" type="sibTrans" cxnId="{8FE54C19-99D1-4199-A9AE-9351F18977A1}">
      <dgm:prSet/>
      <dgm:spPr/>
      <dgm:t>
        <a:bodyPr/>
        <a:lstStyle/>
        <a:p>
          <a:endParaRPr lang="fr-CM"/>
        </a:p>
      </dgm:t>
    </dgm:pt>
    <dgm:pt modelId="{7A7CD692-7370-4F46-88FA-A72C4402C028}">
      <dgm:prSet phldrT="[Texte]"/>
      <dgm:spPr/>
      <dgm:t>
        <a:bodyPr/>
        <a:lstStyle/>
        <a:p>
          <a:r>
            <a:rPr lang="fr-FR" noProof="0" dirty="0"/>
            <a:t>Convertir les donnes des colonnes en type utilisables</a:t>
          </a:r>
        </a:p>
      </dgm:t>
    </dgm:pt>
    <dgm:pt modelId="{81E9307A-D491-4687-B61B-05AA4C9DBC0E}" type="parTrans" cxnId="{1DE737F1-068C-4729-836D-EC56A70E9AB2}">
      <dgm:prSet/>
      <dgm:spPr/>
      <dgm:t>
        <a:bodyPr/>
        <a:lstStyle/>
        <a:p>
          <a:endParaRPr lang="fr-CM"/>
        </a:p>
      </dgm:t>
    </dgm:pt>
    <dgm:pt modelId="{4E6062BB-1C93-4FAB-B22E-7C8DA18577BC}" type="sibTrans" cxnId="{1DE737F1-068C-4729-836D-EC56A70E9AB2}">
      <dgm:prSet/>
      <dgm:spPr/>
      <dgm:t>
        <a:bodyPr/>
        <a:lstStyle/>
        <a:p>
          <a:endParaRPr lang="fr-CM"/>
        </a:p>
      </dgm:t>
    </dgm:pt>
    <dgm:pt modelId="{39D27553-00F0-49D4-BD69-46FF6FC766FF}">
      <dgm:prSet phldrT="[Texte]"/>
      <dgm:spPr/>
      <dgm:t>
        <a:bodyPr/>
        <a:lstStyle/>
        <a:p>
          <a:r>
            <a:rPr lang="fr-FR" b="0" dirty="0"/>
            <a:t>supprimer les lignes qui ont NAN , NAT, VIDES</a:t>
          </a:r>
          <a:endParaRPr lang="fr-CM" dirty="0"/>
        </a:p>
      </dgm:t>
    </dgm:pt>
    <dgm:pt modelId="{FE090C2D-9647-47FF-9542-5F02E2A40DA8}" type="parTrans" cxnId="{1CC10D02-23F0-4122-BBE2-32960F2E0C18}">
      <dgm:prSet/>
      <dgm:spPr/>
      <dgm:t>
        <a:bodyPr/>
        <a:lstStyle/>
        <a:p>
          <a:endParaRPr lang="fr-CM"/>
        </a:p>
      </dgm:t>
    </dgm:pt>
    <dgm:pt modelId="{5C0B8DD0-F5A0-4B7A-89E7-CEEBF56AD9DE}" type="sibTrans" cxnId="{1CC10D02-23F0-4122-BBE2-32960F2E0C18}">
      <dgm:prSet/>
      <dgm:spPr/>
      <dgm:t>
        <a:bodyPr/>
        <a:lstStyle/>
        <a:p>
          <a:endParaRPr lang="fr-CM"/>
        </a:p>
      </dgm:t>
    </dgm:pt>
    <dgm:pt modelId="{5ABCB7B1-7167-4C22-9346-D6BA3A60C097}">
      <dgm:prSet phldrT="[Texte]"/>
      <dgm:spPr/>
      <dgm:t>
        <a:bodyPr/>
        <a:lstStyle/>
        <a:p>
          <a:r>
            <a:rPr lang="en-US" dirty="0" err="1"/>
            <a:t>Sauvegarder</a:t>
          </a:r>
          <a:r>
            <a:rPr lang="en-US" dirty="0"/>
            <a:t> les données trait</a:t>
          </a:r>
          <a:r>
            <a:rPr lang="fr-CM" dirty="0" err="1"/>
            <a:t>ées</a:t>
          </a:r>
          <a:endParaRPr lang="fr-CM" dirty="0"/>
        </a:p>
      </dgm:t>
    </dgm:pt>
    <dgm:pt modelId="{D2D0783E-57B4-4D9B-B3AF-2375CD8FAE5C}" type="parTrans" cxnId="{78621765-3A43-4BFE-B031-04A5EF67B3D8}">
      <dgm:prSet/>
      <dgm:spPr/>
      <dgm:t>
        <a:bodyPr/>
        <a:lstStyle/>
        <a:p>
          <a:endParaRPr lang="fr-CM"/>
        </a:p>
      </dgm:t>
    </dgm:pt>
    <dgm:pt modelId="{852086F0-D36F-4A2D-8ECE-1C985C48170B}" type="sibTrans" cxnId="{78621765-3A43-4BFE-B031-04A5EF67B3D8}">
      <dgm:prSet/>
      <dgm:spPr/>
      <dgm:t>
        <a:bodyPr/>
        <a:lstStyle/>
        <a:p>
          <a:endParaRPr lang="fr-CM"/>
        </a:p>
      </dgm:t>
    </dgm:pt>
    <dgm:pt modelId="{2B3DD407-0A3B-47E2-872B-74973BAC1E06}">
      <dgm:prSet phldrT="[Texte]"/>
      <dgm:spPr/>
      <dgm:t>
        <a:bodyPr/>
        <a:lstStyle/>
        <a:p>
          <a:r>
            <a:rPr lang="fr-FR" noProof="0" dirty="0"/>
            <a:t>Traitement des sentiments par commentaire et Score</a:t>
          </a:r>
        </a:p>
      </dgm:t>
    </dgm:pt>
    <dgm:pt modelId="{BEBED9DC-3481-4F1A-99BC-489455694B35}" type="parTrans" cxnId="{72C0D29F-3217-4F6E-8B83-B0091F3CEF51}">
      <dgm:prSet/>
      <dgm:spPr/>
      <dgm:t>
        <a:bodyPr/>
        <a:lstStyle/>
        <a:p>
          <a:endParaRPr lang="fr-CM"/>
        </a:p>
      </dgm:t>
    </dgm:pt>
    <dgm:pt modelId="{228C6178-B7D3-44A1-BC8C-14374BD4BADD}" type="sibTrans" cxnId="{72C0D29F-3217-4F6E-8B83-B0091F3CEF51}">
      <dgm:prSet/>
      <dgm:spPr/>
      <dgm:t>
        <a:bodyPr/>
        <a:lstStyle/>
        <a:p>
          <a:endParaRPr lang="fr-CM"/>
        </a:p>
      </dgm:t>
    </dgm:pt>
    <dgm:pt modelId="{3D9F6B4F-0EC5-4FD7-A121-396986E8C0D8}">
      <dgm:prSet phldrT="[Texte]"/>
      <dgm:spPr/>
      <dgm:t>
        <a:bodyPr/>
        <a:lstStyle/>
        <a:p>
          <a:r>
            <a:rPr lang="fr-FR" noProof="0" dirty="0"/>
            <a:t>Ajout de la colonne sentiment</a:t>
          </a:r>
        </a:p>
      </dgm:t>
    </dgm:pt>
    <dgm:pt modelId="{4A889BDD-F767-4FDC-8C7F-98FB299EA741}" type="parTrans" cxnId="{5D270AD8-CF81-447E-A8C8-89004C68F854}">
      <dgm:prSet/>
      <dgm:spPr/>
      <dgm:t>
        <a:bodyPr/>
        <a:lstStyle/>
        <a:p>
          <a:endParaRPr lang="fr-CM"/>
        </a:p>
      </dgm:t>
    </dgm:pt>
    <dgm:pt modelId="{E588A1C7-5FBA-4ACE-8FCB-7FFC077BED51}" type="sibTrans" cxnId="{5D270AD8-CF81-447E-A8C8-89004C68F854}">
      <dgm:prSet/>
      <dgm:spPr/>
      <dgm:t>
        <a:bodyPr/>
        <a:lstStyle/>
        <a:p>
          <a:endParaRPr lang="fr-CM"/>
        </a:p>
      </dgm:t>
    </dgm:pt>
    <dgm:pt modelId="{975AA7F3-30F2-46D8-A132-B0BE06780F73}" type="pres">
      <dgm:prSet presAssocID="{6ED79555-9135-4253-AEB6-E8357700FEDB}" presName="diagram" presStyleCnt="0">
        <dgm:presLayoutVars>
          <dgm:dir/>
          <dgm:resizeHandles/>
        </dgm:presLayoutVars>
      </dgm:prSet>
      <dgm:spPr/>
    </dgm:pt>
    <dgm:pt modelId="{24F3CB90-2156-4774-9ED9-395A9557595F}" type="pres">
      <dgm:prSet presAssocID="{F663BB31-8A2D-4A64-BB82-3CEE31AA4F29}" presName="firstNode" presStyleLbl="node1" presStyleIdx="0" presStyleCnt="8">
        <dgm:presLayoutVars>
          <dgm:bulletEnabled val="1"/>
        </dgm:presLayoutVars>
      </dgm:prSet>
      <dgm:spPr/>
    </dgm:pt>
    <dgm:pt modelId="{8993E84A-6027-45D0-ABB8-098341D1E3B3}" type="pres">
      <dgm:prSet presAssocID="{2412223D-FF97-4BD8-BB41-D1F1433DAA5E}" presName="sibTrans" presStyleLbl="sibTrans2D1" presStyleIdx="0" presStyleCnt="7"/>
      <dgm:spPr/>
    </dgm:pt>
    <dgm:pt modelId="{CAF5DDF5-7FB4-4F47-BF64-1E733528305D}" type="pres">
      <dgm:prSet presAssocID="{5E8E6B09-6923-4307-85D5-6C07391127FF}" presName="middleNode" presStyleCnt="0"/>
      <dgm:spPr/>
    </dgm:pt>
    <dgm:pt modelId="{DC1081FE-388A-430E-B685-E7949EF1D8EA}" type="pres">
      <dgm:prSet presAssocID="{5E8E6B09-6923-4307-85D5-6C07391127FF}" presName="padding" presStyleLbl="node1" presStyleIdx="0" presStyleCnt="8"/>
      <dgm:spPr/>
    </dgm:pt>
    <dgm:pt modelId="{A80EB56C-8B2C-4C68-89CD-32C0EC00B07A}" type="pres">
      <dgm:prSet presAssocID="{5E8E6B09-6923-4307-85D5-6C07391127FF}" presName="shape" presStyleLbl="node1" presStyleIdx="1" presStyleCnt="8">
        <dgm:presLayoutVars>
          <dgm:bulletEnabled val="1"/>
        </dgm:presLayoutVars>
      </dgm:prSet>
      <dgm:spPr/>
    </dgm:pt>
    <dgm:pt modelId="{277837BE-6052-42E1-B98D-A47CD41EFCCB}" type="pres">
      <dgm:prSet presAssocID="{7C213F2F-1791-467B-8AD7-E43691780713}" presName="sibTrans" presStyleLbl="sibTrans2D1" presStyleIdx="1" presStyleCnt="7"/>
      <dgm:spPr/>
    </dgm:pt>
    <dgm:pt modelId="{B7AB06BF-B7BF-41AE-8E06-DA3B4664CAA4}" type="pres">
      <dgm:prSet presAssocID="{68E6170B-8354-4FC4-B11F-7071F272DB5A}" presName="middleNode" presStyleCnt="0"/>
      <dgm:spPr/>
    </dgm:pt>
    <dgm:pt modelId="{619E98B0-1FF5-4B6E-85F1-DC07DF59A3F0}" type="pres">
      <dgm:prSet presAssocID="{68E6170B-8354-4FC4-B11F-7071F272DB5A}" presName="padding" presStyleLbl="node1" presStyleIdx="1" presStyleCnt="8"/>
      <dgm:spPr/>
    </dgm:pt>
    <dgm:pt modelId="{69D59CDE-42F3-4D07-AB19-4B6DE71B539F}" type="pres">
      <dgm:prSet presAssocID="{68E6170B-8354-4FC4-B11F-7071F272DB5A}" presName="shape" presStyleLbl="node1" presStyleIdx="2" presStyleCnt="8">
        <dgm:presLayoutVars>
          <dgm:bulletEnabled val="1"/>
        </dgm:presLayoutVars>
      </dgm:prSet>
      <dgm:spPr/>
    </dgm:pt>
    <dgm:pt modelId="{21B02661-FEC2-4B31-8EEC-88BF06488027}" type="pres">
      <dgm:prSet presAssocID="{B9B5F48F-2B53-49C6-9F7C-A2D37F4B0F4B}" presName="sibTrans" presStyleLbl="sibTrans2D1" presStyleIdx="2" presStyleCnt="7"/>
      <dgm:spPr/>
    </dgm:pt>
    <dgm:pt modelId="{F124F177-B8EA-42CB-9AF5-17BB81EE3B58}" type="pres">
      <dgm:prSet presAssocID="{7A7CD692-7370-4F46-88FA-A72C4402C028}" presName="middleNode" presStyleCnt="0"/>
      <dgm:spPr/>
    </dgm:pt>
    <dgm:pt modelId="{56554A78-CA2F-4F21-A78B-53F912CE4875}" type="pres">
      <dgm:prSet presAssocID="{7A7CD692-7370-4F46-88FA-A72C4402C028}" presName="padding" presStyleLbl="node1" presStyleIdx="2" presStyleCnt="8"/>
      <dgm:spPr/>
    </dgm:pt>
    <dgm:pt modelId="{C948B522-3DFC-4AEE-A77B-B564A4C96ACF}" type="pres">
      <dgm:prSet presAssocID="{7A7CD692-7370-4F46-88FA-A72C4402C028}" presName="shape" presStyleLbl="node1" presStyleIdx="3" presStyleCnt="8">
        <dgm:presLayoutVars>
          <dgm:bulletEnabled val="1"/>
        </dgm:presLayoutVars>
      </dgm:prSet>
      <dgm:spPr/>
    </dgm:pt>
    <dgm:pt modelId="{22CDBA65-6FB6-4838-B57A-95E42849921D}" type="pres">
      <dgm:prSet presAssocID="{4E6062BB-1C93-4FAB-B22E-7C8DA18577BC}" presName="sibTrans" presStyleLbl="sibTrans2D1" presStyleIdx="3" presStyleCnt="7"/>
      <dgm:spPr/>
    </dgm:pt>
    <dgm:pt modelId="{78E4D4AB-11B7-42B9-8E64-D2139EF2701B}" type="pres">
      <dgm:prSet presAssocID="{39D27553-00F0-49D4-BD69-46FF6FC766FF}" presName="middleNode" presStyleCnt="0"/>
      <dgm:spPr/>
    </dgm:pt>
    <dgm:pt modelId="{F7E5AFAC-9B42-4ED9-AB15-1D05744A8A2A}" type="pres">
      <dgm:prSet presAssocID="{39D27553-00F0-49D4-BD69-46FF6FC766FF}" presName="padding" presStyleLbl="node1" presStyleIdx="3" presStyleCnt="8"/>
      <dgm:spPr/>
    </dgm:pt>
    <dgm:pt modelId="{7570A73C-BA05-4E40-8755-E73AADDF8217}" type="pres">
      <dgm:prSet presAssocID="{39D27553-00F0-49D4-BD69-46FF6FC766FF}" presName="shape" presStyleLbl="node1" presStyleIdx="4" presStyleCnt="8">
        <dgm:presLayoutVars>
          <dgm:bulletEnabled val="1"/>
        </dgm:presLayoutVars>
      </dgm:prSet>
      <dgm:spPr/>
    </dgm:pt>
    <dgm:pt modelId="{5196B577-19A5-43E8-A54F-554C5294FF38}" type="pres">
      <dgm:prSet presAssocID="{5C0B8DD0-F5A0-4B7A-89E7-CEEBF56AD9DE}" presName="sibTrans" presStyleLbl="sibTrans2D1" presStyleIdx="4" presStyleCnt="7"/>
      <dgm:spPr/>
    </dgm:pt>
    <dgm:pt modelId="{0315FBBC-E04C-4B0B-83E1-161C74E2FCE2}" type="pres">
      <dgm:prSet presAssocID="{2B3DD407-0A3B-47E2-872B-74973BAC1E06}" presName="middleNode" presStyleCnt="0"/>
      <dgm:spPr/>
    </dgm:pt>
    <dgm:pt modelId="{3790C691-D1B3-4356-A1C8-A6B85AD40354}" type="pres">
      <dgm:prSet presAssocID="{2B3DD407-0A3B-47E2-872B-74973BAC1E06}" presName="padding" presStyleLbl="node1" presStyleIdx="4" presStyleCnt="8"/>
      <dgm:spPr/>
    </dgm:pt>
    <dgm:pt modelId="{57E67557-35B5-482F-A845-7A4E4AB1A3DB}" type="pres">
      <dgm:prSet presAssocID="{2B3DD407-0A3B-47E2-872B-74973BAC1E06}" presName="shape" presStyleLbl="node1" presStyleIdx="5" presStyleCnt="8">
        <dgm:presLayoutVars>
          <dgm:bulletEnabled val="1"/>
        </dgm:presLayoutVars>
      </dgm:prSet>
      <dgm:spPr/>
    </dgm:pt>
    <dgm:pt modelId="{230F8415-D02A-4439-8167-C43DCA71EBCD}" type="pres">
      <dgm:prSet presAssocID="{228C6178-B7D3-44A1-BC8C-14374BD4BADD}" presName="sibTrans" presStyleLbl="sibTrans2D1" presStyleIdx="5" presStyleCnt="7"/>
      <dgm:spPr/>
    </dgm:pt>
    <dgm:pt modelId="{DC87BE4E-4125-4F75-9EFA-425AC89248D3}" type="pres">
      <dgm:prSet presAssocID="{3D9F6B4F-0EC5-4FD7-A121-396986E8C0D8}" presName="middleNode" presStyleCnt="0"/>
      <dgm:spPr/>
    </dgm:pt>
    <dgm:pt modelId="{636A0D9C-F569-45DD-9F41-21797B7B7306}" type="pres">
      <dgm:prSet presAssocID="{3D9F6B4F-0EC5-4FD7-A121-396986E8C0D8}" presName="padding" presStyleLbl="node1" presStyleIdx="5" presStyleCnt="8"/>
      <dgm:spPr/>
    </dgm:pt>
    <dgm:pt modelId="{E9C2D383-AF07-4CC2-A747-3FE6B38AC2EC}" type="pres">
      <dgm:prSet presAssocID="{3D9F6B4F-0EC5-4FD7-A121-396986E8C0D8}" presName="shape" presStyleLbl="node1" presStyleIdx="6" presStyleCnt="8">
        <dgm:presLayoutVars>
          <dgm:bulletEnabled val="1"/>
        </dgm:presLayoutVars>
      </dgm:prSet>
      <dgm:spPr/>
    </dgm:pt>
    <dgm:pt modelId="{C6119C81-50CC-4A55-90C7-92DAA3EE3750}" type="pres">
      <dgm:prSet presAssocID="{E588A1C7-5FBA-4ACE-8FCB-7FFC077BED51}" presName="sibTrans" presStyleLbl="sibTrans2D1" presStyleIdx="6" presStyleCnt="7"/>
      <dgm:spPr/>
    </dgm:pt>
    <dgm:pt modelId="{1436462E-340C-4AB9-BE8E-51610B25A8AD}" type="pres">
      <dgm:prSet presAssocID="{5ABCB7B1-7167-4C22-9346-D6BA3A60C097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1CC10D02-23F0-4122-BBE2-32960F2E0C18}" srcId="{6ED79555-9135-4253-AEB6-E8357700FEDB}" destId="{39D27553-00F0-49D4-BD69-46FF6FC766FF}" srcOrd="4" destOrd="0" parTransId="{FE090C2D-9647-47FF-9542-5F02E2A40DA8}" sibTransId="{5C0B8DD0-F5A0-4B7A-89E7-CEEBF56AD9DE}"/>
    <dgm:cxn modelId="{1BA45009-713C-48EC-8173-ADC74004278E}" type="presOf" srcId="{5C0B8DD0-F5A0-4B7A-89E7-CEEBF56AD9DE}" destId="{5196B577-19A5-43E8-A54F-554C5294FF38}" srcOrd="0" destOrd="0" presId="urn:microsoft.com/office/officeart/2005/8/layout/bProcess2"/>
    <dgm:cxn modelId="{28D8560D-8DE3-4BA1-9EFC-8C5FF914144D}" type="presOf" srcId="{68E6170B-8354-4FC4-B11F-7071F272DB5A}" destId="{69D59CDE-42F3-4D07-AB19-4B6DE71B539F}" srcOrd="0" destOrd="0" presId="urn:microsoft.com/office/officeart/2005/8/layout/bProcess2"/>
    <dgm:cxn modelId="{8FE54C19-99D1-4199-A9AE-9351F18977A1}" srcId="{6ED79555-9135-4253-AEB6-E8357700FEDB}" destId="{68E6170B-8354-4FC4-B11F-7071F272DB5A}" srcOrd="2" destOrd="0" parTransId="{BD93AE10-B9FA-4074-8C1A-5F366D2B091C}" sibTransId="{B9B5F48F-2B53-49C6-9F7C-A2D37F4B0F4B}"/>
    <dgm:cxn modelId="{0B706324-358B-499A-9C13-096FE8893303}" srcId="{6ED79555-9135-4253-AEB6-E8357700FEDB}" destId="{F663BB31-8A2D-4A64-BB82-3CEE31AA4F29}" srcOrd="0" destOrd="0" parTransId="{550B1452-F618-401F-8A65-A45833CE72E8}" sibTransId="{2412223D-FF97-4BD8-BB41-D1F1433DAA5E}"/>
    <dgm:cxn modelId="{07DB6B35-47D8-4B78-BB40-8CB2A0B64583}" type="presOf" srcId="{2412223D-FF97-4BD8-BB41-D1F1433DAA5E}" destId="{8993E84A-6027-45D0-ABB8-098341D1E3B3}" srcOrd="0" destOrd="0" presId="urn:microsoft.com/office/officeart/2005/8/layout/bProcess2"/>
    <dgm:cxn modelId="{9810753D-936F-409B-B76F-83EB6BB38583}" type="presOf" srcId="{228C6178-B7D3-44A1-BC8C-14374BD4BADD}" destId="{230F8415-D02A-4439-8167-C43DCA71EBCD}" srcOrd="0" destOrd="0" presId="urn:microsoft.com/office/officeart/2005/8/layout/bProcess2"/>
    <dgm:cxn modelId="{D51A9D40-A579-4830-A895-3493E237B6D3}" srcId="{6ED79555-9135-4253-AEB6-E8357700FEDB}" destId="{5E8E6B09-6923-4307-85D5-6C07391127FF}" srcOrd="1" destOrd="0" parTransId="{4A4ED553-3E66-424D-9E9D-21CA99B10FF2}" sibTransId="{7C213F2F-1791-467B-8AD7-E43691780713}"/>
    <dgm:cxn modelId="{79706262-D053-49D9-87DA-304C7802C435}" type="presOf" srcId="{F663BB31-8A2D-4A64-BB82-3CEE31AA4F29}" destId="{24F3CB90-2156-4774-9ED9-395A9557595F}" srcOrd="0" destOrd="0" presId="urn:microsoft.com/office/officeart/2005/8/layout/bProcess2"/>
    <dgm:cxn modelId="{78621765-3A43-4BFE-B031-04A5EF67B3D8}" srcId="{6ED79555-9135-4253-AEB6-E8357700FEDB}" destId="{5ABCB7B1-7167-4C22-9346-D6BA3A60C097}" srcOrd="7" destOrd="0" parTransId="{D2D0783E-57B4-4D9B-B3AF-2375CD8FAE5C}" sibTransId="{852086F0-D36F-4A2D-8ECE-1C985C48170B}"/>
    <dgm:cxn modelId="{20442E6F-9862-4837-8581-0934C1AB0846}" type="presOf" srcId="{6ED79555-9135-4253-AEB6-E8357700FEDB}" destId="{975AA7F3-30F2-46D8-A132-B0BE06780F73}" srcOrd="0" destOrd="0" presId="urn:microsoft.com/office/officeart/2005/8/layout/bProcess2"/>
    <dgm:cxn modelId="{9321307D-F7DE-4015-9339-267C8E65A938}" type="presOf" srcId="{4E6062BB-1C93-4FAB-B22E-7C8DA18577BC}" destId="{22CDBA65-6FB6-4838-B57A-95E42849921D}" srcOrd="0" destOrd="0" presId="urn:microsoft.com/office/officeart/2005/8/layout/bProcess2"/>
    <dgm:cxn modelId="{78BD6F8E-8413-44F7-8236-AB2F3853CFBE}" type="presOf" srcId="{39D27553-00F0-49D4-BD69-46FF6FC766FF}" destId="{7570A73C-BA05-4E40-8755-E73AADDF8217}" srcOrd="0" destOrd="0" presId="urn:microsoft.com/office/officeart/2005/8/layout/bProcess2"/>
    <dgm:cxn modelId="{7868BA92-52EA-4D74-B2D2-BE786CA02465}" type="presOf" srcId="{7C213F2F-1791-467B-8AD7-E43691780713}" destId="{277837BE-6052-42E1-B98D-A47CD41EFCCB}" srcOrd="0" destOrd="0" presId="urn:microsoft.com/office/officeart/2005/8/layout/bProcess2"/>
    <dgm:cxn modelId="{083B3193-A444-46D5-9140-7C27226ABA55}" type="presOf" srcId="{E588A1C7-5FBA-4ACE-8FCB-7FFC077BED51}" destId="{C6119C81-50CC-4A55-90C7-92DAA3EE3750}" srcOrd="0" destOrd="0" presId="urn:microsoft.com/office/officeart/2005/8/layout/bProcess2"/>
    <dgm:cxn modelId="{BA78059B-4CCF-4856-AD4B-B779E0481141}" type="presOf" srcId="{B9B5F48F-2B53-49C6-9F7C-A2D37F4B0F4B}" destId="{21B02661-FEC2-4B31-8EEC-88BF06488027}" srcOrd="0" destOrd="0" presId="urn:microsoft.com/office/officeart/2005/8/layout/bProcess2"/>
    <dgm:cxn modelId="{72C0D29F-3217-4F6E-8B83-B0091F3CEF51}" srcId="{6ED79555-9135-4253-AEB6-E8357700FEDB}" destId="{2B3DD407-0A3B-47E2-872B-74973BAC1E06}" srcOrd="5" destOrd="0" parTransId="{BEBED9DC-3481-4F1A-99BC-489455694B35}" sibTransId="{228C6178-B7D3-44A1-BC8C-14374BD4BADD}"/>
    <dgm:cxn modelId="{BFF20DAD-B3EF-4751-BB20-7086DDD39D54}" type="presOf" srcId="{2B3DD407-0A3B-47E2-872B-74973BAC1E06}" destId="{57E67557-35B5-482F-A845-7A4E4AB1A3DB}" srcOrd="0" destOrd="0" presId="urn:microsoft.com/office/officeart/2005/8/layout/bProcess2"/>
    <dgm:cxn modelId="{93B146B0-1A47-47B2-8B27-BC898AB6272B}" type="presOf" srcId="{3D9F6B4F-0EC5-4FD7-A121-396986E8C0D8}" destId="{E9C2D383-AF07-4CC2-A747-3FE6B38AC2EC}" srcOrd="0" destOrd="0" presId="urn:microsoft.com/office/officeart/2005/8/layout/bProcess2"/>
    <dgm:cxn modelId="{FF1DA9C5-E6CA-46E9-B7F4-584CC989B2B2}" type="presOf" srcId="{5ABCB7B1-7167-4C22-9346-D6BA3A60C097}" destId="{1436462E-340C-4AB9-BE8E-51610B25A8AD}" srcOrd="0" destOrd="0" presId="urn:microsoft.com/office/officeart/2005/8/layout/bProcess2"/>
    <dgm:cxn modelId="{D5C5B6D0-FBA7-43D6-8CB0-D0CAFCCE8620}" type="presOf" srcId="{7A7CD692-7370-4F46-88FA-A72C4402C028}" destId="{C948B522-3DFC-4AEE-A77B-B564A4C96ACF}" srcOrd="0" destOrd="0" presId="urn:microsoft.com/office/officeart/2005/8/layout/bProcess2"/>
    <dgm:cxn modelId="{5D270AD8-CF81-447E-A8C8-89004C68F854}" srcId="{6ED79555-9135-4253-AEB6-E8357700FEDB}" destId="{3D9F6B4F-0EC5-4FD7-A121-396986E8C0D8}" srcOrd="6" destOrd="0" parTransId="{4A889BDD-F767-4FDC-8C7F-98FB299EA741}" sibTransId="{E588A1C7-5FBA-4ACE-8FCB-7FFC077BED51}"/>
    <dgm:cxn modelId="{1DE737F1-068C-4729-836D-EC56A70E9AB2}" srcId="{6ED79555-9135-4253-AEB6-E8357700FEDB}" destId="{7A7CD692-7370-4F46-88FA-A72C4402C028}" srcOrd="3" destOrd="0" parTransId="{81E9307A-D491-4687-B61B-05AA4C9DBC0E}" sibTransId="{4E6062BB-1C93-4FAB-B22E-7C8DA18577BC}"/>
    <dgm:cxn modelId="{F7C1B6F2-311B-4FC9-8AE5-289E3ABE0726}" type="presOf" srcId="{5E8E6B09-6923-4307-85D5-6C07391127FF}" destId="{A80EB56C-8B2C-4C68-89CD-32C0EC00B07A}" srcOrd="0" destOrd="0" presId="urn:microsoft.com/office/officeart/2005/8/layout/bProcess2"/>
    <dgm:cxn modelId="{C5C99B86-ECC2-4EAA-AA27-5F41811FE14F}" type="presParOf" srcId="{975AA7F3-30F2-46D8-A132-B0BE06780F73}" destId="{24F3CB90-2156-4774-9ED9-395A9557595F}" srcOrd="0" destOrd="0" presId="urn:microsoft.com/office/officeart/2005/8/layout/bProcess2"/>
    <dgm:cxn modelId="{5294BA06-9A84-4158-9B3F-DCEBF1B613A6}" type="presParOf" srcId="{975AA7F3-30F2-46D8-A132-B0BE06780F73}" destId="{8993E84A-6027-45D0-ABB8-098341D1E3B3}" srcOrd="1" destOrd="0" presId="urn:microsoft.com/office/officeart/2005/8/layout/bProcess2"/>
    <dgm:cxn modelId="{0E79316F-27E0-42E6-80AB-99E97B98CDC5}" type="presParOf" srcId="{975AA7F3-30F2-46D8-A132-B0BE06780F73}" destId="{CAF5DDF5-7FB4-4F47-BF64-1E733528305D}" srcOrd="2" destOrd="0" presId="urn:microsoft.com/office/officeart/2005/8/layout/bProcess2"/>
    <dgm:cxn modelId="{1DEDF209-EEB4-4E5A-AE5F-D458BBC5693C}" type="presParOf" srcId="{CAF5DDF5-7FB4-4F47-BF64-1E733528305D}" destId="{DC1081FE-388A-430E-B685-E7949EF1D8EA}" srcOrd="0" destOrd="0" presId="urn:microsoft.com/office/officeart/2005/8/layout/bProcess2"/>
    <dgm:cxn modelId="{3F573D37-9F64-402E-8985-410CC1566092}" type="presParOf" srcId="{CAF5DDF5-7FB4-4F47-BF64-1E733528305D}" destId="{A80EB56C-8B2C-4C68-89CD-32C0EC00B07A}" srcOrd="1" destOrd="0" presId="urn:microsoft.com/office/officeart/2005/8/layout/bProcess2"/>
    <dgm:cxn modelId="{F413D5DD-E8DF-495E-A1BA-7C2068478C16}" type="presParOf" srcId="{975AA7F3-30F2-46D8-A132-B0BE06780F73}" destId="{277837BE-6052-42E1-B98D-A47CD41EFCCB}" srcOrd="3" destOrd="0" presId="urn:microsoft.com/office/officeart/2005/8/layout/bProcess2"/>
    <dgm:cxn modelId="{36F824D3-FFA7-4A1C-98FA-36517249209E}" type="presParOf" srcId="{975AA7F3-30F2-46D8-A132-B0BE06780F73}" destId="{B7AB06BF-B7BF-41AE-8E06-DA3B4664CAA4}" srcOrd="4" destOrd="0" presId="urn:microsoft.com/office/officeart/2005/8/layout/bProcess2"/>
    <dgm:cxn modelId="{5AFD03B8-8856-4AF9-95EB-4923865A73F0}" type="presParOf" srcId="{B7AB06BF-B7BF-41AE-8E06-DA3B4664CAA4}" destId="{619E98B0-1FF5-4B6E-85F1-DC07DF59A3F0}" srcOrd="0" destOrd="0" presId="urn:microsoft.com/office/officeart/2005/8/layout/bProcess2"/>
    <dgm:cxn modelId="{A44AF2DF-8B20-4645-AC8E-15CC77CC7B4D}" type="presParOf" srcId="{B7AB06BF-B7BF-41AE-8E06-DA3B4664CAA4}" destId="{69D59CDE-42F3-4D07-AB19-4B6DE71B539F}" srcOrd="1" destOrd="0" presId="urn:microsoft.com/office/officeart/2005/8/layout/bProcess2"/>
    <dgm:cxn modelId="{E677FEA6-6885-4E63-8E48-5E7969F7B78E}" type="presParOf" srcId="{975AA7F3-30F2-46D8-A132-B0BE06780F73}" destId="{21B02661-FEC2-4B31-8EEC-88BF06488027}" srcOrd="5" destOrd="0" presId="urn:microsoft.com/office/officeart/2005/8/layout/bProcess2"/>
    <dgm:cxn modelId="{A15BBF62-C826-4859-A7D1-20691AB39A78}" type="presParOf" srcId="{975AA7F3-30F2-46D8-A132-B0BE06780F73}" destId="{F124F177-B8EA-42CB-9AF5-17BB81EE3B58}" srcOrd="6" destOrd="0" presId="urn:microsoft.com/office/officeart/2005/8/layout/bProcess2"/>
    <dgm:cxn modelId="{F577F24C-0485-4775-BEE8-ACC9B6CD5092}" type="presParOf" srcId="{F124F177-B8EA-42CB-9AF5-17BB81EE3B58}" destId="{56554A78-CA2F-4F21-A78B-53F912CE4875}" srcOrd="0" destOrd="0" presId="urn:microsoft.com/office/officeart/2005/8/layout/bProcess2"/>
    <dgm:cxn modelId="{C490B852-CE54-4E90-B90A-A3E80A0C4DA3}" type="presParOf" srcId="{F124F177-B8EA-42CB-9AF5-17BB81EE3B58}" destId="{C948B522-3DFC-4AEE-A77B-B564A4C96ACF}" srcOrd="1" destOrd="0" presId="urn:microsoft.com/office/officeart/2005/8/layout/bProcess2"/>
    <dgm:cxn modelId="{38B5F886-16D2-45B1-9B5F-639F6BAEE00F}" type="presParOf" srcId="{975AA7F3-30F2-46D8-A132-B0BE06780F73}" destId="{22CDBA65-6FB6-4838-B57A-95E42849921D}" srcOrd="7" destOrd="0" presId="urn:microsoft.com/office/officeart/2005/8/layout/bProcess2"/>
    <dgm:cxn modelId="{423D0C0F-266E-48C7-913D-8D31BA3C18AC}" type="presParOf" srcId="{975AA7F3-30F2-46D8-A132-B0BE06780F73}" destId="{78E4D4AB-11B7-42B9-8E64-D2139EF2701B}" srcOrd="8" destOrd="0" presId="urn:microsoft.com/office/officeart/2005/8/layout/bProcess2"/>
    <dgm:cxn modelId="{076E7B45-33C8-47A1-82F4-99C962E0F980}" type="presParOf" srcId="{78E4D4AB-11B7-42B9-8E64-D2139EF2701B}" destId="{F7E5AFAC-9B42-4ED9-AB15-1D05744A8A2A}" srcOrd="0" destOrd="0" presId="urn:microsoft.com/office/officeart/2005/8/layout/bProcess2"/>
    <dgm:cxn modelId="{05C157CB-70A7-4917-92F3-49B70779814D}" type="presParOf" srcId="{78E4D4AB-11B7-42B9-8E64-D2139EF2701B}" destId="{7570A73C-BA05-4E40-8755-E73AADDF8217}" srcOrd="1" destOrd="0" presId="urn:microsoft.com/office/officeart/2005/8/layout/bProcess2"/>
    <dgm:cxn modelId="{546F50B9-8E11-4061-8649-9E205DBE1700}" type="presParOf" srcId="{975AA7F3-30F2-46D8-A132-B0BE06780F73}" destId="{5196B577-19A5-43E8-A54F-554C5294FF38}" srcOrd="9" destOrd="0" presId="urn:microsoft.com/office/officeart/2005/8/layout/bProcess2"/>
    <dgm:cxn modelId="{9E765D8C-2CE5-4367-95C9-893A1B6D7223}" type="presParOf" srcId="{975AA7F3-30F2-46D8-A132-B0BE06780F73}" destId="{0315FBBC-E04C-4B0B-83E1-161C74E2FCE2}" srcOrd="10" destOrd="0" presId="urn:microsoft.com/office/officeart/2005/8/layout/bProcess2"/>
    <dgm:cxn modelId="{77453D07-1560-4708-8DCC-DB5667E66553}" type="presParOf" srcId="{0315FBBC-E04C-4B0B-83E1-161C74E2FCE2}" destId="{3790C691-D1B3-4356-A1C8-A6B85AD40354}" srcOrd="0" destOrd="0" presId="urn:microsoft.com/office/officeart/2005/8/layout/bProcess2"/>
    <dgm:cxn modelId="{8DA0F246-7BAE-4BE2-996C-9CA298250641}" type="presParOf" srcId="{0315FBBC-E04C-4B0B-83E1-161C74E2FCE2}" destId="{57E67557-35B5-482F-A845-7A4E4AB1A3DB}" srcOrd="1" destOrd="0" presId="urn:microsoft.com/office/officeart/2005/8/layout/bProcess2"/>
    <dgm:cxn modelId="{22B7A884-DC3D-43D9-A739-6F7A36872264}" type="presParOf" srcId="{975AA7F3-30F2-46D8-A132-B0BE06780F73}" destId="{230F8415-D02A-4439-8167-C43DCA71EBCD}" srcOrd="11" destOrd="0" presId="urn:microsoft.com/office/officeart/2005/8/layout/bProcess2"/>
    <dgm:cxn modelId="{05A8BBE9-E5C1-4033-B17F-5A036277A02A}" type="presParOf" srcId="{975AA7F3-30F2-46D8-A132-B0BE06780F73}" destId="{DC87BE4E-4125-4F75-9EFA-425AC89248D3}" srcOrd="12" destOrd="0" presId="urn:microsoft.com/office/officeart/2005/8/layout/bProcess2"/>
    <dgm:cxn modelId="{C87AA326-04CA-452E-8F14-DB1CF53DADE8}" type="presParOf" srcId="{DC87BE4E-4125-4F75-9EFA-425AC89248D3}" destId="{636A0D9C-F569-45DD-9F41-21797B7B7306}" srcOrd="0" destOrd="0" presId="urn:microsoft.com/office/officeart/2005/8/layout/bProcess2"/>
    <dgm:cxn modelId="{41AB7C6A-97F0-48BC-B867-F465BFBD5AAC}" type="presParOf" srcId="{DC87BE4E-4125-4F75-9EFA-425AC89248D3}" destId="{E9C2D383-AF07-4CC2-A747-3FE6B38AC2EC}" srcOrd="1" destOrd="0" presId="urn:microsoft.com/office/officeart/2005/8/layout/bProcess2"/>
    <dgm:cxn modelId="{FDDD6330-D4FC-4788-960F-797A26E72C0B}" type="presParOf" srcId="{975AA7F3-30F2-46D8-A132-B0BE06780F73}" destId="{C6119C81-50CC-4A55-90C7-92DAA3EE3750}" srcOrd="13" destOrd="0" presId="urn:microsoft.com/office/officeart/2005/8/layout/bProcess2"/>
    <dgm:cxn modelId="{89B4C536-7CA1-46DC-8F00-E52D98D2EF99}" type="presParOf" srcId="{975AA7F3-30F2-46D8-A132-B0BE06780F73}" destId="{1436462E-340C-4AB9-BE8E-51610B25A8AD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3CB90-2156-4774-9ED9-395A9557595F}">
      <dsp:nvSpPr>
        <dsp:cNvPr id="0" name=""/>
        <dsp:cNvSpPr/>
      </dsp:nvSpPr>
      <dsp:spPr>
        <a:xfrm>
          <a:off x="5799" y="660096"/>
          <a:ext cx="2157503" cy="215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2300" b="0" kern="1200" dirty="0"/>
            <a:t>Importer le CSV Data</a:t>
          </a:r>
          <a:endParaRPr lang="fr-CM" sz="2300" kern="1200" dirty="0"/>
        </a:p>
      </dsp:txBody>
      <dsp:txXfrm>
        <a:off x="321758" y="976055"/>
        <a:ext cx="1525585" cy="1525585"/>
      </dsp:txXfrm>
    </dsp:sp>
    <dsp:sp modelId="{8993E84A-6027-45D0-ABB8-098341D1E3B3}">
      <dsp:nvSpPr>
        <dsp:cNvPr id="0" name=""/>
        <dsp:cNvSpPr/>
      </dsp:nvSpPr>
      <dsp:spPr>
        <a:xfrm rot="10800000">
          <a:off x="706988" y="3096187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EB56C-8B2C-4C68-89CD-32C0EC00B07A}">
      <dsp:nvSpPr>
        <dsp:cNvPr id="0" name=""/>
        <dsp:cNvSpPr/>
      </dsp:nvSpPr>
      <dsp:spPr>
        <a:xfrm>
          <a:off x="365024" y="3931950"/>
          <a:ext cx="1439054" cy="1439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Fusionner les Colonnes identiques </a:t>
          </a:r>
        </a:p>
      </dsp:txBody>
      <dsp:txXfrm>
        <a:off x="575769" y="4142695"/>
        <a:ext cx="1017564" cy="1017564"/>
      </dsp:txXfrm>
    </dsp:sp>
    <dsp:sp modelId="{277837BE-6052-42E1-B98D-A47CD41EFCCB}">
      <dsp:nvSpPr>
        <dsp:cNvPr id="0" name=""/>
        <dsp:cNvSpPr/>
      </dsp:nvSpPr>
      <dsp:spPr>
        <a:xfrm rot="5400000">
          <a:off x="2341831" y="4356174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59CDE-42F3-4D07-AB19-4B6DE71B539F}">
      <dsp:nvSpPr>
        <dsp:cNvPr id="0" name=""/>
        <dsp:cNvSpPr/>
      </dsp:nvSpPr>
      <dsp:spPr>
        <a:xfrm>
          <a:off x="3601279" y="3931950"/>
          <a:ext cx="1439054" cy="1439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200" b="0" kern="1200" dirty="0"/>
            <a:t>Supprimer</a:t>
          </a:r>
          <a:br>
            <a:rPr lang="fr-CM" sz="1200" b="0" kern="1200" dirty="0"/>
          </a:br>
          <a:r>
            <a:rPr lang="fr-CM" sz="1200" b="0" kern="1200" dirty="0"/>
            <a:t>Colonnes redondantes </a:t>
          </a:r>
        </a:p>
      </dsp:txBody>
      <dsp:txXfrm>
        <a:off x="3812024" y="4142695"/>
        <a:ext cx="1017564" cy="1017564"/>
      </dsp:txXfrm>
    </dsp:sp>
    <dsp:sp modelId="{21B02661-FEC2-4B31-8EEC-88BF06488027}">
      <dsp:nvSpPr>
        <dsp:cNvPr id="0" name=""/>
        <dsp:cNvSpPr/>
      </dsp:nvSpPr>
      <dsp:spPr>
        <a:xfrm>
          <a:off x="3943243" y="2883144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8B522-3DFC-4AEE-A77B-B564A4C96ACF}">
      <dsp:nvSpPr>
        <dsp:cNvPr id="0" name=""/>
        <dsp:cNvSpPr/>
      </dsp:nvSpPr>
      <dsp:spPr>
        <a:xfrm>
          <a:off x="3601279" y="1019320"/>
          <a:ext cx="1439054" cy="1439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Convertir les donnes des colonnes en type utilisables</a:t>
          </a:r>
        </a:p>
      </dsp:txBody>
      <dsp:txXfrm>
        <a:off x="3812024" y="1230065"/>
        <a:ext cx="1017564" cy="1017564"/>
      </dsp:txXfrm>
    </dsp:sp>
    <dsp:sp modelId="{22CDBA65-6FB6-4838-B57A-95E42849921D}">
      <dsp:nvSpPr>
        <dsp:cNvPr id="0" name=""/>
        <dsp:cNvSpPr/>
      </dsp:nvSpPr>
      <dsp:spPr>
        <a:xfrm rot="5400000">
          <a:off x="5578086" y="1443545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0A73C-BA05-4E40-8755-E73AADDF8217}">
      <dsp:nvSpPr>
        <dsp:cNvPr id="0" name=""/>
        <dsp:cNvSpPr/>
      </dsp:nvSpPr>
      <dsp:spPr>
        <a:xfrm>
          <a:off x="6837534" y="1019320"/>
          <a:ext cx="1439054" cy="1439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/>
            <a:t>supprimer les lignes qui ont NAN , NAT, VIDES</a:t>
          </a:r>
          <a:endParaRPr lang="fr-CM" sz="1200" kern="1200" dirty="0"/>
        </a:p>
      </dsp:txBody>
      <dsp:txXfrm>
        <a:off x="7048279" y="1230065"/>
        <a:ext cx="1017564" cy="1017564"/>
      </dsp:txXfrm>
    </dsp:sp>
    <dsp:sp modelId="{5196B577-19A5-43E8-A54F-554C5294FF38}">
      <dsp:nvSpPr>
        <dsp:cNvPr id="0" name=""/>
        <dsp:cNvSpPr/>
      </dsp:nvSpPr>
      <dsp:spPr>
        <a:xfrm rot="10800000">
          <a:off x="7179499" y="2916575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67557-35B5-482F-A845-7A4E4AB1A3DB}">
      <dsp:nvSpPr>
        <dsp:cNvPr id="0" name=""/>
        <dsp:cNvSpPr/>
      </dsp:nvSpPr>
      <dsp:spPr>
        <a:xfrm>
          <a:off x="6837534" y="3931950"/>
          <a:ext cx="1439054" cy="1439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Traitement des sentiments par commentaire et Score</a:t>
          </a:r>
        </a:p>
      </dsp:txBody>
      <dsp:txXfrm>
        <a:off x="7048279" y="4142695"/>
        <a:ext cx="1017564" cy="1017564"/>
      </dsp:txXfrm>
    </dsp:sp>
    <dsp:sp modelId="{230F8415-D02A-4439-8167-C43DCA71EBCD}">
      <dsp:nvSpPr>
        <dsp:cNvPr id="0" name=""/>
        <dsp:cNvSpPr/>
      </dsp:nvSpPr>
      <dsp:spPr>
        <a:xfrm rot="5400000">
          <a:off x="8814341" y="4356174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2D383-AF07-4CC2-A747-3FE6B38AC2EC}">
      <dsp:nvSpPr>
        <dsp:cNvPr id="0" name=""/>
        <dsp:cNvSpPr/>
      </dsp:nvSpPr>
      <dsp:spPr>
        <a:xfrm>
          <a:off x="10073790" y="3931950"/>
          <a:ext cx="1439054" cy="1439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Ajout de la colonne sentiment</a:t>
          </a:r>
        </a:p>
      </dsp:txBody>
      <dsp:txXfrm>
        <a:off x="10284535" y="4142695"/>
        <a:ext cx="1017564" cy="1017564"/>
      </dsp:txXfrm>
    </dsp:sp>
    <dsp:sp modelId="{C6119C81-50CC-4A55-90C7-92DAA3EE3750}">
      <dsp:nvSpPr>
        <dsp:cNvPr id="0" name=""/>
        <dsp:cNvSpPr/>
      </dsp:nvSpPr>
      <dsp:spPr>
        <a:xfrm>
          <a:off x="10415754" y="3062757"/>
          <a:ext cx="755126" cy="5906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6462E-340C-4AB9-BE8E-51610B25A8AD}">
      <dsp:nvSpPr>
        <dsp:cNvPr id="0" name=""/>
        <dsp:cNvSpPr/>
      </dsp:nvSpPr>
      <dsp:spPr>
        <a:xfrm>
          <a:off x="9714565" y="660096"/>
          <a:ext cx="2157503" cy="2157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Sauvegarder</a:t>
          </a:r>
          <a:r>
            <a:rPr lang="en-US" sz="2300" kern="1200" dirty="0"/>
            <a:t> les données trait</a:t>
          </a:r>
          <a:r>
            <a:rPr lang="fr-CM" sz="2300" kern="1200" dirty="0" err="1"/>
            <a:t>ées</a:t>
          </a:r>
          <a:endParaRPr lang="fr-CM" sz="2300" kern="1200" dirty="0"/>
        </a:p>
      </dsp:txBody>
      <dsp:txXfrm>
        <a:off x="10030524" y="976055"/>
        <a:ext cx="1525585" cy="152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BAED8-82BA-B1B2-ADDD-9B90D47658AB}"/>
              </a:ext>
            </a:extLst>
          </p:cNvPr>
          <p:cNvSpPr txBox="1">
            <a:spLocks/>
          </p:cNvSpPr>
          <p:nvPr/>
        </p:nvSpPr>
        <p:spPr>
          <a:xfrm>
            <a:off x="2032000" y="543727"/>
            <a:ext cx="8637073" cy="503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Pipeline traitement de donnée</a:t>
            </a:r>
            <a:endParaRPr lang="fr-CM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5746708-572E-06F5-84E2-54A41D09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087239"/>
              </p:ext>
            </p:extLst>
          </p:nvPr>
        </p:nvGraphicFramePr>
        <p:xfrm>
          <a:off x="157065" y="385108"/>
          <a:ext cx="11877869" cy="639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22768F20-7D7F-6F03-46CB-655E91116BCF}"/>
              </a:ext>
            </a:extLst>
          </p:cNvPr>
          <p:cNvSpPr txBox="1">
            <a:spLocks/>
          </p:cNvSpPr>
          <p:nvPr/>
        </p:nvSpPr>
        <p:spPr>
          <a:xfrm>
            <a:off x="157065" y="5968905"/>
            <a:ext cx="2763417" cy="63716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highlight>
                  <a:srgbClr val="FFFF00"/>
                </a:highlight>
              </a:rPr>
              <a:t>GROUPE :</a:t>
            </a:r>
            <a:br>
              <a:rPr lang="en-US" sz="1600" b="1" dirty="0">
                <a:highlight>
                  <a:srgbClr val="FFFF00"/>
                </a:highlight>
              </a:rPr>
            </a:br>
            <a:r>
              <a:rPr lang="en-US" sz="1600" b="1" dirty="0">
                <a:highlight>
                  <a:srgbClr val="FFFF00"/>
                </a:highlight>
              </a:rPr>
              <a:t>1- Kemkeng ngouza </a:t>
            </a:r>
            <a:r>
              <a:rPr lang="en-US" sz="1600" b="1" dirty="0" err="1">
                <a:highlight>
                  <a:srgbClr val="FFFF00"/>
                </a:highlight>
              </a:rPr>
              <a:t>kedi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joel</a:t>
            </a:r>
            <a:endParaRPr lang="en-US" sz="1600" b="1" dirty="0">
              <a:highlight>
                <a:srgbClr val="FFFF00"/>
              </a:highlight>
            </a:endParaRPr>
          </a:p>
          <a:p>
            <a:br>
              <a:rPr lang="en-US" sz="1600" b="1" dirty="0">
                <a:highlight>
                  <a:srgbClr val="FFFF00"/>
                </a:highlight>
              </a:rPr>
            </a:br>
            <a:r>
              <a:rPr lang="en-US" sz="1600" b="1" dirty="0">
                <a:highlight>
                  <a:srgbClr val="FFFF00"/>
                </a:highlight>
              </a:rPr>
              <a:t>2- LUKUNKU </a:t>
            </a:r>
            <a:r>
              <a:rPr lang="en-US" sz="1600" b="1" dirty="0" err="1">
                <a:highlight>
                  <a:srgbClr val="FFFF00"/>
                </a:highlight>
              </a:rPr>
              <a:t>kibila</a:t>
            </a:r>
            <a:r>
              <a:rPr lang="en-US" sz="1600" b="1" dirty="0">
                <a:highlight>
                  <a:srgbClr val="FFFF00"/>
                </a:highlight>
              </a:rPr>
              <a:t> Sarah</a:t>
            </a:r>
            <a:endParaRPr lang="fr-CM" sz="1600" b="1" dirty="0">
              <a:highlight>
                <a:srgbClr val="FFFF00"/>
              </a:highlight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E9DF8E4-4347-3ADC-D7AA-DD397B701E88}"/>
              </a:ext>
            </a:extLst>
          </p:cNvPr>
          <p:cNvSpPr txBox="1">
            <a:spLocks/>
          </p:cNvSpPr>
          <p:nvPr/>
        </p:nvSpPr>
        <p:spPr>
          <a:xfrm>
            <a:off x="-93307" y="0"/>
            <a:ext cx="8637073" cy="5039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highlight>
                  <a:srgbClr val="00FFFF"/>
                </a:highlight>
              </a:rPr>
              <a:t>PROJET PYTHON : DATA VISUALISATION </a:t>
            </a:r>
            <a:endParaRPr lang="fr-CM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266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136AFCA-4180-35B9-2CEF-D75211A0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4" y="1053642"/>
            <a:ext cx="10694280" cy="500192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38900EC-20B0-C0E1-491D-7D0128582929}"/>
              </a:ext>
            </a:extLst>
          </p:cNvPr>
          <p:cNvSpPr txBox="1">
            <a:spLocks/>
          </p:cNvSpPr>
          <p:nvPr/>
        </p:nvSpPr>
        <p:spPr>
          <a:xfrm>
            <a:off x="1910702" y="198495"/>
            <a:ext cx="8637073" cy="503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D</a:t>
            </a:r>
            <a:r>
              <a:rPr lang="fr-F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ATA CSV</a:t>
            </a:r>
            <a:endParaRPr lang="fr-CM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43757-9867-CD72-6DEB-17DD417C8AA4}"/>
              </a:ext>
            </a:extLst>
          </p:cNvPr>
          <p:cNvSpPr txBox="1">
            <a:spLocks/>
          </p:cNvSpPr>
          <p:nvPr/>
        </p:nvSpPr>
        <p:spPr>
          <a:xfrm>
            <a:off x="1910702" y="198495"/>
            <a:ext cx="8637073" cy="503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D</a:t>
            </a:r>
            <a:r>
              <a:rPr lang="fr-F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ATA CSV</a:t>
            </a:r>
            <a:endParaRPr lang="fr-CM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7BBD57-0E99-114F-1428-1591406B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803507"/>
            <a:ext cx="10521820" cy="55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3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38</TotalTime>
  <Words>77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 Digit</dc:creator>
  <cp:lastModifiedBy>Has Digit</cp:lastModifiedBy>
  <cp:revision>5</cp:revision>
  <dcterms:created xsi:type="dcterms:W3CDTF">2025-01-10T05:10:52Z</dcterms:created>
  <dcterms:modified xsi:type="dcterms:W3CDTF">2025-01-10T12:58:04Z</dcterms:modified>
</cp:coreProperties>
</file>