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67132" y="1669789"/>
              <a:ext cx="6623089" cy="40341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68181" y="4018592"/>
              <a:ext cx="6020990" cy="151753"/>
            </a:xfrm>
            <a:custGeom>
              <a:avLst/>
              <a:pathLst>
                <a:path w="6020990" h="151753">
                  <a:moveTo>
                    <a:pt x="0" y="151753"/>
                  </a:moveTo>
                  <a:lnTo>
                    <a:pt x="60818" y="150220"/>
                  </a:lnTo>
                  <a:lnTo>
                    <a:pt x="121636" y="148687"/>
                  </a:lnTo>
                  <a:lnTo>
                    <a:pt x="182454" y="147154"/>
                  </a:lnTo>
                  <a:lnTo>
                    <a:pt x="243272" y="145621"/>
                  </a:lnTo>
                  <a:lnTo>
                    <a:pt x="304090" y="144088"/>
                  </a:lnTo>
                  <a:lnTo>
                    <a:pt x="364908" y="142556"/>
                  </a:lnTo>
                  <a:lnTo>
                    <a:pt x="425726" y="141023"/>
                  </a:lnTo>
                  <a:lnTo>
                    <a:pt x="486544" y="139490"/>
                  </a:lnTo>
                  <a:lnTo>
                    <a:pt x="547362" y="137957"/>
                  </a:lnTo>
                  <a:lnTo>
                    <a:pt x="608180" y="136424"/>
                  </a:lnTo>
                  <a:lnTo>
                    <a:pt x="668998" y="134891"/>
                  </a:lnTo>
                  <a:lnTo>
                    <a:pt x="729817" y="133358"/>
                  </a:lnTo>
                  <a:lnTo>
                    <a:pt x="790635" y="131826"/>
                  </a:lnTo>
                  <a:lnTo>
                    <a:pt x="851453" y="130293"/>
                  </a:lnTo>
                  <a:lnTo>
                    <a:pt x="912271" y="128760"/>
                  </a:lnTo>
                  <a:lnTo>
                    <a:pt x="973089" y="127227"/>
                  </a:lnTo>
                  <a:lnTo>
                    <a:pt x="1033907" y="125694"/>
                  </a:lnTo>
                  <a:lnTo>
                    <a:pt x="1094725" y="124161"/>
                  </a:lnTo>
                  <a:lnTo>
                    <a:pt x="1155543" y="122628"/>
                  </a:lnTo>
                  <a:lnTo>
                    <a:pt x="1216361" y="121095"/>
                  </a:lnTo>
                  <a:lnTo>
                    <a:pt x="1277179" y="119563"/>
                  </a:lnTo>
                  <a:lnTo>
                    <a:pt x="1337997" y="118030"/>
                  </a:lnTo>
                  <a:lnTo>
                    <a:pt x="1398816" y="116497"/>
                  </a:lnTo>
                  <a:lnTo>
                    <a:pt x="1459634" y="114964"/>
                  </a:lnTo>
                  <a:lnTo>
                    <a:pt x="1520452" y="113431"/>
                  </a:lnTo>
                  <a:lnTo>
                    <a:pt x="1581270" y="111898"/>
                  </a:lnTo>
                  <a:lnTo>
                    <a:pt x="1642088" y="110365"/>
                  </a:lnTo>
                  <a:lnTo>
                    <a:pt x="1702906" y="108833"/>
                  </a:lnTo>
                  <a:lnTo>
                    <a:pt x="1763724" y="107300"/>
                  </a:lnTo>
                  <a:lnTo>
                    <a:pt x="1824542" y="105767"/>
                  </a:lnTo>
                  <a:lnTo>
                    <a:pt x="1885360" y="104234"/>
                  </a:lnTo>
                  <a:lnTo>
                    <a:pt x="1946178" y="102701"/>
                  </a:lnTo>
                  <a:lnTo>
                    <a:pt x="2006996" y="101168"/>
                  </a:lnTo>
                  <a:lnTo>
                    <a:pt x="2067814" y="99635"/>
                  </a:lnTo>
                  <a:lnTo>
                    <a:pt x="2128633" y="98103"/>
                  </a:lnTo>
                  <a:lnTo>
                    <a:pt x="2189451" y="96570"/>
                  </a:lnTo>
                  <a:lnTo>
                    <a:pt x="2250269" y="95037"/>
                  </a:lnTo>
                  <a:lnTo>
                    <a:pt x="2311087" y="93504"/>
                  </a:lnTo>
                  <a:lnTo>
                    <a:pt x="2371905" y="91971"/>
                  </a:lnTo>
                  <a:lnTo>
                    <a:pt x="2432723" y="90438"/>
                  </a:lnTo>
                  <a:lnTo>
                    <a:pt x="2493541" y="88905"/>
                  </a:lnTo>
                  <a:lnTo>
                    <a:pt x="2554359" y="87373"/>
                  </a:lnTo>
                  <a:lnTo>
                    <a:pt x="2615177" y="85840"/>
                  </a:lnTo>
                  <a:lnTo>
                    <a:pt x="2675995" y="84307"/>
                  </a:lnTo>
                  <a:lnTo>
                    <a:pt x="2736813" y="82774"/>
                  </a:lnTo>
                  <a:lnTo>
                    <a:pt x="2797632" y="81241"/>
                  </a:lnTo>
                  <a:lnTo>
                    <a:pt x="2858450" y="79708"/>
                  </a:lnTo>
                  <a:lnTo>
                    <a:pt x="2919268" y="78175"/>
                  </a:lnTo>
                  <a:lnTo>
                    <a:pt x="2980086" y="76643"/>
                  </a:lnTo>
                  <a:lnTo>
                    <a:pt x="3040904" y="75110"/>
                  </a:lnTo>
                  <a:lnTo>
                    <a:pt x="3101722" y="73577"/>
                  </a:lnTo>
                  <a:lnTo>
                    <a:pt x="3162540" y="72044"/>
                  </a:lnTo>
                  <a:lnTo>
                    <a:pt x="3223358" y="70511"/>
                  </a:lnTo>
                  <a:lnTo>
                    <a:pt x="3284176" y="68978"/>
                  </a:lnTo>
                  <a:lnTo>
                    <a:pt x="3344994" y="67445"/>
                  </a:lnTo>
                  <a:lnTo>
                    <a:pt x="3405812" y="65913"/>
                  </a:lnTo>
                  <a:lnTo>
                    <a:pt x="3466630" y="64380"/>
                  </a:lnTo>
                  <a:lnTo>
                    <a:pt x="3527449" y="62847"/>
                  </a:lnTo>
                  <a:lnTo>
                    <a:pt x="3588267" y="61314"/>
                  </a:lnTo>
                  <a:lnTo>
                    <a:pt x="3649085" y="59781"/>
                  </a:lnTo>
                  <a:lnTo>
                    <a:pt x="3709903" y="58248"/>
                  </a:lnTo>
                  <a:lnTo>
                    <a:pt x="3770721" y="56715"/>
                  </a:lnTo>
                  <a:lnTo>
                    <a:pt x="3831539" y="55182"/>
                  </a:lnTo>
                  <a:lnTo>
                    <a:pt x="3892357" y="53650"/>
                  </a:lnTo>
                  <a:lnTo>
                    <a:pt x="3953175" y="52117"/>
                  </a:lnTo>
                  <a:lnTo>
                    <a:pt x="4013993" y="50584"/>
                  </a:lnTo>
                  <a:lnTo>
                    <a:pt x="4074811" y="49051"/>
                  </a:lnTo>
                  <a:lnTo>
                    <a:pt x="4135629" y="47518"/>
                  </a:lnTo>
                  <a:lnTo>
                    <a:pt x="4196448" y="45985"/>
                  </a:lnTo>
                  <a:lnTo>
                    <a:pt x="4257266" y="44452"/>
                  </a:lnTo>
                  <a:lnTo>
                    <a:pt x="4318084" y="42920"/>
                  </a:lnTo>
                  <a:lnTo>
                    <a:pt x="4378902" y="41387"/>
                  </a:lnTo>
                  <a:lnTo>
                    <a:pt x="4439720" y="39854"/>
                  </a:lnTo>
                  <a:lnTo>
                    <a:pt x="4500538" y="38321"/>
                  </a:lnTo>
                  <a:lnTo>
                    <a:pt x="4561356" y="36788"/>
                  </a:lnTo>
                  <a:lnTo>
                    <a:pt x="4622174" y="35255"/>
                  </a:lnTo>
                  <a:lnTo>
                    <a:pt x="4682992" y="33722"/>
                  </a:lnTo>
                  <a:lnTo>
                    <a:pt x="4743810" y="32190"/>
                  </a:lnTo>
                  <a:lnTo>
                    <a:pt x="4804628" y="30657"/>
                  </a:lnTo>
                  <a:lnTo>
                    <a:pt x="4865447" y="29124"/>
                  </a:lnTo>
                  <a:lnTo>
                    <a:pt x="4926265" y="27591"/>
                  </a:lnTo>
                  <a:lnTo>
                    <a:pt x="4987083" y="26058"/>
                  </a:lnTo>
                  <a:lnTo>
                    <a:pt x="5047901" y="24525"/>
                  </a:lnTo>
                  <a:lnTo>
                    <a:pt x="5108719" y="22992"/>
                  </a:lnTo>
                  <a:lnTo>
                    <a:pt x="5169537" y="21460"/>
                  </a:lnTo>
                  <a:lnTo>
                    <a:pt x="5230355" y="19927"/>
                  </a:lnTo>
                  <a:lnTo>
                    <a:pt x="5291173" y="18394"/>
                  </a:lnTo>
                  <a:lnTo>
                    <a:pt x="5351991" y="16861"/>
                  </a:lnTo>
                  <a:lnTo>
                    <a:pt x="5412809" y="15328"/>
                  </a:lnTo>
                  <a:lnTo>
                    <a:pt x="5473627" y="13795"/>
                  </a:lnTo>
                  <a:lnTo>
                    <a:pt x="5534445" y="12262"/>
                  </a:lnTo>
                  <a:lnTo>
                    <a:pt x="5595264" y="10730"/>
                  </a:lnTo>
                  <a:lnTo>
                    <a:pt x="5656082" y="9197"/>
                  </a:lnTo>
                  <a:lnTo>
                    <a:pt x="5716900" y="7664"/>
                  </a:lnTo>
                  <a:lnTo>
                    <a:pt x="5777718" y="6131"/>
                  </a:lnTo>
                  <a:lnTo>
                    <a:pt x="5838536" y="4598"/>
                  </a:lnTo>
                  <a:lnTo>
                    <a:pt x="5899354" y="3065"/>
                  </a:lnTo>
                  <a:lnTo>
                    <a:pt x="5960172" y="1532"/>
                  </a:lnTo>
                  <a:lnTo>
                    <a:pt x="6020990" y="0"/>
                  </a:lnTo>
                </a:path>
              </a:pathLst>
            </a:custGeom>
            <a:ln w="27101" cap="flat">
              <a:solidFill>
                <a:srgbClr val="49B7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68181" y="4042360"/>
              <a:ext cx="6020990" cy="1161372"/>
            </a:xfrm>
            <a:custGeom>
              <a:avLst/>
              <a:pathLst>
                <a:path w="6020990" h="1161372">
                  <a:moveTo>
                    <a:pt x="0" y="1161372"/>
                  </a:moveTo>
                  <a:lnTo>
                    <a:pt x="60818" y="1149641"/>
                  </a:lnTo>
                  <a:lnTo>
                    <a:pt x="121636" y="1137910"/>
                  </a:lnTo>
                  <a:lnTo>
                    <a:pt x="182454" y="1126179"/>
                  </a:lnTo>
                  <a:lnTo>
                    <a:pt x="243272" y="1114448"/>
                  </a:lnTo>
                  <a:lnTo>
                    <a:pt x="304090" y="1102717"/>
                  </a:lnTo>
                  <a:lnTo>
                    <a:pt x="364908" y="1090986"/>
                  </a:lnTo>
                  <a:lnTo>
                    <a:pt x="425726" y="1079254"/>
                  </a:lnTo>
                  <a:lnTo>
                    <a:pt x="486544" y="1067523"/>
                  </a:lnTo>
                  <a:lnTo>
                    <a:pt x="547362" y="1055792"/>
                  </a:lnTo>
                  <a:lnTo>
                    <a:pt x="608180" y="1044061"/>
                  </a:lnTo>
                  <a:lnTo>
                    <a:pt x="668998" y="1032330"/>
                  </a:lnTo>
                  <a:lnTo>
                    <a:pt x="729817" y="1020599"/>
                  </a:lnTo>
                  <a:lnTo>
                    <a:pt x="790635" y="1008868"/>
                  </a:lnTo>
                  <a:lnTo>
                    <a:pt x="851453" y="997137"/>
                  </a:lnTo>
                  <a:lnTo>
                    <a:pt x="912271" y="985406"/>
                  </a:lnTo>
                  <a:lnTo>
                    <a:pt x="973089" y="973675"/>
                  </a:lnTo>
                  <a:lnTo>
                    <a:pt x="1033907" y="961944"/>
                  </a:lnTo>
                  <a:lnTo>
                    <a:pt x="1094725" y="950213"/>
                  </a:lnTo>
                  <a:lnTo>
                    <a:pt x="1155543" y="938482"/>
                  </a:lnTo>
                  <a:lnTo>
                    <a:pt x="1216361" y="926751"/>
                  </a:lnTo>
                  <a:lnTo>
                    <a:pt x="1277179" y="915020"/>
                  </a:lnTo>
                  <a:lnTo>
                    <a:pt x="1337997" y="903289"/>
                  </a:lnTo>
                  <a:lnTo>
                    <a:pt x="1398816" y="891558"/>
                  </a:lnTo>
                  <a:lnTo>
                    <a:pt x="1459634" y="879827"/>
                  </a:lnTo>
                  <a:lnTo>
                    <a:pt x="1520452" y="868096"/>
                  </a:lnTo>
                  <a:lnTo>
                    <a:pt x="1581270" y="856365"/>
                  </a:lnTo>
                  <a:lnTo>
                    <a:pt x="1642088" y="844634"/>
                  </a:lnTo>
                  <a:lnTo>
                    <a:pt x="1702906" y="832903"/>
                  </a:lnTo>
                  <a:lnTo>
                    <a:pt x="1763724" y="821172"/>
                  </a:lnTo>
                  <a:lnTo>
                    <a:pt x="1824542" y="809441"/>
                  </a:lnTo>
                  <a:lnTo>
                    <a:pt x="1885360" y="797710"/>
                  </a:lnTo>
                  <a:lnTo>
                    <a:pt x="1946178" y="785979"/>
                  </a:lnTo>
                  <a:lnTo>
                    <a:pt x="2006996" y="774248"/>
                  </a:lnTo>
                  <a:lnTo>
                    <a:pt x="2067814" y="762517"/>
                  </a:lnTo>
                  <a:lnTo>
                    <a:pt x="2128633" y="750786"/>
                  </a:lnTo>
                  <a:lnTo>
                    <a:pt x="2189451" y="739055"/>
                  </a:lnTo>
                  <a:lnTo>
                    <a:pt x="2250269" y="727324"/>
                  </a:lnTo>
                  <a:lnTo>
                    <a:pt x="2311087" y="715592"/>
                  </a:lnTo>
                  <a:lnTo>
                    <a:pt x="2371905" y="703861"/>
                  </a:lnTo>
                  <a:lnTo>
                    <a:pt x="2432723" y="692130"/>
                  </a:lnTo>
                  <a:lnTo>
                    <a:pt x="2493541" y="680399"/>
                  </a:lnTo>
                  <a:lnTo>
                    <a:pt x="2554359" y="668668"/>
                  </a:lnTo>
                  <a:lnTo>
                    <a:pt x="2615177" y="656937"/>
                  </a:lnTo>
                  <a:lnTo>
                    <a:pt x="2675995" y="645206"/>
                  </a:lnTo>
                  <a:lnTo>
                    <a:pt x="2736813" y="633475"/>
                  </a:lnTo>
                  <a:lnTo>
                    <a:pt x="2797632" y="621744"/>
                  </a:lnTo>
                  <a:lnTo>
                    <a:pt x="2858450" y="610013"/>
                  </a:lnTo>
                  <a:lnTo>
                    <a:pt x="2919268" y="598282"/>
                  </a:lnTo>
                  <a:lnTo>
                    <a:pt x="2980086" y="586551"/>
                  </a:lnTo>
                  <a:lnTo>
                    <a:pt x="3040904" y="574820"/>
                  </a:lnTo>
                  <a:lnTo>
                    <a:pt x="3101722" y="563089"/>
                  </a:lnTo>
                  <a:lnTo>
                    <a:pt x="3162540" y="551358"/>
                  </a:lnTo>
                  <a:lnTo>
                    <a:pt x="3223358" y="539627"/>
                  </a:lnTo>
                  <a:lnTo>
                    <a:pt x="3284176" y="527896"/>
                  </a:lnTo>
                  <a:lnTo>
                    <a:pt x="3344994" y="516165"/>
                  </a:lnTo>
                  <a:lnTo>
                    <a:pt x="3405812" y="504434"/>
                  </a:lnTo>
                  <a:lnTo>
                    <a:pt x="3466630" y="492703"/>
                  </a:lnTo>
                  <a:lnTo>
                    <a:pt x="3527449" y="480972"/>
                  </a:lnTo>
                  <a:lnTo>
                    <a:pt x="3588267" y="469241"/>
                  </a:lnTo>
                  <a:lnTo>
                    <a:pt x="3649085" y="457510"/>
                  </a:lnTo>
                  <a:lnTo>
                    <a:pt x="3709903" y="445779"/>
                  </a:lnTo>
                  <a:lnTo>
                    <a:pt x="3770721" y="434048"/>
                  </a:lnTo>
                  <a:lnTo>
                    <a:pt x="3831539" y="422317"/>
                  </a:lnTo>
                  <a:lnTo>
                    <a:pt x="3892357" y="410586"/>
                  </a:lnTo>
                  <a:lnTo>
                    <a:pt x="3953175" y="398855"/>
                  </a:lnTo>
                  <a:lnTo>
                    <a:pt x="4013993" y="387124"/>
                  </a:lnTo>
                  <a:lnTo>
                    <a:pt x="4074811" y="375393"/>
                  </a:lnTo>
                  <a:lnTo>
                    <a:pt x="4135629" y="363662"/>
                  </a:lnTo>
                  <a:lnTo>
                    <a:pt x="4196448" y="351930"/>
                  </a:lnTo>
                  <a:lnTo>
                    <a:pt x="4257266" y="340199"/>
                  </a:lnTo>
                  <a:lnTo>
                    <a:pt x="4318084" y="328468"/>
                  </a:lnTo>
                  <a:lnTo>
                    <a:pt x="4378902" y="316737"/>
                  </a:lnTo>
                  <a:lnTo>
                    <a:pt x="4439720" y="305006"/>
                  </a:lnTo>
                  <a:lnTo>
                    <a:pt x="4500538" y="293275"/>
                  </a:lnTo>
                  <a:lnTo>
                    <a:pt x="4561356" y="281544"/>
                  </a:lnTo>
                  <a:lnTo>
                    <a:pt x="4622174" y="269813"/>
                  </a:lnTo>
                  <a:lnTo>
                    <a:pt x="4682992" y="258082"/>
                  </a:lnTo>
                  <a:lnTo>
                    <a:pt x="4743810" y="246351"/>
                  </a:lnTo>
                  <a:lnTo>
                    <a:pt x="4804628" y="234620"/>
                  </a:lnTo>
                  <a:lnTo>
                    <a:pt x="4865447" y="222889"/>
                  </a:lnTo>
                  <a:lnTo>
                    <a:pt x="4926265" y="211158"/>
                  </a:lnTo>
                  <a:lnTo>
                    <a:pt x="4987083" y="199427"/>
                  </a:lnTo>
                  <a:lnTo>
                    <a:pt x="5047901" y="187696"/>
                  </a:lnTo>
                  <a:lnTo>
                    <a:pt x="5108719" y="175965"/>
                  </a:lnTo>
                  <a:lnTo>
                    <a:pt x="5169537" y="164234"/>
                  </a:lnTo>
                  <a:lnTo>
                    <a:pt x="5230355" y="152503"/>
                  </a:lnTo>
                  <a:lnTo>
                    <a:pt x="5291173" y="140772"/>
                  </a:lnTo>
                  <a:lnTo>
                    <a:pt x="5351991" y="129041"/>
                  </a:lnTo>
                  <a:lnTo>
                    <a:pt x="5412809" y="117310"/>
                  </a:lnTo>
                  <a:lnTo>
                    <a:pt x="5473627" y="105579"/>
                  </a:lnTo>
                  <a:lnTo>
                    <a:pt x="5534445" y="93848"/>
                  </a:lnTo>
                  <a:lnTo>
                    <a:pt x="5595264" y="82117"/>
                  </a:lnTo>
                  <a:lnTo>
                    <a:pt x="5656082" y="70386"/>
                  </a:lnTo>
                  <a:lnTo>
                    <a:pt x="5716900" y="58655"/>
                  </a:lnTo>
                  <a:lnTo>
                    <a:pt x="5777718" y="46924"/>
                  </a:lnTo>
                  <a:lnTo>
                    <a:pt x="5838536" y="35193"/>
                  </a:lnTo>
                  <a:lnTo>
                    <a:pt x="5899354" y="23462"/>
                  </a:lnTo>
                  <a:lnTo>
                    <a:pt x="5960172" y="11731"/>
                  </a:lnTo>
                  <a:lnTo>
                    <a:pt x="6020990" y="0"/>
                  </a:lnTo>
                </a:path>
              </a:pathLst>
            </a:custGeom>
            <a:ln w="27101" cap="flat">
              <a:solidFill>
                <a:srgbClr val="FF7B00">
                  <a:alpha val="100000"/>
                </a:srgbClr>
              </a:solidFill>
              <a:custDash>
                <a:ds d="800000" sp="400000"/>
                <a:ds d="8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68181" y="2170015"/>
              <a:ext cx="6020990" cy="127030"/>
            </a:xfrm>
            <a:custGeom>
              <a:avLst/>
              <a:pathLst>
                <a:path w="6020990" h="127030">
                  <a:moveTo>
                    <a:pt x="0" y="0"/>
                  </a:moveTo>
                  <a:lnTo>
                    <a:pt x="60818" y="1283"/>
                  </a:lnTo>
                  <a:lnTo>
                    <a:pt x="121636" y="2566"/>
                  </a:lnTo>
                  <a:lnTo>
                    <a:pt x="182454" y="3849"/>
                  </a:lnTo>
                  <a:lnTo>
                    <a:pt x="243272" y="5132"/>
                  </a:lnTo>
                  <a:lnTo>
                    <a:pt x="304090" y="6415"/>
                  </a:lnTo>
                  <a:lnTo>
                    <a:pt x="364908" y="7698"/>
                  </a:lnTo>
                  <a:lnTo>
                    <a:pt x="425726" y="8981"/>
                  </a:lnTo>
                  <a:lnTo>
                    <a:pt x="486544" y="10265"/>
                  </a:lnTo>
                  <a:lnTo>
                    <a:pt x="547362" y="11548"/>
                  </a:lnTo>
                  <a:lnTo>
                    <a:pt x="608180" y="12831"/>
                  </a:lnTo>
                  <a:lnTo>
                    <a:pt x="668998" y="14114"/>
                  </a:lnTo>
                  <a:lnTo>
                    <a:pt x="729817" y="15397"/>
                  </a:lnTo>
                  <a:lnTo>
                    <a:pt x="790635" y="16680"/>
                  </a:lnTo>
                  <a:lnTo>
                    <a:pt x="851453" y="17963"/>
                  </a:lnTo>
                  <a:lnTo>
                    <a:pt x="912271" y="19247"/>
                  </a:lnTo>
                  <a:lnTo>
                    <a:pt x="973089" y="20530"/>
                  </a:lnTo>
                  <a:lnTo>
                    <a:pt x="1033907" y="21813"/>
                  </a:lnTo>
                  <a:lnTo>
                    <a:pt x="1094725" y="23096"/>
                  </a:lnTo>
                  <a:lnTo>
                    <a:pt x="1155543" y="24379"/>
                  </a:lnTo>
                  <a:lnTo>
                    <a:pt x="1216361" y="25662"/>
                  </a:lnTo>
                  <a:lnTo>
                    <a:pt x="1277179" y="26945"/>
                  </a:lnTo>
                  <a:lnTo>
                    <a:pt x="1337997" y="28229"/>
                  </a:lnTo>
                  <a:lnTo>
                    <a:pt x="1398816" y="29512"/>
                  </a:lnTo>
                  <a:lnTo>
                    <a:pt x="1459634" y="30795"/>
                  </a:lnTo>
                  <a:lnTo>
                    <a:pt x="1520452" y="32078"/>
                  </a:lnTo>
                  <a:lnTo>
                    <a:pt x="1581270" y="33361"/>
                  </a:lnTo>
                  <a:lnTo>
                    <a:pt x="1642088" y="34644"/>
                  </a:lnTo>
                  <a:lnTo>
                    <a:pt x="1702906" y="35927"/>
                  </a:lnTo>
                  <a:lnTo>
                    <a:pt x="1763724" y="37211"/>
                  </a:lnTo>
                  <a:lnTo>
                    <a:pt x="1824542" y="38494"/>
                  </a:lnTo>
                  <a:lnTo>
                    <a:pt x="1885360" y="39777"/>
                  </a:lnTo>
                  <a:lnTo>
                    <a:pt x="1946178" y="41060"/>
                  </a:lnTo>
                  <a:lnTo>
                    <a:pt x="2006996" y="42343"/>
                  </a:lnTo>
                  <a:lnTo>
                    <a:pt x="2067814" y="43626"/>
                  </a:lnTo>
                  <a:lnTo>
                    <a:pt x="2128633" y="44909"/>
                  </a:lnTo>
                  <a:lnTo>
                    <a:pt x="2189451" y="46192"/>
                  </a:lnTo>
                  <a:lnTo>
                    <a:pt x="2250269" y="47476"/>
                  </a:lnTo>
                  <a:lnTo>
                    <a:pt x="2311087" y="48759"/>
                  </a:lnTo>
                  <a:lnTo>
                    <a:pt x="2371905" y="50042"/>
                  </a:lnTo>
                  <a:lnTo>
                    <a:pt x="2432723" y="51325"/>
                  </a:lnTo>
                  <a:lnTo>
                    <a:pt x="2493541" y="52608"/>
                  </a:lnTo>
                  <a:lnTo>
                    <a:pt x="2554359" y="53891"/>
                  </a:lnTo>
                  <a:lnTo>
                    <a:pt x="2615177" y="55174"/>
                  </a:lnTo>
                  <a:lnTo>
                    <a:pt x="2675995" y="56458"/>
                  </a:lnTo>
                  <a:lnTo>
                    <a:pt x="2736813" y="57741"/>
                  </a:lnTo>
                  <a:lnTo>
                    <a:pt x="2797632" y="59024"/>
                  </a:lnTo>
                  <a:lnTo>
                    <a:pt x="2858450" y="60307"/>
                  </a:lnTo>
                  <a:lnTo>
                    <a:pt x="2919268" y="61590"/>
                  </a:lnTo>
                  <a:lnTo>
                    <a:pt x="2980086" y="62873"/>
                  </a:lnTo>
                  <a:lnTo>
                    <a:pt x="3040904" y="64156"/>
                  </a:lnTo>
                  <a:lnTo>
                    <a:pt x="3101722" y="65440"/>
                  </a:lnTo>
                  <a:lnTo>
                    <a:pt x="3162540" y="66723"/>
                  </a:lnTo>
                  <a:lnTo>
                    <a:pt x="3223358" y="68006"/>
                  </a:lnTo>
                  <a:lnTo>
                    <a:pt x="3284176" y="69289"/>
                  </a:lnTo>
                  <a:lnTo>
                    <a:pt x="3344994" y="70572"/>
                  </a:lnTo>
                  <a:lnTo>
                    <a:pt x="3405812" y="71855"/>
                  </a:lnTo>
                  <a:lnTo>
                    <a:pt x="3466630" y="73138"/>
                  </a:lnTo>
                  <a:lnTo>
                    <a:pt x="3527449" y="74422"/>
                  </a:lnTo>
                  <a:lnTo>
                    <a:pt x="3588267" y="75705"/>
                  </a:lnTo>
                  <a:lnTo>
                    <a:pt x="3649085" y="76988"/>
                  </a:lnTo>
                  <a:lnTo>
                    <a:pt x="3709903" y="78271"/>
                  </a:lnTo>
                  <a:lnTo>
                    <a:pt x="3770721" y="79554"/>
                  </a:lnTo>
                  <a:lnTo>
                    <a:pt x="3831539" y="80837"/>
                  </a:lnTo>
                  <a:lnTo>
                    <a:pt x="3892357" y="82120"/>
                  </a:lnTo>
                  <a:lnTo>
                    <a:pt x="3953175" y="83403"/>
                  </a:lnTo>
                  <a:lnTo>
                    <a:pt x="4013993" y="84687"/>
                  </a:lnTo>
                  <a:lnTo>
                    <a:pt x="4074811" y="85970"/>
                  </a:lnTo>
                  <a:lnTo>
                    <a:pt x="4135629" y="87253"/>
                  </a:lnTo>
                  <a:lnTo>
                    <a:pt x="4196448" y="88536"/>
                  </a:lnTo>
                  <a:lnTo>
                    <a:pt x="4257266" y="89819"/>
                  </a:lnTo>
                  <a:lnTo>
                    <a:pt x="4318084" y="91102"/>
                  </a:lnTo>
                  <a:lnTo>
                    <a:pt x="4378902" y="92385"/>
                  </a:lnTo>
                  <a:lnTo>
                    <a:pt x="4439720" y="93669"/>
                  </a:lnTo>
                  <a:lnTo>
                    <a:pt x="4500538" y="94952"/>
                  </a:lnTo>
                  <a:lnTo>
                    <a:pt x="4561356" y="96235"/>
                  </a:lnTo>
                  <a:lnTo>
                    <a:pt x="4622174" y="97518"/>
                  </a:lnTo>
                  <a:lnTo>
                    <a:pt x="4682992" y="98801"/>
                  </a:lnTo>
                  <a:lnTo>
                    <a:pt x="4743810" y="100084"/>
                  </a:lnTo>
                  <a:lnTo>
                    <a:pt x="4804628" y="101367"/>
                  </a:lnTo>
                  <a:lnTo>
                    <a:pt x="4865447" y="102651"/>
                  </a:lnTo>
                  <a:lnTo>
                    <a:pt x="4926265" y="103934"/>
                  </a:lnTo>
                  <a:lnTo>
                    <a:pt x="4987083" y="105217"/>
                  </a:lnTo>
                  <a:lnTo>
                    <a:pt x="5047901" y="106500"/>
                  </a:lnTo>
                  <a:lnTo>
                    <a:pt x="5108719" y="107783"/>
                  </a:lnTo>
                  <a:lnTo>
                    <a:pt x="5169537" y="109066"/>
                  </a:lnTo>
                  <a:lnTo>
                    <a:pt x="5230355" y="110349"/>
                  </a:lnTo>
                  <a:lnTo>
                    <a:pt x="5291173" y="111633"/>
                  </a:lnTo>
                  <a:lnTo>
                    <a:pt x="5351991" y="112916"/>
                  </a:lnTo>
                  <a:lnTo>
                    <a:pt x="5412809" y="114199"/>
                  </a:lnTo>
                  <a:lnTo>
                    <a:pt x="5473627" y="115482"/>
                  </a:lnTo>
                  <a:lnTo>
                    <a:pt x="5534445" y="116765"/>
                  </a:lnTo>
                  <a:lnTo>
                    <a:pt x="5595264" y="118048"/>
                  </a:lnTo>
                  <a:lnTo>
                    <a:pt x="5656082" y="119331"/>
                  </a:lnTo>
                  <a:lnTo>
                    <a:pt x="5716900" y="120614"/>
                  </a:lnTo>
                  <a:lnTo>
                    <a:pt x="5777718" y="121898"/>
                  </a:lnTo>
                  <a:lnTo>
                    <a:pt x="5838536" y="123181"/>
                  </a:lnTo>
                  <a:lnTo>
                    <a:pt x="5899354" y="124464"/>
                  </a:lnTo>
                  <a:lnTo>
                    <a:pt x="5960172" y="125747"/>
                  </a:lnTo>
                  <a:lnTo>
                    <a:pt x="6020990" y="127030"/>
                  </a:lnTo>
                </a:path>
              </a:pathLst>
            </a:custGeom>
            <a:ln w="27101" cap="flat">
              <a:solidFill>
                <a:srgbClr val="17D898">
                  <a:alpha val="100000"/>
                </a:srgbClr>
              </a:solidFill>
              <a:custDash>
                <a:ds d="400000" sp="400000"/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68181" y="2917338"/>
              <a:ext cx="6020990" cy="662853"/>
            </a:xfrm>
            <a:custGeom>
              <a:avLst/>
              <a:pathLst>
                <a:path w="6020990" h="662853">
                  <a:moveTo>
                    <a:pt x="0" y="0"/>
                  </a:moveTo>
                  <a:lnTo>
                    <a:pt x="60818" y="6695"/>
                  </a:lnTo>
                  <a:lnTo>
                    <a:pt x="121636" y="13390"/>
                  </a:lnTo>
                  <a:lnTo>
                    <a:pt x="182454" y="20086"/>
                  </a:lnTo>
                  <a:lnTo>
                    <a:pt x="243272" y="26781"/>
                  </a:lnTo>
                  <a:lnTo>
                    <a:pt x="304090" y="33477"/>
                  </a:lnTo>
                  <a:lnTo>
                    <a:pt x="364908" y="40172"/>
                  </a:lnTo>
                  <a:lnTo>
                    <a:pt x="425726" y="46868"/>
                  </a:lnTo>
                  <a:lnTo>
                    <a:pt x="486544" y="53563"/>
                  </a:lnTo>
                  <a:lnTo>
                    <a:pt x="547362" y="60259"/>
                  </a:lnTo>
                  <a:lnTo>
                    <a:pt x="608180" y="66954"/>
                  </a:lnTo>
                  <a:lnTo>
                    <a:pt x="668998" y="73650"/>
                  </a:lnTo>
                  <a:lnTo>
                    <a:pt x="729817" y="80345"/>
                  </a:lnTo>
                  <a:lnTo>
                    <a:pt x="790635" y="87041"/>
                  </a:lnTo>
                  <a:lnTo>
                    <a:pt x="851453" y="93736"/>
                  </a:lnTo>
                  <a:lnTo>
                    <a:pt x="912271" y="100432"/>
                  </a:lnTo>
                  <a:lnTo>
                    <a:pt x="973089" y="107127"/>
                  </a:lnTo>
                  <a:lnTo>
                    <a:pt x="1033907" y="113823"/>
                  </a:lnTo>
                  <a:lnTo>
                    <a:pt x="1094725" y="120518"/>
                  </a:lnTo>
                  <a:lnTo>
                    <a:pt x="1155543" y="127214"/>
                  </a:lnTo>
                  <a:lnTo>
                    <a:pt x="1216361" y="133909"/>
                  </a:lnTo>
                  <a:lnTo>
                    <a:pt x="1277179" y="140605"/>
                  </a:lnTo>
                  <a:lnTo>
                    <a:pt x="1337997" y="147300"/>
                  </a:lnTo>
                  <a:lnTo>
                    <a:pt x="1398816" y="153996"/>
                  </a:lnTo>
                  <a:lnTo>
                    <a:pt x="1459634" y="160691"/>
                  </a:lnTo>
                  <a:lnTo>
                    <a:pt x="1520452" y="167387"/>
                  </a:lnTo>
                  <a:lnTo>
                    <a:pt x="1581270" y="174082"/>
                  </a:lnTo>
                  <a:lnTo>
                    <a:pt x="1642088" y="180778"/>
                  </a:lnTo>
                  <a:lnTo>
                    <a:pt x="1702906" y="187473"/>
                  </a:lnTo>
                  <a:lnTo>
                    <a:pt x="1763724" y="194169"/>
                  </a:lnTo>
                  <a:lnTo>
                    <a:pt x="1824542" y="200864"/>
                  </a:lnTo>
                  <a:lnTo>
                    <a:pt x="1885360" y="207560"/>
                  </a:lnTo>
                  <a:lnTo>
                    <a:pt x="1946178" y="214255"/>
                  </a:lnTo>
                  <a:lnTo>
                    <a:pt x="2006996" y="220951"/>
                  </a:lnTo>
                  <a:lnTo>
                    <a:pt x="2067814" y="227646"/>
                  </a:lnTo>
                  <a:lnTo>
                    <a:pt x="2128633" y="234342"/>
                  </a:lnTo>
                  <a:lnTo>
                    <a:pt x="2189451" y="241037"/>
                  </a:lnTo>
                  <a:lnTo>
                    <a:pt x="2250269" y="247733"/>
                  </a:lnTo>
                  <a:lnTo>
                    <a:pt x="2311087" y="254428"/>
                  </a:lnTo>
                  <a:lnTo>
                    <a:pt x="2371905" y="261124"/>
                  </a:lnTo>
                  <a:lnTo>
                    <a:pt x="2432723" y="267819"/>
                  </a:lnTo>
                  <a:lnTo>
                    <a:pt x="2493541" y="274515"/>
                  </a:lnTo>
                  <a:lnTo>
                    <a:pt x="2554359" y="281210"/>
                  </a:lnTo>
                  <a:lnTo>
                    <a:pt x="2615177" y="287906"/>
                  </a:lnTo>
                  <a:lnTo>
                    <a:pt x="2675995" y="294601"/>
                  </a:lnTo>
                  <a:lnTo>
                    <a:pt x="2736813" y="301297"/>
                  </a:lnTo>
                  <a:lnTo>
                    <a:pt x="2797632" y="307992"/>
                  </a:lnTo>
                  <a:lnTo>
                    <a:pt x="2858450" y="314687"/>
                  </a:lnTo>
                  <a:lnTo>
                    <a:pt x="2919268" y="321383"/>
                  </a:lnTo>
                  <a:lnTo>
                    <a:pt x="2980086" y="328078"/>
                  </a:lnTo>
                  <a:lnTo>
                    <a:pt x="3040904" y="334774"/>
                  </a:lnTo>
                  <a:lnTo>
                    <a:pt x="3101722" y="341469"/>
                  </a:lnTo>
                  <a:lnTo>
                    <a:pt x="3162540" y="348165"/>
                  </a:lnTo>
                  <a:lnTo>
                    <a:pt x="3223358" y="354860"/>
                  </a:lnTo>
                  <a:lnTo>
                    <a:pt x="3284176" y="361556"/>
                  </a:lnTo>
                  <a:lnTo>
                    <a:pt x="3344994" y="368251"/>
                  </a:lnTo>
                  <a:lnTo>
                    <a:pt x="3405812" y="374947"/>
                  </a:lnTo>
                  <a:lnTo>
                    <a:pt x="3466630" y="381642"/>
                  </a:lnTo>
                  <a:lnTo>
                    <a:pt x="3527449" y="388338"/>
                  </a:lnTo>
                  <a:lnTo>
                    <a:pt x="3588267" y="395033"/>
                  </a:lnTo>
                  <a:lnTo>
                    <a:pt x="3649085" y="401729"/>
                  </a:lnTo>
                  <a:lnTo>
                    <a:pt x="3709903" y="408424"/>
                  </a:lnTo>
                  <a:lnTo>
                    <a:pt x="3770721" y="415120"/>
                  </a:lnTo>
                  <a:lnTo>
                    <a:pt x="3831539" y="421815"/>
                  </a:lnTo>
                  <a:lnTo>
                    <a:pt x="3892357" y="428511"/>
                  </a:lnTo>
                  <a:lnTo>
                    <a:pt x="3953175" y="435206"/>
                  </a:lnTo>
                  <a:lnTo>
                    <a:pt x="4013993" y="441902"/>
                  </a:lnTo>
                  <a:lnTo>
                    <a:pt x="4074811" y="448597"/>
                  </a:lnTo>
                  <a:lnTo>
                    <a:pt x="4135629" y="455293"/>
                  </a:lnTo>
                  <a:lnTo>
                    <a:pt x="4196448" y="461988"/>
                  </a:lnTo>
                  <a:lnTo>
                    <a:pt x="4257266" y="468684"/>
                  </a:lnTo>
                  <a:lnTo>
                    <a:pt x="4318084" y="475379"/>
                  </a:lnTo>
                  <a:lnTo>
                    <a:pt x="4378902" y="482075"/>
                  </a:lnTo>
                  <a:lnTo>
                    <a:pt x="4439720" y="488770"/>
                  </a:lnTo>
                  <a:lnTo>
                    <a:pt x="4500538" y="495466"/>
                  </a:lnTo>
                  <a:lnTo>
                    <a:pt x="4561356" y="502161"/>
                  </a:lnTo>
                  <a:lnTo>
                    <a:pt x="4622174" y="508857"/>
                  </a:lnTo>
                  <a:lnTo>
                    <a:pt x="4682992" y="515552"/>
                  </a:lnTo>
                  <a:lnTo>
                    <a:pt x="4743810" y="522248"/>
                  </a:lnTo>
                  <a:lnTo>
                    <a:pt x="4804628" y="528943"/>
                  </a:lnTo>
                  <a:lnTo>
                    <a:pt x="4865447" y="535639"/>
                  </a:lnTo>
                  <a:lnTo>
                    <a:pt x="4926265" y="542334"/>
                  </a:lnTo>
                  <a:lnTo>
                    <a:pt x="4987083" y="549030"/>
                  </a:lnTo>
                  <a:lnTo>
                    <a:pt x="5047901" y="555725"/>
                  </a:lnTo>
                  <a:lnTo>
                    <a:pt x="5108719" y="562421"/>
                  </a:lnTo>
                  <a:lnTo>
                    <a:pt x="5169537" y="569116"/>
                  </a:lnTo>
                  <a:lnTo>
                    <a:pt x="5230355" y="575812"/>
                  </a:lnTo>
                  <a:lnTo>
                    <a:pt x="5291173" y="582507"/>
                  </a:lnTo>
                  <a:lnTo>
                    <a:pt x="5351991" y="589203"/>
                  </a:lnTo>
                  <a:lnTo>
                    <a:pt x="5412809" y="595898"/>
                  </a:lnTo>
                  <a:lnTo>
                    <a:pt x="5473627" y="602594"/>
                  </a:lnTo>
                  <a:lnTo>
                    <a:pt x="5534445" y="609289"/>
                  </a:lnTo>
                  <a:lnTo>
                    <a:pt x="5595264" y="615985"/>
                  </a:lnTo>
                  <a:lnTo>
                    <a:pt x="5656082" y="622680"/>
                  </a:lnTo>
                  <a:lnTo>
                    <a:pt x="5716900" y="629375"/>
                  </a:lnTo>
                  <a:lnTo>
                    <a:pt x="5777718" y="636071"/>
                  </a:lnTo>
                  <a:lnTo>
                    <a:pt x="5838536" y="642766"/>
                  </a:lnTo>
                  <a:lnTo>
                    <a:pt x="5899354" y="649462"/>
                  </a:lnTo>
                  <a:lnTo>
                    <a:pt x="5960172" y="656157"/>
                  </a:lnTo>
                  <a:lnTo>
                    <a:pt x="6020990" y="662853"/>
                  </a:lnTo>
                </a:path>
              </a:pathLst>
            </a:custGeom>
            <a:ln w="27101" cap="flat">
              <a:solidFill>
                <a:srgbClr val="FF0083">
                  <a:alpha val="100000"/>
                </a:srgbClr>
              </a:solidFill>
              <a:custDash>
                <a:ds d="200000" sp="600000"/>
                <a:ds d="800000" sp="6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68181" y="2325163"/>
              <a:ext cx="6020990" cy="1157828"/>
            </a:xfrm>
            <a:custGeom>
              <a:avLst/>
              <a:pathLst>
                <a:path w="6020990" h="1157828">
                  <a:moveTo>
                    <a:pt x="0" y="0"/>
                  </a:moveTo>
                  <a:lnTo>
                    <a:pt x="60818" y="11695"/>
                  </a:lnTo>
                  <a:lnTo>
                    <a:pt x="121636" y="23390"/>
                  </a:lnTo>
                  <a:lnTo>
                    <a:pt x="182454" y="35085"/>
                  </a:lnTo>
                  <a:lnTo>
                    <a:pt x="243272" y="46780"/>
                  </a:lnTo>
                  <a:lnTo>
                    <a:pt x="304090" y="58476"/>
                  </a:lnTo>
                  <a:lnTo>
                    <a:pt x="364908" y="70171"/>
                  </a:lnTo>
                  <a:lnTo>
                    <a:pt x="425726" y="81866"/>
                  </a:lnTo>
                  <a:lnTo>
                    <a:pt x="486544" y="93561"/>
                  </a:lnTo>
                  <a:lnTo>
                    <a:pt x="547362" y="105257"/>
                  </a:lnTo>
                  <a:lnTo>
                    <a:pt x="608180" y="116952"/>
                  </a:lnTo>
                  <a:lnTo>
                    <a:pt x="668998" y="128647"/>
                  </a:lnTo>
                  <a:lnTo>
                    <a:pt x="729817" y="140342"/>
                  </a:lnTo>
                  <a:lnTo>
                    <a:pt x="790635" y="152038"/>
                  </a:lnTo>
                  <a:lnTo>
                    <a:pt x="851453" y="163733"/>
                  </a:lnTo>
                  <a:lnTo>
                    <a:pt x="912271" y="175428"/>
                  </a:lnTo>
                  <a:lnTo>
                    <a:pt x="973089" y="187123"/>
                  </a:lnTo>
                  <a:lnTo>
                    <a:pt x="1033907" y="198819"/>
                  </a:lnTo>
                  <a:lnTo>
                    <a:pt x="1094725" y="210514"/>
                  </a:lnTo>
                  <a:lnTo>
                    <a:pt x="1155543" y="222209"/>
                  </a:lnTo>
                  <a:lnTo>
                    <a:pt x="1216361" y="233904"/>
                  </a:lnTo>
                  <a:lnTo>
                    <a:pt x="1277179" y="245599"/>
                  </a:lnTo>
                  <a:lnTo>
                    <a:pt x="1337997" y="257295"/>
                  </a:lnTo>
                  <a:lnTo>
                    <a:pt x="1398816" y="268990"/>
                  </a:lnTo>
                  <a:lnTo>
                    <a:pt x="1459634" y="280685"/>
                  </a:lnTo>
                  <a:lnTo>
                    <a:pt x="1520452" y="292380"/>
                  </a:lnTo>
                  <a:lnTo>
                    <a:pt x="1581270" y="304076"/>
                  </a:lnTo>
                  <a:lnTo>
                    <a:pt x="1642088" y="315771"/>
                  </a:lnTo>
                  <a:lnTo>
                    <a:pt x="1702906" y="327466"/>
                  </a:lnTo>
                  <a:lnTo>
                    <a:pt x="1763724" y="339161"/>
                  </a:lnTo>
                  <a:lnTo>
                    <a:pt x="1824542" y="350857"/>
                  </a:lnTo>
                  <a:lnTo>
                    <a:pt x="1885360" y="362552"/>
                  </a:lnTo>
                  <a:lnTo>
                    <a:pt x="1946178" y="374247"/>
                  </a:lnTo>
                  <a:lnTo>
                    <a:pt x="2006996" y="385942"/>
                  </a:lnTo>
                  <a:lnTo>
                    <a:pt x="2067814" y="397638"/>
                  </a:lnTo>
                  <a:lnTo>
                    <a:pt x="2128633" y="409333"/>
                  </a:lnTo>
                  <a:lnTo>
                    <a:pt x="2189451" y="421028"/>
                  </a:lnTo>
                  <a:lnTo>
                    <a:pt x="2250269" y="432723"/>
                  </a:lnTo>
                  <a:lnTo>
                    <a:pt x="2311087" y="444418"/>
                  </a:lnTo>
                  <a:lnTo>
                    <a:pt x="2371905" y="456114"/>
                  </a:lnTo>
                  <a:lnTo>
                    <a:pt x="2432723" y="467809"/>
                  </a:lnTo>
                  <a:lnTo>
                    <a:pt x="2493541" y="479504"/>
                  </a:lnTo>
                  <a:lnTo>
                    <a:pt x="2554359" y="491199"/>
                  </a:lnTo>
                  <a:lnTo>
                    <a:pt x="2615177" y="502895"/>
                  </a:lnTo>
                  <a:lnTo>
                    <a:pt x="2675995" y="514590"/>
                  </a:lnTo>
                  <a:lnTo>
                    <a:pt x="2736813" y="526285"/>
                  </a:lnTo>
                  <a:lnTo>
                    <a:pt x="2797632" y="537980"/>
                  </a:lnTo>
                  <a:lnTo>
                    <a:pt x="2858450" y="549676"/>
                  </a:lnTo>
                  <a:lnTo>
                    <a:pt x="2919268" y="561371"/>
                  </a:lnTo>
                  <a:lnTo>
                    <a:pt x="2980086" y="573066"/>
                  </a:lnTo>
                  <a:lnTo>
                    <a:pt x="3040904" y="584761"/>
                  </a:lnTo>
                  <a:lnTo>
                    <a:pt x="3101722" y="596457"/>
                  </a:lnTo>
                  <a:lnTo>
                    <a:pt x="3162540" y="608152"/>
                  </a:lnTo>
                  <a:lnTo>
                    <a:pt x="3223358" y="619847"/>
                  </a:lnTo>
                  <a:lnTo>
                    <a:pt x="3284176" y="631542"/>
                  </a:lnTo>
                  <a:lnTo>
                    <a:pt x="3344994" y="643238"/>
                  </a:lnTo>
                  <a:lnTo>
                    <a:pt x="3405812" y="654933"/>
                  </a:lnTo>
                  <a:lnTo>
                    <a:pt x="3466630" y="666628"/>
                  </a:lnTo>
                  <a:lnTo>
                    <a:pt x="3527449" y="678323"/>
                  </a:lnTo>
                  <a:lnTo>
                    <a:pt x="3588267" y="690018"/>
                  </a:lnTo>
                  <a:lnTo>
                    <a:pt x="3649085" y="701714"/>
                  </a:lnTo>
                  <a:lnTo>
                    <a:pt x="3709903" y="713409"/>
                  </a:lnTo>
                  <a:lnTo>
                    <a:pt x="3770721" y="725104"/>
                  </a:lnTo>
                  <a:lnTo>
                    <a:pt x="3831539" y="736799"/>
                  </a:lnTo>
                  <a:lnTo>
                    <a:pt x="3892357" y="748495"/>
                  </a:lnTo>
                  <a:lnTo>
                    <a:pt x="3953175" y="760190"/>
                  </a:lnTo>
                  <a:lnTo>
                    <a:pt x="4013993" y="771885"/>
                  </a:lnTo>
                  <a:lnTo>
                    <a:pt x="4074811" y="783580"/>
                  </a:lnTo>
                  <a:lnTo>
                    <a:pt x="4135629" y="795276"/>
                  </a:lnTo>
                  <a:lnTo>
                    <a:pt x="4196448" y="806971"/>
                  </a:lnTo>
                  <a:lnTo>
                    <a:pt x="4257266" y="818666"/>
                  </a:lnTo>
                  <a:lnTo>
                    <a:pt x="4318084" y="830361"/>
                  </a:lnTo>
                  <a:lnTo>
                    <a:pt x="4378902" y="842057"/>
                  </a:lnTo>
                  <a:lnTo>
                    <a:pt x="4439720" y="853752"/>
                  </a:lnTo>
                  <a:lnTo>
                    <a:pt x="4500538" y="865447"/>
                  </a:lnTo>
                  <a:lnTo>
                    <a:pt x="4561356" y="877142"/>
                  </a:lnTo>
                  <a:lnTo>
                    <a:pt x="4622174" y="888837"/>
                  </a:lnTo>
                  <a:lnTo>
                    <a:pt x="4682992" y="900533"/>
                  </a:lnTo>
                  <a:lnTo>
                    <a:pt x="4743810" y="912228"/>
                  </a:lnTo>
                  <a:lnTo>
                    <a:pt x="4804628" y="923923"/>
                  </a:lnTo>
                  <a:lnTo>
                    <a:pt x="4865447" y="935618"/>
                  </a:lnTo>
                  <a:lnTo>
                    <a:pt x="4926265" y="947314"/>
                  </a:lnTo>
                  <a:lnTo>
                    <a:pt x="4987083" y="959009"/>
                  </a:lnTo>
                  <a:lnTo>
                    <a:pt x="5047901" y="970704"/>
                  </a:lnTo>
                  <a:lnTo>
                    <a:pt x="5108719" y="982399"/>
                  </a:lnTo>
                  <a:lnTo>
                    <a:pt x="5169537" y="994095"/>
                  </a:lnTo>
                  <a:lnTo>
                    <a:pt x="5230355" y="1005790"/>
                  </a:lnTo>
                  <a:lnTo>
                    <a:pt x="5291173" y="1017485"/>
                  </a:lnTo>
                  <a:lnTo>
                    <a:pt x="5351991" y="1029180"/>
                  </a:lnTo>
                  <a:lnTo>
                    <a:pt x="5412809" y="1040876"/>
                  </a:lnTo>
                  <a:lnTo>
                    <a:pt x="5473627" y="1052571"/>
                  </a:lnTo>
                  <a:lnTo>
                    <a:pt x="5534445" y="1064266"/>
                  </a:lnTo>
                  <a:lnTo>
                    <a:pt x="5595264" y="1075961"/>
                  </a:lnTo>
                  <a:lnTo>
                    <a:pt x="5656082" y="1087657"/>
                  </a:lnTo>
                  <a:lnTo>
                    <a:pt x="5716900" y="1099352"/>
                  </a:lnTo>
                  <a:lnTo>
                    <a:pt x="5777718" y="1111047"/>
                  </a:lnTo>
                  <a:lnTo>
                    <a:pt x="5838536" y="1122742"/>
                  </a:lnTo>
                  <a:lnTo>
                    <a:pt x="5899354" y="1134437"/>
                  </a:lnTo>
                  <a:lnTo>
                    <a:pt x="5960172" y="1146133"/>
                  </a:lnTo>
                  <a:lnTo>
                    <a:pt x="6020990" y="1157828"/>
                  </a:lnTo>
                </a:path>
              </a:pathLst>
            </a:custGeom>
            <a:ln w="27101" cap="flat">
              <a:solidFill>
                <a:srgbClr val="0015F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168181" y="3717062"/>
              <a:ext cx="6020990" cy="770138"/>
            </a:xfrm>
            <a:custGeom>
              <a:avLst/>
              <a:pathLst>
                <a:path w="6020990" h="770138">
                  <a:moveTo>
                    <a:pt x="0" y="136428"/>
                  </a:moveTo>
                  <a:lnTo>
                    <a:pt x="60818" y="140175"/>
                  </a:lnTo>
                  <a:lnTo>
                    <a:pt x="121636" y="143906"/>
                  </a:lnTo>
                  <a:lnTo>
                    <a:pt x="182454" y="147620"/>
                  </a:lnTo>
                  <a:lnTo>
                    <a:pt x="243272" y="151315"/>
                  </a:lnTo>
                  <a:lnTo>
                    <a:pt x="304090" y="154992"/>
                  </a:lnTo>
                  <a:lnTo>
                    <a:pt x="364908" y="158648"/>
                  </a:lnTo>
                  <a:lnTo>
                    <a:pt x="425726" y="162283"/>
                  </a:lnTo>
                  <a:lnTo>
                    <a:pt x="486544" y="165896"/>
                  </a:lnTo>
                  <a:lnTo>
                    <a:pt x="547362" y="169485"/>
                  </a:lnTo>
                  <a:lnTo>
                    <a:pt x="608180" y="173049"/>
                  </a:lnTo>
                  <a:lnTo>
                    <a:pt x="668998" y="176586"/>
                  </a:lnTo>
                  <a:lnTo>
                    <a:pt x="729817" y="180096"/>
                  </a:lnTo>
                  <a:lnTo>
                    <a:pt x="790635" y="183575"/>
                  </a:lnTo>
                  <a:lnTo>
                    <a:pt x="851453" y="187022"/>
                  </a:lnTo>
                  <a:lnTo>
                    <a:pt x="912271" y="190436"/>
                  </a:lnTo>
                  <a:lnTo>
                    <a:pt x="973089" y="193814"/>
                  </a:lnTo>
                  <a:lnTo>
                    <a:pt x="1033907" y="197154"/>
                  </a:lnTo>
                  <a:lnTo>
                    <a:pt x="1094725" y="200454"/>
                  </a:lnTo>
                  <a:lnTo>
                    <a:pt x="1155543" y="203710"/>
                  </a:lnTo>
                  <a:lnTo>
                    <a:pt x="1216361" y="206920"/>
                  </a:lnTo>
                  <a:lnTo>
                    <a:pt x="1277179" y="210081"/>
                  </a:lnTo>
                  <a:lnTo>
                    <a:pt x="1337997" y="213189"/>
                  </a:lnTo>
                  <a:lnTo>
                    <a:pt x="1398816" y="216241"/>
                  </a:lnTo>
                  <a:lnTo>
                    <a:pt x="1459634" y="219233"/>
                  </a:lnTo>
                  <a:lnTo>
                    <a:pt x="1520452" y="222161"/>
                  </a:lnTo>
                  <a:lnTo>
                    <a:pt x="1581270" y="225019"/>
                  </a:lnTo>
                  <a:lnTo>
                    <a:pt x="1642088" y="227804"/>
                  </a:lnTo>
                  <a:lnTo>
                    <a:pt x="1702906" y="230510"/>
                  </a:lnTo>
                  <a:lnTo>
                    <a:pt x="1763724" y="233130"/>
                  </a:lnTo>
                  <a:lnTo>
                    <a:pt x="1824542" y="235660"/>
                  </a:lnTo>
                  <a:lnTo>
                    <a:pt x="1885360" y="238092"/>
                  </a:lnTo>
                  <a:lnTo>
                    <a:pt x="1946178" y="240419"/>
                  </a:lnTo>
                  <a:lnTo>
                    <a:pt x="2006996" y="242633"/>
                  </a:lnTo>
                  <a:lnTo>
                    <a:pt x="2067814" y="244727"/>
                  </a:lnTo>
                  <a:lnTo>
                    <a:pt x="2128633" y="246692"/>
                  </a:lnTo>
                  <a:lnTo>
                    <a:pt x="2189451" y="248519"/>
                  </a:lnTo>
                  <a:lnTo>
                    <a:pt x="2250269" y="250199"/>
                  </a:lnTo>
                  <a:lnTo>
                    <a:pt x="2311087" y="251721"/>
                  </a:lnTo>
                  <a:lnTo>
                    <a:pt x="2371905" y="253075"/>
                  </a:lnTo>
                  <a:lnTo>
                    <a:pt x="2432723" y="254250"/>
                  </a:lnTo>
                  <a:lnTo>
                    <a:pt x="2493541" y="255237"/>
                  </a:lnTo>
                  <a:lnTo>
                    <a:pt x="2554359" y="256024"/>
                  </a:lnTo>
                  <a:lnTo>
                    <a:pt x="2615177" y="256600"/>
                  </a:lnTo>
                  <a:lnTo>
                    <a:pt x="2675995" y="256955"/>
                  </a:lnTo>
                  <a:lnTo>
                    <a:pt x="2736813" y="257080"/>
                  </a:lnTo>
                  <a:lnTo>
                    <a:pt x="2797632" y="256965"/>
                  </a:lnTo>
                  <a:lnTo>
                    <a:pt x="2858450" y="256602"/>
                  </a:lnTo>
                  <a:lnTo>
                    <a:pt x="2919268" y="255985"/>
                  </a:lnTo>
                  <a:lnTo>
                    <a:pt x="2980086" y="255106"/>
                  </a:lnTo>
                  <a:lnTo>
                    <a:pt x="3040904" y="253963"/>
                  </a:lnTo>
                  <a:lnTo>
                    <a:pt x="3101722" y="252552"/>
                  </a:lnTo>
                  <a:lnTo>
                    <a:pt x="3162540" y="250873"/>
                  </a:lnTo>
                  <a:lnTo>
                    <a:pt x="3223358" y="248927"/>
                  </a:lnTo>
                  <a:lnTo>
                    <a:pt x="3284176" y="246717"/>
                  </a:lnTo>
                  <a:lnTo>
                    <a:pt x="3344994" y="244246"/>
                  </a:lnTo>
                  <a:lnTo>
                    <a:pt x="3405812" y="241521"/>
                  </a:lnTo>
                  <a:lnTo>
                    <a:pt x="3466630" y="238548"/>
                  </a:lnTo>
                  <a:lnTo>
                    <a:pt x="3527449" y="235337"/>
                  </a:lnTo>
                  <a:lnTo>
                    <a:pt x="3588267" y="231895"/>
                  </a:lnTo>
                  <a:lnTo>
                    <a:pt x="3649085" y="228234"/>
                  </a:lnTo>
                  <a:lnTo>
                    <a:pt x="3709903" y="224364"/>
                  </a:lnTo>
                  <a:lnTo>
                    <a:pt x="3770721" y="220294"/>
                  </a:lnTo>
                  <a:lnTo>
                    <a:pt x="3831539" y="216036"/>
                  </a:lnTo>
                  <a:lnTo>
                    <a:pt x="3892357" y="211601"/>
                  </a:lnTo>
                  <a:lnTo>
                    <a:pt x="3953175" y="206999"/>
                  </a:lnTo>
                  <a:lnTo>
                    <a:pt x="4013993" y="202241"/>
                  </a:lnTo>
                  <a:lnTo>
                    <a:pt x="4074811" y="197335"/>
                  </a:lnTo>
                  <a:lnTo>
                    <a:pt x="4135629" y="192293"/>
                  </a:lnTo>
                  <a:lnTo>
                    <a:pt x="4196448" y="187122"/>
                  </a:lnTo>
                  <a:lnTo>
                    <a:pt x="4257266" y="181831"/>
                  </a:lnTo>
                  <a:lnTo>
                    <a:pt x="4318084" y="176429"/>
                  </a:lnTo>
                  <a:lnTo>
                    <a:pt x="4378902" y="170922"/>
                  </a:lnTo>
                  <a:lnTo>
                    <a:pt x="4439720" y="165319"/>
                  </a:lnTo>
                  <a:lnTo>
                    <a:pt x="4500538" y="159625"/>
                  </a:lnTo>
                  <a:lnTo>
                    <a:pt x="4561356" y="153846"/>
                  </a:lnTo>
                  <a:lnTo>
                    <a:pt x="4622174" y="147989"/>
                  </a:lnTo>
                  <a:lnTo>
                    <a:pt x="4682992" y="142058"/>
                  </a:lnTo>
                  <a:lnTo>
                    <a:pt x="4743810" y="136059"/>
                  </a:lnTo>
                  <a:lnTo>
                    <a:pt x="4804628" y="129996"/>
                  </a:lnTo>
                  <a:lnTo>
                    <a:pt x="4865447" y="123873"/>
                  </a:lnTo>
                  <a:lnTo>
                    <a:pt x="4926265" y="117694"/>
                  </a:lnTo>
                  <a:lnTo>
                    <a:pt x="4987083" y="111463"/>
                  </a:lnTo>
                  <a:lnTo>
                    <a:pt x="5047901" y="105183"/>
                  </a:lnTo>
                  <a:lnTo>
                    <a:pt x="5108719" y="98857"/>
                  </a:lnTo>
                  <a:lnTo>
                    <a:pt x="5169537" y="92488"/>
                  </a:lnTo>
                  <a:lnTo>
                    <a:pt x="5230355" y="86079"/>
                  </a:lnTo>
                  <a:lnTo>
                    <a:pt x="5291173" y="79632"/>
                  </a:lnTo>
                  <a:lnTo>
                    <a:pt x="5351991" y="73149"/>
                  </a:lnTo>
                  <a:lnTo>
                    <a:pt x="5412809" y="66633"/>
                  </a:lnTo>
                  <a:lnTo>
                    <a:pt x="5473627" y="60085"/>
                  </a:lnTo>
                  <a:lnTo>
                    <a:pt x="5534445" y="53508"/>
                  </a:lnTo>
                  <a:lnTo>
                    <a:pt x="5595264" y="46903"/>
                  </a:lnTo>
                  <a:lnTo>
                    <a:pt x="5656082" y="40271"/>
                  </a:lnTo>
                  <a:lnTo>
                    <a:pt x="5716900" y="33614"/>
                  </a:lnTo>
                  <a:lnTo>
                    <a:pt x="5777718" y="26933"/>
                  </a:lnTo>
                  <a:lnTo>
                    <a:pt x="5838536" y="20230"/>
                  </a:lnTo>
                  <a:lnTo>
                    <a:pt x="5899354" y="13506"/>
                  </a:lnTo>
                  <a:lnTo>
                    <a:pt x="5960172" y="6762"/>
                  </a:lnTo>
                  <a:lnTo>
                    <a:pt x="6020990" y="0"/>
                  </a:lnTo>
                  <a:lnTo>
                    <a:pt x="6020990" y="603060"/>
                  </a:lnTo>
                  <a:lnTo>
                    <a:pt x="5960172" y="599362"/>
                  </a:lnTo>
                  <a:lnTo>
                    <a:pt x="5899354" y="595684"/>
                  </a:lnTo>
                  <a:lnTo>
                    <a:pt x="5838536" y="592026"/>
                  </a:lnTo>
                  <a:lnTo>
                    <a:pt x="5777718" y="588389"/>
                  </a:lnTo>
                  <a:lnTo>
                    <a:pt x="5716900" y="584774"/>
                  </a:lnTo>
                  <a:lnTo>
                    <a:pt x="5656082" y="581183"/>
                  </a:lnTo>
                  <a:lnTo>
                    <a:pt x="5595264" y="577617"/>
                  </a:lnTo>
                  <a:lnTo>
                    <a:pt x="5534445" y="574077"/>
                  </a:lnTo>
                  <a:lnTo>
                    <a:pt x="5473627" y="570565"/>
                  </a:lnTo>
                  <a:lnTo>
                    <a:pt x="5412809" y="567083"/>
                  </a:lnTo>
                  <a:lnTo>
                    <a:pt x="5351991" y="563633"/>
                  </a:lnTo>
                  <a:lnTo>
                    <a:pt x="5291173" y="560216"/>
                  </a:lnTo>
                  <a:lnTo>
                    <a:pt x="5230355" y="556834"/>
                  </a:lnTo>
                  <a:lnTo>
                    <a:pt x="5169537" y="553491"/>
                  </a:lnTo>
                  <a:lnTo>
                    <a:pt x="5108719" y="550188"/>
                  </a:lnTo>
                  <a:lnTo>
                    <a:pt x="5047901" y="546927"/>
                  </a:lnTo>
                  <a:lnTo>
                    <a:pt x="4987083" y="543713"/>
                  </a:lnTo>
                  <a:lnTo>
                    <a:pt x="4926265" y="540548"/>
                  </a:lnTo>
                  <a:lnTo>
                    <a:pt x="4865447" y="537435"/>
                  </a:lnTo>
                  <a:lnTo>
                    <a:pt x="4804628" y="534377"/>
                  </a:lnTo>
                  <a:lnTo>
                    <a:pt x="4743810" y="531380"/>
                  </a:lnTo>
                  <a:lnTo>
                    <a:pt x="4682992" y="528447"/>
                  </a:lnTo>
                  <a:lnTo>
                    <a:pt x="4622174" y="525582"/>
                  </a:lnTo>
                  <a:lnTo>
                    <a:pt x="4561356" y="522790"/>
                  </a:lnTo>
                  <a:lnTo>
                    <a:pt x="4500538" y="520077"/>
                  </a:lnTo>
                  <a:lnTo>
                    <a:pt x="4439720" y="517449"/>
                  </a:lnTo>
                  <a:lnTo>
                    <a:pt x="4378902" y="514911"/>
                  </a:lnTo>
                  <a:lnTo>
                    <a:pt x="4318084" y="512470"/>
                  </a:lnTo>
                  <a:lnTo>
                    <a:pt x="4257266" y="510134"/>
                  </a:lnTo>
                  <a:lnTo>
                    <a:pt x="4196448" y="507909"/>
                  </a:lnTo>
                  <a:lnTo>
                    <a:pt x="4135629" y="505804"/>
                  </a:lnTo>
                  <a:lnTo>
                    <a:pt x="4074811" y="503827"/>
                  </a:lnTo>
                  <a:lnTo>
                    <a:pt x="4013993" y="501987"/>
                  </a:lnTo>
                  <a:lnTo>
                    <a:pt x="3953175" y="500294"/>
                  </a:lnTo>
                  <a:lnTo>
                    <a:pt x="3892357" y="498758"/>
                  </a:lnTo>
                  <a:lnTo>
                    <a:pt x="3831539" y="497389"/>
                  </a:lnTo>
                  <a:lnTo>
                    <a:pt x="3770721" y="496197"/>
                  </a:lnTo>
                  <a:lnTo>
                    <a:pt x="3709903" y="495193"/>
                  </a:lnTo>
                  <a:lnTo>
                    <a:pt x="3649085" y="494388"/>
                  </a:lnTo>
                  <a:lnTo>
                    <a:pt x="3588267" y="493792"/>
                  </a:lnTo>
                  <a:lnTo>
                    <a:pt x="3527449" y="493417"/>
                  </a:lnTo>
                  <a:lnTo>
                    <a:pt x="3466630" y="493271"/>
                  </a:lnTo>
                  <a:lnTo>
                    <a:pt x="3405812" y="493364"/>
                  </a:lnTo>
                  <a:lnTo>
                    <a:pt x="3344994" y="493705"/>
                  </a:lnTo>
                  <a:lnTo>
                    <a:pt x="3284176" y="494300"/>
                  </a:lnTo>
                  <a:lnTo>
                    <a:pt x="3223358" y="495155"/>
                  </a:lnTo>
                  <a:lnTo>
                    <a:pt x="3162540" y="496275"/>
                  </a:lnTo>
                  <a:lnTo>
                    <a:pt x="3101722" y="497662"/>
                  </a:lnTo>
                  <a:lnTo>
                    <a:pt x="3040904" y="499317"/>
                  </a:lnTo>
                  <a:lnTo>
                    <a:pt x="2980086" y="501239"/>
                  </a:lnTo>
                  <a:lnTo>
                    <a:pt x="2919268" y="503426"/>
                  </a:lnTo>
                  <a:lnTo>
                    <a:pt x="2858450" y="505874"/>
                  </a:lnTo>
                  <a:lnTo>
                    <a:pt x="2797632" y="508577"/>
                  </a:lnTo>
                  <a:lnTo>
                    <a:pt x="2736813" y="511528"/>
                  </a:lnTo>
                  <a:lnTo>
                    <a:pt x="2675995" y="514718"/>
                  </a:lnTo>
                  <a:lnTo>
                    <a:pt x="2615177" y="518140"/>
                  </a:lnTo>
                  <a:lnTo>
                    <a:pt x="2554359" y="521782"/>
                  </a:lnTo>
                  <a:lnTo>
                    <a:pt x="2493541" y="525634"/>
                  </a:lnTo>
                  <a:lnTo>
                    <a:pt x="2432723" y="529686"/>
                  </a:lnTo>
                  <a:lnTo>
                    <a:pt x="2371905" y="533928"/>
                  </a:lnTo>
                  <a:lnTo>
                    <a:pt x="2311087" y="538347"/>
                  </a:lnTo>
                  <a:lnTo>
                    <a:pt x="2250269" y="542935"/>
                  </a:lnTo>
                  <a:lnTo>
                    <a:pt x="2189451" y="547680"/>
                  </a:lnTo>
                  <a:lnTo>
                    <a:pt x="2128633" y="552573"/>
                  </a:lnTo>
                  <a:lnTo>
                    <a:pt x="2067814" y="557604"/>
                  </a:lnTo>
                  <a:lnTo>
                    <a:pt x="2006996" y="562763"/>
                  </a:lnTo>
                  <a:lnTo>
                    <a:pt x="1946178" y="568044"/>
                  </a:lnTo>
                  <a:lnTo>
                    <a:pt x="1885360" y="573436"/>
                  </a:lnTo>
                  <a:lnTo>
                    <a:pt x="1824542" y="578934"/>
                  </a:lnTo>
                  <a:lnTo>
                    <a:pt x="1763724" y="584529"/>
                  </a:lnTo>
                  <a:lnTo>
                    <a:pt x="1702906" y="590216"/>
                  </a:lnTo>
                  <a:lnTo>
                    <a:pt x="1642088" y="595987"/>
                  </a:lnTo>
                  <a:lnTo>
                    <a:pt x="1581270" y="601837"/>
                  </a:lnTo>
                  <a:lnTo>
                    <a:pt x="1520452" y="607762"/>
                  </a:lnTo>
                  <a:lnTo>
                    <a:pt x="1459634" y="613755"/>
                  </a:lnTo>
                  <a:lnTo>
                    <a:pt x="1398816" y="619812"/>
                  </a:lnTo>
                  <a:lnTo>
                    <a:pt x="1337997" y="625930"/>
                  </a:lnTo>
                  <a:lnTo>
                    <a:pt x="1277179" y="632104"/>
                  </a:lnTo>
                  <a:lnTo>
                    <a:pt x="1216361" y="638331"/>
                  </a:lnTo>
                  <a:lnTo>
                    <a:pt x="1155543" y="644607"/>
                  </a:lnTo>
                  <a:lnTo>
                    <a:pt x="1094725" y="650928"/>
                  </a:lnTo>
                  <a:lnTo>
                    <a:pt x="1033907" y="657294"/>
                  </a:lnTo>
                  <a:lnTo>
                    <a:pt x="973089" y="663699"/>
                  </a:lnTo>
                  <a:lnTo>
                    <a:pt x="912271" y="670143"/>
                  </a:lnTo>
                  <a:lnTo>
                    <a:pt x="851453" y="676623"/>
                  </a:lnTo>
                  <a:lnTo>
                    <a:pt x="790635" y="683136"/>
                  </a:lnTo>
                  <a:lnTo>
                    <a:pt x="729817" y="689681"/>
                  </a:lnTo>
                  <a:lnTo>
                    <a:pt x="668998" y="696256"/>
                  </a:lnTo>
                  <a:lnTo>
                    <a:pt x="608180" y="702859"/>
                  </a:lnTo>
                  <a:lnTo>
                    <a:pt x="547362" y="709489"/>
                  </a:lnTo>
                  <a:lnTo>
                    <a:pt x="486544" y="716143"/>
                  </a:lnTo>
                  <a:lnTo>
                    <a:pt x="425726" y="722822"/>
                  </a:lnTo>
                  <a:lnTo>
                    <a:pt x="364908" y="729523"/>
                  </a:lnTo>
                  <a:lnTo>
                    <a:pt x="304090" y="736245"/>
                  </a:lnTo>
                  <a:lnTo>
                    <a:pt x="243272" y="742987"/>
                  </a:lnTo>
                  <a:lnTo>
                    <a:pt x="182454" y="749748"/>
                  </a:lnTo>
                  <a:lnTo>
                    <a:pt x="121636" y="756528"/>
                  </a:lnTo>
                  <a:lnTo>
                    <a:pt x="60818" y="763325"/>
                  </a:lnTo>
                  <a:lnTo>
                    <a:pt x="0" y="770138"/>
                  </a:lnTo>
                  <a:close/>
                </a:path>
              </a:pathLst>
            </a:custGeom>
            <a:solidFill>
              <a:srgbClr val="49B7F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168181" y="3740830"/>
              <a:ext cx="6020990" cy="1779757"/>
            </a:xfrm>
            <a:custGeom>
              <a:avLst/>
              <a:pathLst>
                <a:path w="6020990" h="1779757">
                  <a:moveTo>
                    <a:pt x="0" y="1146047"/>
                  </a:moveTo>
                  <a:lnTo>
                    <a:pt x="60818" y="1139596"/>
                  </a:lnTo>
                  <a:lnTo>
                    <a:pt x="121636" y="1133129"/>
                  </a:lnTo>
                  <a:lnTo>
                    <a:pt x="182454" y="1126644"/>
                  </a:lnTo>
                  <a:lnTo>
                    <a:pt x="243272" y="1120142"/>
                  </a:lnTo>
                  <a:lnTo>
                    <a:pt x="304090" y="1113620"/>
                  </a:lnTo>
                  <a:lnTo>
                    <a:pt x="364908" y="1107078"/>
                  </a:lnTo>
                  <a:lnTo>
                    <a:pt x="425726" y="1100515"/>
                  </a:lnTo>
                  <a:lnTo>
                    <a:pt x="486544" y="1093930"/>
                  </a:lnTo>
                  <a:lnTo>
                    <a:pt x="547362" y="1087321"/>
                  </a:lnTo>
                  <a:lnTo>
                    <a:pt x="608180" y="1080686"/>
                  </a:lnTo>
                  <a:lnTo>
                    <a:pt x="668998" y="1074026"/>
                  </a:lnTo>
                  <a:lnTo>
                    <a:pt x="729817" y="1067337"/>
                  </a:lnTo>
                  <a:lnTo>
                    <a:pt x="790635" y="1060618"/>
                  </a:lnTo>
                  <a:lnTo>
                    <a:pt x="851453" y="1053867"/>
                  </a:lnTo>
                  <a:lnTo>
                    <a:pt x="912271" y="1047083"/>
                  </a:lnTo>
                  <a:lnTo>
                    <a:pt x="973089" y="1040263"/>
                  </a:lnTo>
                  <a:lnTo>
                    <a:pt x="1033907" y="1033405"/>
                  </a:lnTo>
                  <a:lnTo>
                    <a:pt x="1094725" y="1026506"/>
                  </a:lnTo>
                  <a:lnTo>
                    <a:pt x="1155543" y="1019564"/>
                  </a:lnTo>
                  <a:lnTo>
                    <a:pt x="1216361" y="1012576"/>
                  </a:lnTo>
                  <a:lnTo>
                    <a:pt x="1277179" y="1005538"/>
                  </a:lnTo>
                  <a:lnTo>
                    <a:pt x="1337997" y="998449"/>
                  </a:lnTo>
                  <a:lnTo>
                    <a:pt x="1398816" y="991302"/>
                  </a:lnTo>
                  <a:lnTo>
                    <a:pt x="1459634" y="984096"/>
                  </a:lnTo>
                  <a:lnTo>
                    <a:pt x="1520452" y="976826"/>
                  </a:lnTo>
                  <a:lnTo>
                    <a:pt x="1581270" y="969486"/>
                  </a:lnTo>
                  <a:lnTo>
                    <a:pt x="1642088" y="962073"/>
                  </a:lnTo>
                  <a:lnTo>
                    <a:pt x="1702906" y="954580"/>
                  </a:lnTo>
                  <a:lnTo>
                    <a:pt x="1763724" y="947002"/>
                  </a:lnTo>
                  <a:lnTo>
                    <a:pt x="1824542" y="939334"/>
                  </a:lnTo>
                  <a:lnTo>
                    <a:pt x="1885360" y="931567"/>
                  </a:lnTo>
                  <a:lnTo>
                    <a:pt x="1946178" y="923696"/>
                  </a:lnTo>
                  <a:lnTo>
                    <a:pt x="2006996" y="915712"/>
                  </a:lnTo>
                  <a:lnTo>
                    <a:pt x="2067814" y="907608"/>
                  </a:lnTo>
                  <a:lnTo>
                    <a:pt x="2128633" y="899375"/>
                  </a:lnTo>
                  <a:lnTo>
                    <a:pt x="2189451" y="891004"/>
                  </a:lnTo>
                  <a:lnTo>
                    <a:pt x="2250269" y="882485"/>
                  </a:lnTo>
                  <a:lnTo>
                    <a:pt x="2311087" y="873809"/>
                  </a:lnTo>
                  <a:lnTo>
                    <a:pt x="2371905" y="864965"/>
                  </a:lnTo>
                  <a:lnTo>
                    <a:pt x="2432723" y="855942"/>
                  </a:lnTo>
                  <a:lnTo>
                    <a:pt x="2493541" y="846731"/>
                  </a:lnTo>
                  <a:lnTo>
                    <a:pt x="2554359" y="837319"/>
                  </a:lnTo>
                  <a:lnTo>
                    <a:pt x="2615177" y="827698"/>
                  </a:lnTo>
                  <a:lnTo>
                    <a:pt x="2675995" y="817855"/>
                  </a:lnTo>
                  <a:lnTo>
                    <a:pt x="2736813" y="807781"/>
                  </a:lnTo>
                  <a:lnTo>
                    <a:pt x="2797632" y="797468"/>
                  </a:lnTo>
                  <a:lnTo>
                    <a:pt x="2858450" y="786907"/>
                  </a:lnTo>
                  <a:lnTo>
                    <a:pt x="2919268" y="776091"/>
                  </a:lnTo>
                  <a:lnTo>
                    <a:pt x="2980086" y="765015"/>
                  </a:lnTo>
                  <a:lnTo>
                    <a:pt x="3040904" y="753673"/>
                  </a:lnTo>
                  <a:lnTo>
                    <a:pt x="3101722" y="742064"/>
                  </a:lnTo>
                  <a:lnTo>
                    <a:pt x="3162540" y="730187"/>
                  </a:lnTo>
                  <a:lnTo>
                    <a:pt x="3223358" y="718043"/>
                  </a:lnTo>
                  <a:lnTo>
                    <a:pt x="3284176" y="705634"/>
                  </a:lnTo>
                  <a:lnTo>
                    <a:pt x="3344994" y="692965"/>
                  </a:lnTo>
                  <a:lnTo>
                    <a:pt x="3405812" y="680042"/>
                  </a:lnTo>
                  <a:lnTo>
                    <a:pt x="3466630" y="666871"/>
                  </a:lnTo>
                  <a:lnTo>
                    <a:pt x="3527449" y="653462"/>
                  </a:lnTo>
                  <a:lnTo>
                    <a:pt x="3588267" y="639822"/>
                  </a:lnTo>
                  <a:lnTo>
                    <a:pt x="3649085" y="625963"/>
                  </a:lnTo>
                  <a:lnTo>
                    <a:pt x="3709903" y="611894"/>
                  </a:lnTo>
                  <a:lnTo>
                    <a:pt x="3770721" y="597626"/>
                  </a:lnTo>
                  <a:lnTo>
                    <a:pt x="3831539" y="583171"/>
                  </a:lnTo>
                  <a:lnTo>
                    <a:pt x="3892357" y="568537"/>
                  </a:lnTo>
                  <a:lnTo>
                    <a:pt x="3953175" y="553737"/>
                  </a:lnTo>
                  <a:lnTo>
                    <a:pt x="4013993" y="538780"/>
                  </a:lnTo>
                  <a:lnTo>
                    <a:pt x="4074811" y="523677"/>
                  </a:lnTo>
                  <a:lnTo>
                    <a:pt x="4135629" y="508436"/>
                  </a:lnTo>
                  <a:lnTo>
                    <a:pt x="4196448" y="493067"/>
                  </a:lnTo>
                  <a:lnTo>
                    <a:pt x="4257266" y="477578"/>
                  </a:lnTo>
                  <a:lnTo>
                    <a:pt x="4318084" y="461978"/>
                  </a:lnTo>
                  <a:lnTo>
                    <a:pt x="4378902" y="446273"/>
                  </a:lnTo>
                  <a:lnTo>
                    <a:pt x="4439720" y="430471"/>
                  </a:lnTo>
                  <a:lnTo>
                    <a:pt x="4500538" y="414579"/>
                  </a:lnTo>
                  <a:lnTo>
                    <a:pt x="4561356" y="398602"/>
                  </a:lnTo>
                  <a:lnTo>
                    <a:pt x="4622174" y="382547"/>
                  </a:lnTo>
                  <a:lnTo>
                    <a:pt x="4682992" y="366418"/>
                  </a:lnTo>
                  <a:lnTo>
                    <a:pt x="4743810" y="350221"/>
                  </a:lnTo>
                  <a:lnTo>
                    <a:pt x="4804628" y="333959"/>
                  </a:lnTo>
                  <a:lnTo>
                    <a:pt x="4865447" y="317638"/>
                  </a:lnTo>
                  <a:lnTo>
                    <a:pt x="4926265" y="301261"/>
                  </a:lnTo>
                  <a:lnTo>
                    <a:pt x="4987083" y="284832"/>
                  </a:lnTo>
                  <a:lnTo>
                    <a:pt x="5047901" y="268354"/>
                  </a:lnTo>
                  <a:lnTo>
                    <a:pt x="5108719" y="251830"/>
                  </a:lnTo>
                  <a:lnTo>
                    <a:pt x="5169537" y="235263"/>
                  </a:lnTo>
                  <a:lnTo>
                    <a:pt x="5230355" y="218655"/>
                  </a:lnTo>
                  <a:lnTo>
                    <a:pt x="5291173" y="202010"/>
                  </a:lnTo>
                  <a:lnTo>
                    <a:pt x="5351991" y="185329"/>
                  </a:lnTo>
                  <a:lnTo>
                    <a:pt x="5412809" y="168615"/>
                  </a:lnTo>
                  <a:lnTo>
                    <a:pt x="5473627" y="151869"/>
                  </a:lnTo>
                  <a:lnTo>
                    <a:pt x="5534445" y="135093"/>
                  </a:lnTo>
                  <a:lnTo>
                    <a:pt x="5595264" y="118290"/>
                  </a:lnTo>
                  <a:lnTo>
                    <a:pt x="5656082" y="101460"/>
                  </a:lnTo>
                  <a:lnTo>
                    <a:pt x="5716900" y="84605"/>
                  </a:lnTo>
                  <a:lnTo>
                    <a:pt x="5777718" y="67726"/>
                  </a:lnTo>
                  <a:lnTo>
                    <a:pt x="5838536" y="50825"/>
                  </a:lnTo>
                  <a:lnTo>
                    <a:pt x="5899354" y="33903"/>
                  </a:lnTo>
                  <a:lnTo>
                    <a:pt x="5960172" y="16961"/>
                  </a:lnTo>
                  <a:lnTo>
                    <a:pt x="6020990" y="0"/>
                  </a:lnTo>
                  <a:lnTo>
                    <a:pt x="6020990" y="603060"/>
                  </a:lnTo>
                  <a:lnTo>
                    <a:pt x="5960172" y="609560"/>
                  </a:lnTo>
                  <a:lnTo>
                    <a:pt x="5899354" y="616080"/>
                  </a:lnTo>
                  <a:lnTo>
                    <a:pt x="5838536" y="622620"/>
                  </a:lnTo>
                  <a:lnTo>
                    <a:pt x="5777718" y="629181"/>
                  </a:lnTo>
                  <a:lnTo>
                    <a:pt x="5716900" y="635765"/>
                  </a:lnTo>
                  <a:lnTo>
                    <a:pt x="5656082" y="642372"/>
                  </a:lnTo>
                  <a:lnTo>
                    <a:pt x="5595264" y="649004"/>
                  </a:lnTo>
                  <a:lnTo>
                    <a:pt x="5534445" y="655662"/>
                  </a:lnTo>
                  <a:lnTo>
                    <a:pt x="5473627" y="662349"/>
                  </a:lnTo>
                  <a:lnTo>
                    <a:pt x="5412809" y="669065"/>
                  </a:lnTo>
                  <a:lnTo>
                    <a:pt x="5351991" y="675812"/>
                  </a:lnTo>
                  <a:lnTo>
                    <a:pt x="5291173" y="682594"/>
                  </a:lnTo>
                  <a:lnTo>
                    <a:pt x="5230355" y="689410"/>
                  </a:lnTo>
                  <a:lnTo>
                    <a:pt x="5169537" y="696265"/>
                  </a:lnTo>
                  <a:lnTo>
                    <a:pt x="5108719" y="703160"/>
                  </a:lnTo>
                  <a:lnTo>
                    <a:pt x="5047901" y="710098"/>
                  </a:lnTo>
                  <a:lnTo>
                    <a:pt x="4987083" y="717082"/>
                  </a:lnTo>
                  <a:lnTo>
                    <a:pt x="4926265" y="724115"/>
                  </a:lnTo>
                  <a:lnTo>
                    <a:pt x="4865447" y="731200"/>
                  </a:lnTo>
                  <a:lnTo>
                    <a:pt x="4804628" y="738341"/>
                  </a:lnTo>
                  <a:lnTo>
                    <a:pt x="4743810" y="745542"/>
                  </a:lnTo>
                  <a:lnTo>
                    <a:pt x="4682992" y="752806"/>
                  </a:lnTo>
                  <a:lnTo>
                    <a:pt x="4622174" y="760140"/>
                  </a:lnTo>
                  <a:lnTo>
                    <a:pt x="4561356" y="767546"/>
                  </a:lnTo>
                  <a:lnTo>
                    <a:pt x="4500538" y="775032"/>
                  </a:lnTo>
                  <a:lnTo>
                    <a:pt x="4439720" y="782601"/>
                  </a:lnTo>
                  <a:lnTo>
                    <a:pt x="4378902" y="790262"/>
                  </a:lnTo>
                  <a:lnTo>
                    <a:pt x="4318084" y="798019"/>
                  </a:lnTo>
                  <a:lnTo>
                    <a:pt x="4257266" y="805881"/>
                  </a:lnTo>
                  <a:lnTo>
                    <a:pt x="4196448" y="813854"/>
                  </a:lnTo>
                  <a:lnTo>
                    <a:pt x="4135629" y="821947"/>
                  </a:lnTo>
                  <a:lnTo>
                    <a:pt x="4074811" y="830168"/>
                  </a:lnTo>
                  <a:lnTo>
                    <a:pt x="4013993" y="838527"/>
                  </a:lnTo>
                  <a:lnTo>
                    <a:pt x="3953175" y="847032"/>
                  </a:lnTo>
                  <a:lnTo>
                    <a:pt x="3892357" y="855694"/>
                  </a:lnTo>
                  <a:lnTo>
                    <a:pt x="3831539" y="864523"/>
                  </a:lnTo>
                  <a:lnTo>
                    <a:pt x="3770721" y="873529"/>
                  </a:lnTo>
                  <a:lnTo>
                    <a:pt x="3709903" y="882723"/>
                  </a:lnTo>
                  <a:lnTo>
                    <a:pt x="3649085" y="892117"/>
                  </a:lnTo>
                  <a:lnTo>
                    <a:pt x="3588267" y="901719"/>
                  </a:lnTo>
                  <a:lnTo>
                    <a:pt x="3527449" y="911542"/>
                  </a:lnTo>
                  <a:lnTo>
                    <a:pt x="3466630" y="921594"/>
                  </a:lnTo>
                  <a:lnTo>
                    <a:pt x="3405812" y="931886"/>
                  </a:lnTo>
                  <a:lnTo>
                    <a:pt x="3344994" y="942425"/>
                  </a:lnTo>
                  <a:lnTo>
                    <a:pt x="3284176" y="953218"/>
                  </a:lnTo>
                  <a:lnTo>
                    <a:pt x="3223358" y="964271"/>
                  </a:lnTo>
                  <a:lnTo>
                    <a:pt x="3162540" y="975589"/>
                  </a:lnTo>
                  <a:lnTo>
                    <a:pt x="3101722" y="987174"/>
                  </a:lnTo>
                  <a:lnTo>
                    <a:pt x="3040904" y="999027"/>
                  </a:lnTo>
                  <a:lnTo>
                    <a:pt x="2980086" y="1011148"/>
                  </a:lnTo>
                  <a:lnTo>
                    <a:pt x="2919268" y="1023533"/>
                  </a:lnTo>
                  <a:lnTo>
                    <a:pt x="2858450" y="1036179"/>
                  </a:lnTo>
                  <a:lnTo>
                    <a:pt x="2797632" y="1049080"/>
                  </a:lnTo>
                  <a:lnTo>
                    <a:pt x="2736813" y="1062229"/>
                  </a:lnTo>
                  <a:lnTo>
                    <a:pt x="2675995" y="1075618"/>
                  </a:lnTo>
                  <a:lnTo>
                    <a:pt x="2615177" y="1089237"/>
                  </a:lnTo>
                  <a:lnTo>
                    <a:pt x="2554359" y="1103077"/>
                  </a:lnTo>
                  <a:lnTo>
                    <a:pt x="2493541" y="1117128"/>
                  </a:lnTo>
                  <a:lnTo>
                    <a:pt x="2432723" y="1131378"/>
                  </a:lnTo>
                  <a:lnTo>
                    <a:pt x="2371905" y="1145818"/>
                  </a:lnTo>
                  <a:lnTo>
                    <a:pt x="2311087" y="1160436"/>
                  </a:lnTo>
                  <a:lnTo>
                    <a:pt x="2250269" y="1175222"/>
                  </a:lnTo>
                  <a:lnTo>
                    <a:pt x="2189451" y="1190165"/>
                  </a:lnTo>
                  <a:lnTo>
                    <a:pt x="2128633" y="1205256"/>
                  </a:lnTo>
                  <a:lnTo>
                    <a:pt x="2067814" y="1220485"/>
                  </a:lnTo>
                  <a:lnTo>
                    <a:pt x="2006996" y="1235843"/>
                  </a:lnTo>
                  <a:lnTo>
                    <a:pt x="1946178" y="1251321"/>
                  </a:lnTo>
                  <a:lnTo>
                    <a:pt x="1885360" y="1266912"/>
                  </a:lnTo>
                  <a:lnTo>
                    <a:pt x="1824542" y="1282608"/>
                  </a:lnTo>
                  <a:lnTo>
                    <a:pt x="1763724" y="1298401"/>
                  </a:lnTo>
                  <a:lnTo>
                    <a:pt x="1702906" y="1314286"/>
                  </a:lnTo>
                  <a:lnTo>
                    <a:pt x="1642088" y="1330255"/>
                  </a:lnTo>
                  <a:lnTo>
                    <a:pt x="1581270" y="1346304"/>
                  </a:lnTo>
                  <a:lnTo>
                    <a:pt x="1520452" y="1362426"/>
                  </a:lnTo>
                  <a:lnTo>
                    <a:pt x="1459634" y="1378618"/>
                  </a:lnTo>
                  <a:lnTo>
                    <a:pt x="1398816" y="1394874"/>
                  </a:lnTo>
                  <a:lnTo>
                    <a:pt x="1337997" y="1411189"/>
                  </a:lnTo>
                  <a:lnTo>
                    <a:pt x="1277179" y="1427562"/>
                  </a:lnTo>
                  <a:lnTo>
                    <a:pt x="1216361" y="1443986"/>
                  </a:lnTo>
                  <a:lnTo>
                    <a:pt x="1155543" y="1460460"/>
                  </a:lnTo>
                  <a:lnTo>
                    <a:pt x="1094725" y="1476980"/>
                  </a:lnTo>
                  <a:lnTo>
                    <a:pt x="1033907" y="1493544"/>
                  </a:lnTo>
                  <a:lnTo>
                    <a:pt x="973089" y="1510148"/>
                  </a:lnTo>
                  <a:lnTo>
                    <a:pt x="912271" y="1526790"/>
                  </a:lnTo>
                  <a:lnTo>
                    <a:pt x="851453" y="1543467"/>
                  </a:lnTo>
                  <a:lnTo>
                    <a:pt x="790635" y="1560179"/>
                  </a:lnTo>
                  <a:lnTo>
                    <a:pt x="729817" y="1576922"/>
                  </a:lnTo>
                  <a:lnTo>
                    <a:pt x="668998" y="1593695"/>
                  </a:lnTo>
                  <a:lnTo>
                    <a:pt x="608180" y="1610496"/>
                  </a:lnTo>
                  <a:lnTo>
                    <a:pt x="547362" y="1627324"/>
                  </a:lnTo>
                  <a:lnTo>
                    <a:pt x="486544" y="1644177"/>
                  </a:lnTo>
                  <a:lnTo>
                    <a:pt x="425726" y="1661054"/>
                  </a:lnTo>
                  <a:lnTo>
                    <a:pt x="364908" y="1677953"/>
                  </a:lnTo>
                  <a:lnTo>
                    <a:pt x="304090" y="1694873"/>
                  </a:lnTo>
                  <a:lnTo>
                    <a:pt x="243272" y="1711813"/>
                  </a:lnTo>
                  <a:lnTo>
                    <a:pt x="182454" y="1728773"/>
                  </a:lnTo>
                  <a:lnTo>
                    <a:pt x="121636" y="1745751"/>
                  </a:lnTo>
                  <a:lnTo>
                    <a:pt x="60818" y="1762745"/>
                  </a:lnTo>
                  <a:lnTo>
                    <a:pt x="0" y="1779757"/>
                  </a:lnTo>
                  <a:close/>
                </a:path>
              </a:pathLst>
            </a:custGeom>
            <a:solidFill>
              <a:srgbClr val="FF7B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168181" y="1853160"/>
              <a:ext cx="6020990" cy="745415"/>
            </a:xfrm>
            <a:custGeom>
              <a:avLst/>
              <a:pathLst>
                <a:path w="6020990" h="745415">
                  <a:moveTo>
                    <a:pt x="0" y="0"/>
                  </a:moveTo>
                  <a:lnTo>
                    <a:pt x="60818" y="6563"/>
                  </a:lnTo>
                  <a:lnTo>
                    <a:pt x="121636" y="13110"/>
                  </a:lnTo>
                  <a:lnTo>
                    <a:pt x="182454" y="19639"/>
                  </a:lnTo>
                  <a:lnTo>
                    <a:pt x="243272" y="26151"/>
                  </a:lnTo>
                  <a:lnTo>
                    <a:pt x="304090" y="32644"/>
                  </a:lnTo>
                  <a:lnTo>
                    <a:pt x="364908" y="39116"/>
                  </a:lnTo>
                  <a:lnTo>
                    <a:pt x="425726" y="45567"/>
                  </a:lnTo>
                  <a:lnTo>
                    <a:pt x="486544" y="51996"/>
                  </a:lnTo>
                  <a:lnTo>
                    <a:pt x="547362" y="58401"/>
                  </a:lnTo>
                  <a:lnTo>
                    <a:pt x="608180" y="64781"/>
                  </a:lnTo>
                  <a:lnTo>
                    <a:pt x="668998" y="71134"/>
                  </a:lnTo>
                  <a:lnTo>
                    <a:pt x="729817" y="77459"/>
                  </a:lnTo>
                  <a:lnTo>
                    <a:pt x="790635" y="83754"/>
                  </a:lnTo>
                  <a:lnTo>
                    <a:pt x="851453" y="90018"/>
                  </a:lnTo>
                  <a:lnTo>
                    <a:pt x="912271" y="96248"/>
                  </a:lnTo>
                  <a:lnTo>
                    <a:pt x="973089" y="102442"/>
                  </a:lnTo>
                  <a:lnTo>
                    <a:pt x="1033907" y="108598"/>
                  </a:lnTo>
                  <a:lnTo>
                    <a:pt x="1094725" y="114714"/>
                  </a:lnTo>
                  <a:lnTo>
                    <a:pt x="1155543" y="120786"/>
                  </a:lnTo>
                  <a:lnTo>
                    <a:pt x="1216361" y="126812"/>
                  </a:lnTo>
                  <a:lnTo>
                    <a:pt x="1277179" y="132789"/>
                  </a:lnTo>
                  <a:lnTo>
                    <a:pt x="1337997" y="138713"/>
                  </a:lnTo>
                  <a:lnTo>
                    <a:pt x="1398816" y="144581"/>
                  </a:lnTo>
                  <a:lnTo>
                    <a:pt x="1459634" y="150389"/>
                  </a:lnTo>
                  <a:lnTo>
                    <a:pt x="1520452" y="156132"/>
                  </a:lnTo>
                  <a:lnTo>
                    <a:pt x="1581270" y="161807"/>
                  </a:lnTo>
                  <a:lnTo>
                    <a:pt x="1642088" y="167408"/>
                  </a:lnTo>
                  <a:lnTo>
                    <a:pt x="1702906" y="172929"/>
                  </a:lnTo>
                  <a:lnTo>
                    <a:pt x="1763724" y="178366"/>
                  </a:lnTo>
                  <a:lnTo>
                    <a:pt x="1824542" y="183711"/>
                  </a:lnTo>
                  <a:lnTo>
                    <a:pt x="1885360" y="188959"/>
                  </a:lnTo>
                  <a:lnTo>
                    <a:pt x="1946178" y="194102"/>
                  </a:lnTo>
                  <a:lnTo>
                    <a:pt x="2006996" y="199133"/>
                  </a:lnTo>
                  <a:lnTo>
                    <a:pt x="2067814" y="204043"/>
                  </a:lnTo>
                  <a:lnTo>
                    <a:pt x="2128633" y="208824"/>
                  </a:lnTo>
                  <a:lnTo>
                    <a:pt x="2189451" y="213467"/>
                  </a:lnTo>
                  <a:lnTo>
                    <a:pt x="2250269" y="217962"/>
                  </a:lnTo>
                  <a:lnTo>
                    <a:pt x="2311087" y="222300"/>
                  </a:lnTo>
                  <a:lnTo>
                    <a:pt x="2371905" y="226470"/>
                  </a:lnTo>
                  <a:lnTo>
                    <a:pt x="2432723" y="230462"/>
                  </a:lnTo>
                  <a:lnTo>
                    <a:pt x="2493541" y="234264"/>
                  </a:lnTo>
                  <a:lnTo>
                    <a:pt x="2554359" y="237867"/>
                  </a:lnTo>
                  <a:lnTo>
                    <a:pt x="2615177" y="241259"/>
                  </a:lnTo>
                  <a:lnTo>
                    <a:pt x="2675995" y="244431"/>
                  </a:lnTo>
                  <a:lnTo>
                    <a:pt x="2736813" y="247372"/>
                  </a:lnTo>
                  <a:lnTo>
                    <a:pt x="2797632" y="250073"/>
                  </a:lnTo>
                  <a:lnTo>
                    <a:pt x="2858450" y="252526"/>
                  </a:lnTo>
                  <a:lnTo>
                    <a:pt x="2919268" y="254724"/>
                  </a:lnTo>
                  <a:lnTo>
                    <a:pt x="2980086" y="256662"/>
                  </a:lnTo>
                  <a:lnTo>
                    <a:pt x="3040904" y="258334"/>
                  </a:lnTo>
                  <a:lnTo>
                    <a:pt x="3101722" y="259740"/>
                  </a:lnTo>
                  <a:lnTo>
                    <a:pt x="3162540" y="260877"/>
                  </a:lnTo>
                  <a:lnTo>
                    <a:pt x="3223358" y="261747"/>
                  </a:lnTo>
                  <a:lnTo>
                    <a:pt x="3284176" y="262352"/>
                  </a:lnTo>
                  <a:lnTo>
                    <a:pt x="3344994" y="262697"/>
                  </a:lnTo>
                  <a:lnTo>
                    <a:pt x="3405812" y="262788"/>
                  </a:lnTo>
                  <a:lnTo>
                    <a:pt x="3466630" y="262632"/>
                  </a:lnTo>
                  <a:lnTo>
                    <a:pt x="3527449" y="262236"/>
                  </a:lnTo>
                  <a:lnTo>
                    <a:pt x="3588267" y="261611"/>
                  </a:lnTo>
                  <a:lnTo>
                    <a:pt x="3649085" y="260766"/>
                  </a:lnTo>
                  <a:lnTo>
                    <a:pt x="3709903" y="259711"/>
                  </a:lnTo>
                  <a:lnTo>
                    <a:pt x="3770721" y="258458"/>
                  </a:lnTo>
                  <a:lnTo>
                    <a:pt x="3831539" y="257016"/>
                  </a:lnTo>
                  <a:lnTo>
                    <a:pt x="3892357" y="255397"/>
                  </a:lnTo>
                  <a:lnTo>
                    <a:pt x="3953175" y="253611"/>
                  </a:lnTo>
                  <a:lnTo>
                    <a:pt x="4013993" y="251668"/>
                  </a:lnTo>
                  <a:lnTo>
                    <a:pt x="4074811" y="249579"/>
                  </a:lnTo>
                  <a:lnTo>
                    <a:pt x="4135629" y="247352"/>
                  </a:lnTo>
                  <a:lnTo>
                    <a:pt x="4196448" y="244997"/>
                  </a:lnTo>
                  <a:lnTo>
                    <a:pt x="4257266" y="242523"/>
                  </a:lnTo>
                  <a:lnTo>
                    <a:pt x="4318084" y="239936"/>
                  </a:lnTo>
                  <a:lnTo>
                    <a:pt x="4378902" y="237246"/>
                  </a:lnTo>
                  <a:lnTo>
                    <a:pt x="4439720" y="234458"/>
                  </a:lnTo>
                  <a:lnTo>
                    <a:pt x="4500538" y="231580"/>
                  </a:lnTo>
                  <a:lnTo>
                    <a:pt x="4561356" y="228618"/>
                  </a:lnTo>
                  <a:lnTo>
                    <a:pt x="4622174" y="225576"/>
                  </a:lnTo>
                  <a:lnTo>
                    <a:pt x="4682992" y="222462"/>
                  </a:lnTo>
                  <a:lnTo>
                    <a:pt x="4743810" y="219279"/>
                  </a:lnTo>
                  <a:lnTo>
                    <a:pt x="4804628" y="216031"/>
                  </a:lnTo>
                  <a:lnTo>
                    <a:pt x="4865447" y="212725"/>
                  </a:lnTo>
                  <a:lnTo>
                    <a:pt x="4926265" y="209362"/>
                  </a:lnTo>
                  <a:lnTo>
                    <a:pt x="4987083" y="205947"/>
                  </a:lnTo>
                  <a:lnTo>
                    <a:pt x="5047901" y="202483"/>
                  </a:lnTo>
                  <a:lnTo>
                    <a:pt x="5108719" y="198973"/>
                  </a:lnTo>
                  <a:lnTo>
                    <a:pt x="5169537" y="195420"/>
                  </a:lnTo>
                  <a:lnTo>
                    <a:pt x="5230355" y="191827"/>
                  </a:lnTo>
                  <a:lnTo>
                    <a:pt x="5291173" y="188196"/>
                  </a:lnTo>
                  <a:lnTo>
                    <a:pt x="5351991" y="184529"/>
                  </a:lnTo>
                  <a:lnTo>
                    <a:pt x="5412809" y="180829"/>
                  </a:lnTo>
                  <a:lnTo>
                    <a:pt x="5473627" y="177097"/>
                  </a:lnTo>
                  <a:lnTo>
                    <a:pt x="5534445" y="173335"/>
                  </a:lnTo>
                  <a:lnTo>
                    <a:pt x="5595264" y="169546"/>
                  </a:lnTo>
                  <a:lnTo>
                    <a:pt x="5656082" y="165730"/>
                  </a:lnTo>
                  <a:lnTo>
                    <a:pt x="5716900" y="161889"/>
                  </a:lnTo>
                  <a:lnTo>
                    <a:pt x="5777718" y="158025"/>
                  </a:lnTo>
                  <a:lnTo>
                    <a:pt x="5838536" y="154138"/>
                  </a:lnTo>
                  <a:lnTo>
                    <a:pt x="5899354" y="150230"/>
                  </a:lnTo>
                  <a:lnTo>
                    <a:pt x="5960172" y="146302"/>
                  </a:lnTo>
                  <a:lnTo>
                    <a:pt x="6020990" y="142355"/>
                  </a:lnTo>
                  <a:lnTo>
                    <a:pt x="6020990" y="745415"/>
                  </a:lnTo>
                  <a:lnTo>
                    <a:pt x="5960172" y="738902"/>
                  </a:lnTo>
                  <a:lnTo>
                    <a:pt x="5899354" y="732407"/>
                  </a:lnTo>
                  <a:lnTo>
                    <a:pt x="5838536" y="725933"/>
                  </a:lnTo>
                  <a:lnTo>
                    <a:pt x="5777718" y="719480"/>
                  </a:lnTo>
                  <a:lnTo>
                    <a:pt x="5716900" y="713049"/>
                  </a:lnTo>
                  <a:lnTo>
                    <a:pt x="5656082" y="706642"/>
                  </a:lnTo>
                  <a:lnTo>
                    <a:pt x="5595264" y="700260"/>
                  </a:lnTo>
                  <a:lnTo>
                    <a:pt x="5534445" y="693904"/>
                  </a:lnTo>
                  <a:lnTo>
                    <a:pt x="5473627" y="687577"/>
                  </a:lnTo>
                  <a:lnTo>
                    <a:pt x="5412809" y="681278"/>
                  </a:lnTo>
                  <a:lnTo>
                    <a:pt x="5351991" y="675012"/>
                  </a:lnTo>
                  <a:lnTo>
                    <a:pt x="5291173" y="668779"/>
                  </a:lnTo>
                  <a:lnTo>
                    <a:pt x="5230355" y="662582"/>
                  </a:lnTo>
                  <a:lnTo>
                    <a:pt x="5169537" y="656422"/>
                  </a:lnTo>
                  <a:lnTo>
                    <a:pt x="5108719" y="650303"/>
                  </a:lnTo>
                  <a:lnTo>
                    <a:pt x="5047901" y="644227"/>
                  </a:lnTo>
                  <a:lnTo>
                    <a:pt x="4987083" y="638197"/>
                  </a:lnTo>
                  <a:lnTo>
                    <a:pt x="4926265" y="632215"/>
                  </a:lnTo>
                  <a:lnTo>
                    <a:pt x="4865447" y="626286"/>
                  </a:lnTo>
                  <a:lnTo>
                    <a:pt x="4804628" y="620413"/>
                  </a:lnTo>
                  <a:lnTo>
                    <a:pt x="4743810" y="614599"/>
                  </a:lnTo>
                  <a:lnTo>
                    <a:pt x="4682992" y="608850"/>
                  </a:lnTo>
                  <a:lnTo>
                    <a:pt x="4622174" y="603169"/>
                  </a:lnTo>
                  <a:lnTo>
                    <a:pt x="4561356" y="597562"/>
                  </a:lnTo>
                  <a:lnTo>
                    <a:pt x="4500538" y="592033"/>
                  </a:lnTo>
                  <a:lnTo>
                    <a:pt x="4439720" y="586588"/>
                  </a:lnTo>
                  <a:lnTo>
                    <a:pt x="4378902" y="581235"/>
                  </a:lnTo>
                  <a:lnTo>
                    <a:pt x="4318084" y="575978"/>
                  </a:lnTo>
                  <a:lnTo>
                    <a:pt x="4257266" y="570825"/>
                  </a:lnTo>
                  <a:lnTo>
                    <a:pt x="4196448" y="565784"/>
                  </a:lnTo>
                  <a:lnTo>
                    <a:pt x="4135629" y="560863"/>
                  </a:lnTo>
                  <a:lnTo>
                    <a:pt x="4074811" y="556070"/>
                  </a:lnTo>
                  <a:lnTo>
                    <a:pt x="4013993" y="551415"/>
                  </a:lnTo>
                  <a:lnTo>
                    <a:pt x="3953175" y="546906"/>
                  </a:lnTo>
                  <a:lnTo>
                    <a:pt x="3892357" y="542553"/>
                  </a:lnTo>
                  <a:lnTo>
                    <a:pt x="3831539" y="538368"/>
                  </a:lnTo>
                  <a:lnTo>
                    <a:pt x="3770721" y="534360"/>
                  </a:lnTo>
                  <a:lnTo>
                    <a:pt x="3709903" y="530540"/>
                  </a:lnTo>
                  <a:lnTo>
                    <a:pt x="3649085" y="526919"/>
                  </a:lnTo>
                  <a:lnTo>
                    <a:pt x="3588267" y="523508"/>
                  </a:lnTo>
                  <a:lnTo>
                    <a:pt x="3527449" y="520316"/>
                  </a:lnTo>
                  <a:lnTo>
                    <a:pt x="3466630" y="517355"/>
                  </a:lnTo>
                  <a:lnTo>
                    <a:pt x="3405812" y="514632"/>
                  </a:lnTo>
                  <a:lnTo>
                    <a:pt x="3344994" y="512157"/>
                  </a:lnTo>
                  <a:lnTo>
                    <a:pt x="3284176" y="509935"/>
                  </a:lnTo>
                  <a:lnTo>
                    <a:pt x="3223358" y="507975"/>
                  </a:lnTo>
                  <a:lnTo>
                    <a:pt x="3162540" y="506278"/>
                  </a:lnTo>
                  <a:lnTo>
                    <a:pt x="3101722" y="504849"/>
                  </a:lnTo>
                  <a:lnTo>
                    <a:pt x="3040904" y="503688"/>
                  </a:lnTo>
                  <a:lnTo>
                    <a:pt x="2980086" y="502795"/>
                  </a:lnTo>
                  <a:lnTo>
                    <a:pt x="2919268" y="502166"/>
                  </a:lnTo>
                  <a:lnTo>
                    <a:pt x="2858450" y="501798"/>
                  </a:lnTo>
                  <a:lnTo>
                    <a:pt x="2797632" y="501684"/>
                  </a:lnTo>
                  <a:lnTo>
                    <a:pt x="2736813" y="501819"/>
                  </a:lnTo>
                  <a:lnTo>
                    <a:pt x="2675995" y="502194"/>
                  </a:lnTo>
                  <a:lnTo>
                    <a:pt x="2615177" y="502799"/>
                  </a:lnTo>
                  <a:lnTo>
                    <a:pt x="2554359" y="503625"/>
                  </a:lnTo>
                  <a:lnTo>
                    <a:pt x="2493541" y="504662"/>
                  </a:lnTo>
                  <a:lnTo>
                    <a:pt x="2432723" y="505898"/>
                  </a:lnTo>
                  <a:lnTo>
                    <a:pt x="2371905" y="507323"/>
                  </a:lnTo>
                  <a:lnTo>
                    <a:pt x="2311087" y="508927"/>
                  </a:lnTo>
                  <a:lnTo>
                    <a:pt x="2250269" y="510699"/>
                  </a:lnTo>
                  <a:lnTo>
                    <a:pt x="2189451" y="512628"/>
                  </a:lnTo>
                  <a:lnTo>
                    <a:pt x="2128633" y="514704"/>
                  </a:lnTo>
                  <a:lnTo>
                    <a:pt x="2067814" y="516919"/>
                  </a:lnTo>
                  <a:lnTo>
                    <a:pt x="2006996" y="519263"/>
                  </a:lnTo>
                  <a:lnTo>
                    <a:pt x="1946178" y="521727"/>
                  </a:lnTo>
                  <a:lnTo>
                    <a:pt x="1885360" y="524304"/>
                  </a:lnTo>
                  <a:lnTo>
                    <a:pt x="1824542" y="526986"/>
                  </a:lnTo>
                  <a:lnTo>
                    <a:pt x="1763724" y="529765"/>
                  </a:lnTo>
                  <a:lnTo>
                    <a:pt x="1702906" y="532635"/>
                  </a:lnTo>
                  <a:lnTo>
                    <a:pt x="1642088" y="535590"/>
                  </a:lnTo>
                  <a:lnTo>
                    <a:pt x="1581270" y="538625"/>
                  </a:lnTo>
                  <a:lnTo>
                    <a:pt x="1520452" y="541733"/>
                  </a:lnTo>
                  <a:lnTo>
                    <a:pt x="1459634" y="544910"/>
                  </a:lnTo>
                  <a:lnTo>
                    <a:pt x="1398816" y="548152"/>
                  </a:lnTo>
                  <a:lnTo>
                    <a:pt x="1337997" y="551454"/>
                  </a:lnTo>
                  <a:lnTo>
                    <a:pt x="1277179" y="554812"/>
                  </a:lnTo>
                  <a:lnTo>
                    <a:pt x="1216361" y="558222"/>
                  </a:lnTo>
                  <a:lnTo>
                    <a:pt x="1155543" y="561682"/>
                  </a:lnTo>
                  <a:lnTo>
                    <a:pt x="1094725" y="565188"/>
                  </a:lnTo>
                  <a:lnTo>
                    <a:pt x="1033907" y="568737"/>
                  </a:lnTo>
                  <a:lnTo>
                    <a:pt x="973089" y="572327"/>
                  </a:lnTo>
                  <a:lnTo>
                    <a:pt x="912271" y="575955"/>
                  </a:lnTo>
                  <a:lnTo>
                    <a:pt x="851453" y="579618"/>
                  </a:lnTo>
                  <a:lnTo>
                    <a:pt x="790635" y="583316"/>
                  </a:lnTo>
                  <a:lnTo>
                    <a:pt x="729817" y="587045"/>
                  </a:lnTo>
                  <a:lnTo>
                    <a:pt x="668998" y="590804"/>
                  </a:lnTo>
                  <a:lnTo>
                    <a:pt x="608180" y="594591"/>
                  </a:lnTo>
                  <a:lnTo>
                    <a:pt x="547362" y="598404"/>
                  </a:lnTo>
                  <a:lnTo>
                    <a:pt x="486544" y="602243"/>
                  </a:lnTo>
                  <a:lnTo>
                    <a:pt x="425726" y="606105"/>
                  </a:lnTo>
                  <a:lnTo>
                    <a:pt x="364908" y="609990"/>
                  </a:lnTo>
                  <a:lnTo>
                    <a:pt x="304090" y="613896"/>
                  </a:lnTo>
                  <a:lnTo>
                    <a:pt x="243272" y="617823"/>
                  </a:lnTo>
                  <a:lnTo>
                    <a:pt x="182454" y="621768"/>
                  </a:lnTo>
                  <a:lnTo>
                    <a:pt x="121636" y="625732"/>
                  </a:lnTo>
                  <a:lnTo>
                    <a:pt x="60818" y="629712"/>
                  </a:lnTo>
                  <a:lnTo>
                    <a:pt x="0" y="633709"/>
                  </a:lnTo>
                  <a:close/>
                </a:path>
              </a:pathLst>
            </a:custGeom>
            <a:solidFill>
              <a:srgbClr val="17D898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168181" y="2600483"/>
              <a:ext cx="6020990" cy="1281238"/>
            </a:xfrm>
            <a:custGeom>
              <a:avLst/>
              <a:pathLst>
                <a:path w="6020990" h="1281238">
                  <a:moveTo>
                    <a:pt x="0" y="0"/>
                  </a:moveTo>
                  <a:lnTo>
                    <a:pt x="60818" y="11975"/>
                  </a:lnTo>
                  <a:lnTo>
                    <a:pt x="121636" y="23934"/>
                  </a:lnTo>
                  <a:lnTo>
                    <a:pt x="182454" y="35876"/>
                  </a:lnTo>
                  <a:lnTo>
                    <a:pt x="243272" y="47800"/>
                  </a:lnTo>
                  <a:lnTo>
                    <a:pt x="304090" y="59705"/>
                  </a:lnTo>
                  <a:lnTo>
                    <a:pt x="364908" y="71590"/>
                  </a:lnTo>
                  <a:lnTo>
                    <a:pt x="425726" y="83454"/>
                  </a:lnTo>
                  <a:lnTo>
                    <a:pt x="486544" y="95295"/>
                  </a:lnTo>
                  <a:lnTo>
                    <a:pt x="547362" y="107112"/>
                  </a:lnTo>
                  <a:lnTo>
                    <a:pt x="608180" y="118904"/>
                  </a:lnTo>
                  <a:lnTo>
                    <a:pt x="668998" y="130670"/>
                  </a:lnTo>
                  <a:lnTo>
                    <a:pt x="729817" y="142407"/>
                  </a:lnTo>
                  <a:lnTo>
                    <a:pt x="790635" y="154115"/>
                  </a:lnTo>
                  <a:lnTo>
                    <a:pt x="851453" y="165791"/>
                  </a:lnTo>
                  <a:lnTo>
                    <a:pt x="912271" y="177433"/>
                  </a:lnTo>
                  <a:lnTo>
                    <a:pt x="973089" y="189040"/>
                  </a:lnTo>
                  <a:lnTo>
                    <a:pt x="1033907" y="200608"/>
                  </a:lnTo>
                  <a:lnTo>
                    <a:pt x="1094725" y="212136"/>
                  </a:lnTo>
                  <a:lnTo>
                    <a:pt x="1155543" y="223620"/>
                  </a:lnTo>
                  <a:lnTo>
                    <a:pt x="1216361" y="235059"/>
                  </a:lnTo>
                  <a:lnTo>
                    <a:pt x="1277179" y="246448"/>
                  </a:lnTo>
                  <a:lnTo>
                    <a:pt x="1337997" y="257785"/>
                  </a:lnTo>
                  <a:lnTo>
                    <a:pt x="1398816" y="269065"/>
                  </a:lnTo>
                  <a:lnTo>
                    <a:pt x="1459634" y="280285"/>
                  </a:lnTo>
                  <a:lnTo>
                    <a:pt x="1520452" y="291441"/>
                  </a:lnTo>
                  <a:lnTo>
                    <a:pt x="1581270" y="302528"/>
                  </a:lnTo>
                  <a:lnTo>
                    <a:pt x="1642088" y="313541"/>
                  </a:lnTo>
                  <a:lnTo>
                    <a:pt x="1702906" y="324475"/>
                  </a:lnTo>
                  <a:lnTo>
                    <a:pt x="1763724" y="335324"/>
                  </a:lnTo>
                  <a:lnTo>
                    <a:pt x="1824542" y="346082"/>
                  </a:lnTo>
                  <a:lnTo>
                    <a:pt x="1885360" y="356742"/>
                  </a:lnTo>
                  <a:lnTo>
                    <a:pt x="1946178" y="367297"/>
                  </a:lnTo>
                  <a:lnTo>
                    <a:pt x="2006996" y="377740"/>
                  </a:lnTo>
                  <a:lnTo>
                    <a:pt x="2067814" y="388063"/>
                  </a:lnTo>
                  <a:lnTo>
                    <a:pt x="2128633" y="398256"/>
                  </a:lnTo>
                  <a:lnTo>
                    <a:pt x="2189451" y="408311"/>
                  </a:lnTo>
                  <a:lnTo>
                    <a:pt x="2250269" y="418219"/>
                  </a:lnTo>
                  <a:lnTo>
                    <a:pt x="2311087" y="427969"/>
                  </a:lnTo>
                  <a:lnTo>
                    <a:pt x="2371905" y="437552"/>
                  </a:lnTo>
                  <a:lnTo>
                    <a:pt x="2432723" y="446956"/>
                  </a:lnTo>
                  <a:lnTo>
                    <a:pt x="2493541" y="456171"/>
                  </a:lnTo>
                  <a:lnTo>
                    <a:pt x="2554359" y="465186"/>
                  </a:lnTo>
                  <a:lnTo>
                    <a:pt x="2615177" y="473991"/>
                  </a:lnTo>
                  <a:lnTo>
                    <a:pt x="2675995" y="482574"/>
                  </a:lnTo>
                  <a:lnTo>
                    <a:pt x="2736813" y="490928"/>
                  </a:lnTo>
                  <a:lnTo>
                    <a:pt x="2797632" y="499041"/>
                  </a:lnTo>
                  <a:lnTo>
                    <a:pt x="2858450" y="506906"/>
                  </a:lnTo>
                  <a:lnTo>
                    <a:pt x="2919268" y="514517"/>
                  </a:lnTo>
                  <a:lnTo>
                    <a:pt x="2980086" y="521867"/>
                  </a:lnTo>
                  <a:lnTo>
                    <a:pt x="3040904" y="528952"/>
                  </a:lnTo>
                  <a:lnTo>
                    <a:pt x="3101722" y="535769"/>
                  </a:lnTo>
                  <a:lnTo>
                    <a:pt x="3162540" y="542319"/>
                  </a:lnTo>
                  <a:lnTo>
                    <a:pt x="3223358" y="548601"/>
                  </a:lnTo>
                  <a:lnTo>
                    <a:pt x="3284176" y="554619"/>
                  </a:lnTo>
                  <a:lnTo>
                    <a:pt x="3344994" y="560377"/>
                  </a:lnTo>
                  <a:lnTo>
                    <a:pt x="3405812" y="565880"/>
                  </a:lnTo>
                  <a:lnTo>
                    <a:pt x="3466630" y="571136"/>
                  </a:lnTo>
                  <a:lnTo>
                    <a:pt x="3527449" y="576153"/>
                  </a:lnTo>
                  <a:lnTo>
                    <a:pt x="3588267" y="580940"/>
                  </a:lnTo>
                  <a:lnTo>
                    <a:pt x="3649085" y="585507"/>
                  </a:lnTo>
                  <a:lnTo>
                    <a:pt x="3709903" y="589865"/>
                  </a:lnTo>
                  <a:lnTo>
                    <a:pt x="3770721" y="594023"/>
                  </a:lnTo>
                  <a:lnTo>
                    <a:pt x="3831539" y="597994"/>
                  </a:lnTo>
                  <a:lnTo>
                    <a:pt x="3892357" y="601787"/>
                  </a:lnTo>
                  <a:lnTo>
                    <a:pt x="3953175" y="605414"/>
                  </a:lnTo>
                  <a:lnTo>
                    <a:pt x="4013993" y="608883"/>
                  </a:lnTo>
                  <a:lnTo>
                    <a:pt x="4074811" y="612206"/>
                  </a:lnTo>
                  <a:lnTo>
                    <a:pt x="4135629" y="615392"/>
                  </a:lnTo>
                  <a:lnTo>
                    <a:pt x="4196448" y="618450"/>
                  </a:lnTo>
                  <a:lnTo>
                    <a:pt x="4257266" y="621387"/>
                  </a:lnTo>
                  <a:lnTo>
                    <a:pt x="4318084" y="624213"/>
                  </a:lnTo>
                  <a:lnTo>
                    <a:pt x="4378902" y="626935"/>
                  </a:lnTo>
                  <a:lnTo>
                    <a:pt x="4439720" y="629560"/>
                  </a:lnTo>
                  <a:lnTo>
                    <a:pt x="4500538" y="632094"/>
                  </a:lnTo>
                  <a:lnTo>
                    <a:pt x="4561356" y="634544"/>
                  </a:lnTo>
                  <a:lnTo>
                    <a:pt x="4622174" y="636915"/>
                  </a:lnTo>
                  <a:lnTo>
                    <a:pt x="4682992" y="639213"/>
                  </a:lnTo>
                  <a:lnTo>
                    <a:pt x="4743810" y="641442"/>
                  </a:lnTo>
                  <a:lnTo>
                    <a:pt x="4804628" y="643607"/>
                  </a:lnTo>
                  <a:lnTo>
                    <a:pt x="4865447" y="645713"/>
                  </a:lnTo>
                  <a:lnTo>
                    <a:pt x="4926265" y="647762"/>
                  </a:lnTo>
                  <a:lnTo>
                    <a:pt x="4987083" y="649759"/>
                  </a:lnTo>
                  <a:lnTo>
                    <a:pt x="5047901" y="651708"/>
                  </a:lnTo>
                  <a:lnTo>
                    <a:pt x="5108719" y="653610"/>
                  </a:lnTo>
                  <a:lnTo>
                    <a:pt x="5169537" y="655470"/>
                  </a:lnTo>
                  <a:lnTo>
                    <a:pt x="5230355" y="657289"/>
                  </a:lnTo>
                  <a:lnTo>
                    <a:pt x="5291173" y="659070"/>
                  </a:lnTo>
                  <a:lnTo>
                    <a:pt x="5351991" y="660816"/>
                  </a:lnTo>
                  <a:lnTo>
                    <a:pt x="5412809" y="662528"/>
                  </a:lnTo>
                  <a:lnTo>
                    <a:pt x="5473627" y="664209"/>
                  </a:lnTo>
                  <a:lnTo>
                    <a:pt x="5534445" y="665859"/>
                  </a:lnTo>
                  <a:lnTo>
                    <a:pt x="5595264" y="667482"/>
                  </a:lnTo>
                  <a:lnTo>
                    <a:pt x="5656082" y="669079"/>
                  </a:lnTo>
                  <a:lnTo>
                    <a:pt x="5716900" y="670650"/>
                  </a:lnTo>
                  <a:lnTo>
                    <a:pt x="5777718" y="672198"/>
                  </a:lnTo>
                  <a:lnTo>
                    <a:pt x="5838536" y="673724"/>
                  </a:lnTo>
                  <a:lnTo>
                    <a:pt x="5899354" y="675228"/>
                  </a:lnTo>
                  <a:lnTo>
                    <a:pt x="5960172" y="676712"/>
                  </a:lnTo>
                  <a:lnTo>
                    <a:pt x="6020990" y="678178"/>
                  </a:lnTo>
                  <a:lnTo>
                    <a:pt x="6020990" y="1281238"/>
                  </a:lnTo>
                  <a:lnTo>
                    <a:pt x="5960172" y="1269312"/>
                  </a:lnTo>
                  <a:lnTo>
                    <a:pt x="5899354" y="1257406"/>
                  </a:lnTo>
                  <a:lnTo>
                    <a:pt x="5838536" y="1245519"/>
                  </a:lnTo>
                  <a:lnTo>
                    <a:pt x="5777718" y="1233653"/>
                  </a:lnTo>
                  <a:lnTo>
                    <a:pt x="5716900" y="1221810"/>
                  </a:lnTo>
                  <a:lnTo>
                    <a:pt x="5656082" y="1209991"/>
                  </a:lnTo>
                  <a:lnTo>
                    <a:pt x="5595264" y="1198196"/>
                  </a:lnTo>
                  <a:lnTo>
                    <a:pt x="5534445" y="1186428"/>
                  </a:lnTo>
                  <a:lnTo>
                    <a:pt x="5473627" y="1174688"/>
                  </a:lnTo>
                  <a:lnTo>
                    <a:pt x="5412809" y="1162978"/>
                  </a:lnTo>
                  <a:lnTo>
                    <a:pt x="5351991" y="1151299"/>
                  </a:lnTo>
                  <a:lnTo>
                    <a:pt x="5291173" y="1139654"/>
                  </a:lnTo>
                  <a:lnTo>
                    <a:pt x="5230355" y="1128044"/>
                  </a:lnTo>
                  <a:lnTo>
                    <a:pt x="5169537" y="1116472"/>
                  </a:lnTo>
                  <a:lnTo>
                    <a:pt x="5108719" y="1104941"/>
                  </a:lnTo>
                  <a:lnTo>
                    <a:pt x="5047901" y="1093452"/>
                  </a:lnTo>
                  <a:lnTo>
                    <a:pt x="4987083" y="1082009"/>
                  </a:lnTo>
                  <a:lnTo>
                    <a:pt x="4926265" y="1070616"/>
                  </a:lnTo>
                  <a:lnTo>
                    <a:pt x="4865447" y="1059274"/>
                  </a:lnTo>
                  <a:lnTo>
                    <a:pt x="4804628" y="1047989"/>
                  </a:lnTo>
                  <a:lnTo>
                    <a:pt x="4743810" y="1036763"/>
                  </a:lnTo>
                  <a:lnTo>
                    <a:pt x="4682992" y="1025601"/>
                  </a:lnTo>
                  <a:lnTo>
                    <a:pt x="4622174" y="1014508"/>
                  </a:lnTo>
                  <a:lnTo>
                    <a:pt x="4561356" y="1003488"/>
                  </a:lnTo>
                  <a:lnTo>
                    <a:pt x="4500538" y="992547"/>
                  </a:lnTo>
                  <a:lnTo>
                    <a:pt x="4439720" y="981690"/>
                  </a:lnTo>
                  <a:lnTo>
                    <a:pt x="4378902" y="970924"/>
                  </a:lnTo>
                  <a:lnTo>
                    <a:pt x="4318084" y="960255"/>
                  </a:lnTo>
                  <a:lnTo>
                    <a:pt x="4257266" y="949690"/>
                  </a:lnTo>
                  <a:lnTo>
                    <a:pt x="4196448" y="939237"/>
                  </a:lnTo>
                  <a:lnTo>
                    <a:pt x="4135629" y="928903"/>
                  </a:lnTo>
                  <a:lnTo>
                    <a:pt x="4074811" y="918698"/>
                  </a:lnTo>
                  <a:lnTo>
                    <a:pt x="4013993" y="908630"/>
                  </a:lnTo>
                  <a:lnTo>
                    <a:pt x="3953175" y="898709"/>
                  </a:lnTo>
                  <a:lnTo>
                    <a:pt x="3892357" y="888944"/>
                  </a:lnTo>
                  <a:lnTo>
                    <a:pt x="3831539" y="879346"/>
                  </a:lnTo>
                  <a:lnTo>
                    <a:pt x="3770721" y="869926"/>
                  </a:lnTo>
                  <a:lnTo>
                    <a:pt x="3709903" y="860694"/>
                  </a:lnTo>
                  <a:lnTo>
                    <a:pt x="3649085" y="851660"/>
                  </a:lnTo>
                  <a:lnTo>
                    <a:pt x="3588267" y="842837"/>
                  </a:lnTo>
                  <a:lnTo>
                    <a:pt x="3527449" y="834233"/>
                  </a:lnTo>
                  <a:lnTo>
                    <a:pt x="3466630" y="825859"/>
                  </a:lnTo>
                  <a:lnTo>
                    <a:pt x="3405812" y="817724"/>
                  </a:lnTo>
                  <a:lnTo>
                    <a:pt x="3344994" y="809836"/>
                  </a:lnTo>
                  <a:lnTo>
                    <a:pt x="3284176" y="802202"/>
                  </a:lnTo>
                  <a:lnTo>
                    <a:pt x="3223358" y="794829"/>
                  </a:lnTo>
                  <a:lnTo>
                    <a:pt x="3162540" y="787721"/>
                  </a:lnTo>
                  <a:lnTo>
                    <a:pt x="3101722" y="780879"/>
                  </a:lnTo>
                  <a:lnTo>
                    <a:pt x="3040904" y="774306"/>
                  </a:lnTo>
                  <a:lnTo>
                    <a:pt x="2980086" y="768000"/>
                  </a:lnTo>
                  <a:lnTo>
                    <a:pt x="2919268" y="761959"/>
                  </a:lnTo>
                  <a:lnTo>
                    <a:pt x="2858450" y="756178"/>
                  </a:lnTo>
                  <a:lnTo>
                    <a:pt x="2797632" y="750653"/>
                  </a:lnTo>
                  <a:lnTo>
                    <a:pt x="2736813" y="745375"/>
                  </a:lnTo>
                  <a:lnTo>
                    <a:pt x="2675995" y="740337"/>
                  </a:lnTo>
                  <a:lnTo>
                    <a:pt x="2615177" y="735530"/>
                  </a:lnTo>
                  <a:lnTo>
                    <a:pt x="2554359" y="730944"/>
                  </a:lnTo>
                  <a:lnTo>
                    <a:pt x="2493541" y="726568"/>
                  </a:lnTo>
                  <a:lnTo>
                    <a:pt x="2432723" y="722392"/>
                  </a:lnTo>
                  <a:lnTo>
                    <a:pt x="2371905" y="718405"/>
                  </a:lnTo>
                  <a:lnTo>
                    <a:pt x="2311087" y="714596"/>
                  </a:lnTo>
                  <a:lnTo>
                    <a:pt x="2250269" y="710956"/>
                  </a:lnTo>
                  <a:lnTo>
                    <a:pt x="2189451" y="707472"/>
                  </a:lnTo>
                  <a:lnTo>
                    <a:pt x="2128633" y="704137"/>
                  </a:lnTo>
                  <a:lnTo>
                    <a:pt x="2067814" y="700939"/>
                  </a:lnTo>
                  <a:lnTo>
                    <a:pt x="2006996" y="697871"/>
                  </a:lnTo>
                  <a:lnTo>
                    <a:pt x="1946178" y="694923"/>
                  </a:lnTo>
                  <a:lnTo>
                    <a:pt x="1885360" y="692087"/>
                  </a:lnTo>
                  <a:lnTo>
                    <a:pt x="1824542" y="689356"/>
                  </a:lnTo>
                  <a:lnTo>
                    <a:pt x="1763724" y="686723"/>
                  </a:lnTo>
                  <a:lnTo>
                    <a:pt x="1702906" y="684181"/>
                  </a:lnTo>
                  <a:lnTo>
                    <a:pt x="1642088" y="681724"/>
                  </a:lnTo>
                  <a:lnTo>
                    <a:pt x="1581270" y="679346"/>
                  </a:lnTo>
                  <a:lnTo>
                    <a:pt x="1520452" y="677042"/>
                  </a:lnTo>
                  <a:lnTo>
                    <a:pt x="1459634" y="674807"/>
                  </a:lnTo>
                  <a:lnTo>
                    <a:pt x="1398816" y="672636"/>
                  </a:lnTo>
                  <a:lnTo>
                    <a:pt x="1337997" y="670526"/>
                  </a:lnTo>
                  <a:lnTo>
                    <a:pt x="1277179" y="668471"/>
                  </a:lnTo>
                  <a:lnTo>
                    <a:pt x="1216361" y="666469"/>
                  </a:lnTo>
                  <a:lnTo>
                    <a:pt x="1155543" y="664517"/>
                  </a:lnTo>
                  <a:lnTo>
                    <a:pt x="1094725" y="662610"/>
                  </a:lnTo>
                  <a:lnTo>
                    <a:pt x="1033907" y="660747"/>
                  </a:lnTo>
                  <a:lnTo>
                    <a:pt x="973089" y="658925"/>
                  </a:lnTo>
                  <a:lnTo>
                    <a:pt x="912271" y="657140"/>
                  </a:lnTo>
                  <a:lnTo>
                    <a:pt x="851453" y="655391"/>
                  </a:lnTo>
                  <a:lnTo>
                    <a:pt x="790635" y="653676"/>
                  </a:lnTo>
                  <a:lnTo>
                    <a:pt x="729817" y="651993"/>
                  </a:lnTo>
                  <a:lnTo>
                    <a:pt x="668998" y="650340"/>
                  </a:lnTo>
                  <a:lnTo>
                    <a:pt x="608180" y="648714"/>
                  </a:lnTo>
                  <a:lnTo>
                    <a:pt x="547362" y="647115"/>
                  </a:lnTo>
                  <a:lnTo>
                    <a:pt x="486544" y="645542"/>
                  </a:lnTo>
                  <a:lnTo>
                    <a:pt x="425726" y="643992"/>
                  </a:lnTo>
                  <a:lnTo>
                    <a:pt x="364908" y="642464"/>
                  </a:lnTo>
                  <a:lnTo>
                    <a:pt x="304090" y="640958"/>
                  </a:lnTo>
                  <a:lnTo>
                    <a:pt x="243272" y="639472"/>
                  </a:lnTo>
                  <a:lnTo>
                    <a:pt x="182454" y="638005"/>
                  </a:lnTo>
                  <a:lnTo>
                    <a:pt x="121636" y="636556"/>
                  </a:lnTo>
                  <a:lnTo>
                    <a:pt x="60818" y="635125"/>
                  </a:lnTo>
                  <a:lnTo>
                    <a:pt x="0" y="633709"/>
                  </a:lnTo>
                  <a:close/>
                </a:path>
              </a:pathLst>
            </a:custGeom>
            <a:solidFill>
              <a:srgbClr val="FF0083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1168181" y="2008309"/>
              <a:ext cx="6020990" cy="1776213"/>
            </a:xfrm>
            <a:custGeom>
              <a:avLst/>
              <a:pathLst>
                <a:path w="6020990" h="1776213">
                  <a:moveTo>
                    <a:pt x="0" y="0"/>
                  </a:moveTo>
                  <a:lnTo>
                    <a:pt x="60818" y="16975"/>
                  </a:lnTo>
                  <a:lnTo>
                    <a:pt x="121636" y="33934"/>
                  </a:lnTo>
                  <a:lnTo>
                    <a:pt x="182454" y="50876"/>
                  </a:lnTo>
                  <a:lnTo>
                    <a:pt x="243272" y="67799"/>
                  </a:lnTo>
                  <a:lnTo>
                    <a:pt x="304090" y="84704"/>
                  </a:lnTo>
                  <a:lnTo>
                    <a:pt x="364908" y="101588"/>
                  </a:lnTo>
                  <a:lnTo>
                    <a:pt x="425726" y="118452"/>
                  </a:lnTo>
                  <a:lnTo>
                    <a:pt x="486544" y="135293"/>
                  </a:lnTo>
                  <a:lnTo>
                    <a:pt x="547362" y="152110"/>
                  </a:lnTo>
                  <a:lnTo>
                    <a:pt x="608180" y="168902"/>
                  </a:lnTo>
                  <a:lnTo>
                    <a:pt x="668998" y="185667"/>
                  </a:lnTo>
                  <a:lnTo>
                    <a:pt x="729817" y="202404"/>
                  </a:lnTo>
                  <a:lnTo>
                    <a:pt x="790635" y="219112"/>
                  </a:lnTo>
                  <a:lnTo>
                    <a:pt x="851453" y="235787"/>
                  </a:lnTo>
                  <a:lnTo>
                    <a:pt x="912271" y="252429"/>
                  </a:lnTo>
                  <a:lnTo>
                    <a:pt x="973089" y="269036"/>
                  </a:lnTo>
                  <a:lnTo>
                    <a:pt x="1033907" y="285604"/>
                  </a:lnTo>
                  <a:lnTo>
                    <a:pt x="1094725" y="302131"/>
                  </a:lnTo>
                  <a:lnTo>
                    <a:pt x="1155543" y="318616"/>
                  </a:lnTo>
                  <a:lnTo>
                    <a:pt x="1216361" y="335054"/>
                  </a:lnTo>
                  <a:lnTo>
                    <a:pt x="1277179" y="351443"/>
                  </a:lnTo>
                  <a:lnTo>
                    <a:pt x="1337997" y="367779"/>
                  </a:lnTo>
                  <a:lnTo>
                    <a:pt x="1398816" y="384059"/>
                  </a:lnTo>
                  <a:lnTo>
                    <a:pt x="1459634" y="400279"/>
                  </a:lnTo>
                  <a:lnTo>
                    <a:pt x="1520452" y="416435"/>
                  </a:lnTo>
                  <a:lnTo>
                    <a:pt x="1581270" y="432522"/>
                  </a:lnTo>
                  <a:lnTo>
                    <a:pt x="1642088" y="448534"/>
                  </a:lnTo>
                  <a:lnTo>
                    <a:pt x="1702906" y="464468"/>
                  </a:lnTo>
                  <a:lnTo>
                    <a:pt x="1763724" y="480317"/>
                  </a:lnTo>
                  <a:lnTo>
                    <a:pt x="1824542" y="496074"/>
                  </a:lnTo>
                  <a:lnTo>
                    <a:pt x="1885360" y="511734"/>
                  </a:lnTo>
                  <a:lnTo>
                    <a:pt x="1946178" y="527289"/>
                  </a:lnTo>
                  <a:lnTo>
                    <a:pt x="2006996" y="542732"/>
                  </a:lnTo>
                  <a:lnTo>
                    <a:pt x="2067814" y="558054"/>
                  </a:lnTo>
                  <a:lnTo>
                    <a:pt x="2128633" y="573247"/>
                  </a:lnTo>
                  <a:lnTo>
                    <a:pt x="2189451" y="588302"/>
                  </a:lnTo>
                  <a:lnTo>
                    <a:pt x="2250269" y="603210"/>
                  </a:lnTo>
                  <a:lnTo>
                    <a:pt x="2311087" y="617960"/>
                  </a:lnTo>
                  <a:lnTo>
                    <a:pt x="2371905" y="632542"/>
                  </a:lnTo>
                  <a:lnTo>
                    <a:pt x="2432723" y="646946"/>
                  </a:lnTo>
                  <a:lnTo>
                    <a:pt x="2493541" y="661160"/>
                  </a:lnTo>
                  <a:lnTo>
                    <a:pt x="2554359" y="675175"/>
                  </a:lnTo>
                  <a:lnTo>
                    <a:pt x="2615177" y="688980"/>
                  </a:lnTo>
                  <a:lnTo>
                    <a:pt x="2675995" y="702563"/>
                  </a:lnTo>
                  <a:lnTo>
                    <a:pt x="2736813" y="715916"/>
                  </a:lnTo>
                  <a:lnTo>
                    <a:pt x="2797632" y="729029"/>
                  </a:lnTo>
                  <a:lnTo>
                    <a:pt x="2858450" y="741895"/>
                  </a:lnTo>
                  <a:lnTo>
                    <a:pt x="2919268" y="754505"/>
                  </a:lnTo>
                  <a:lnTo>
                    <a:pt x="2980086" y="766854"/>
                  </a:lnTo>
                  <a:lnTo>
                    <a:pt x="3040904" y="778939"/>
                  </a:lnTo>
                  <a:lnTo>
                    <a:pt x="3101722" y="790757"/>
                  </a:lnTo>
                  <a:lnTo>
                    <a:pt x="3162540" y="802306"/>
                  </a:lnTo>
                  <a:lnTo>
                    <a:pt x="3223358" y="813588"/>
                  </a:lnTo>
                  <a:lnTo>
                    <a:pt x="3284176" y="824605"/>
                  </a:lnTo>
                  <a:lnTo>
                    <a:pt x="3344994" y="835363"/>
                  </a:lnTo>
                  <a:lnTo>
                    <a:pt x="3405812" y="845866"/>
                  </a:lnTo>
                  <a:lnTo>
                    <a:pt x="3466630" y="856121"/>
                  </a:lnTo>
                  <a:lnTo>
                    <a:pt x="3527449" y="866138"/>
                  </a:lnTo>
                  <a:lnTo>
                    <a:pt x="3588267" y="875925"/>
                  </a:lnTo>
                  <a:lnTo>
                    <a:pt x="3649085" y="885492"/>
                  </a:lnTo>
                  <a:lnTo>
                    <a:pt x="3709903" y="894849"/>
                  </a:lnTo>
                  <a:lnTo>
                    <a:pt x="3770721" y="904008"/>
                  </a:lnTo>
                  <a:lnTo>
                    <a:pt x="3831539" y="912978"/>
                  </a:lnTo>
                  <a:lnTo>
                    <a:pt x="3892357" y="921771"/>
                  </a:lnTo>
                  <a:lnTo>
                    <a:pt x="3953175" y="930397"/>
                  </a:lnTo>
                  <a:lnTo>
                    <a:pt x="4013993" y="938867"/>
                  </a:lnTo>
                  <a:lnTo>
                    <a:pt x="4074811" y="947189"/>
                  </a:lnTo>
                  <a:lnTo>
                    <a:pt x="4135629" y="955375"/>
                  </a:lnTo>
                  <a:lnTo>
                    <a:pt x="4196448" y="963432"/>
                  </a:lnTo>
                  <a:lnTo>
                    <a:pt x="4257266" y="971370"/>
                  </a:lnTo>
                  <a:lnTo>
                    <a:pt x="4318084" y="979195"/>
                  </a:lnTo>
                  <a:lnTo>
                    <a:pt x="4378902" y="986917"/>
                  </a:lnTo>
                  <a:lnTo>
                    <a:pt x="4439720" y="994542"/>
                  </a:lnTo>
                  <a:lnTo>
                    <a:pt x="4500538" y="1002076"/>
                  </a:lnTo>
                  <a:lnTo>
                    <a:pt x="4561356" y="1009525"/>
                  </a:lnTo>
                  <a:lnTo>
                    <a:pt x="4622174" y="1016896"/>
                  </a:lnTo>
                  <a:lnTo>
                    <a:pt x="4682992" y="1024193"/>
                  </a:lnTo>
                  <a:lnTo>
                    <a:pt x="4743810" y="1031422"/>
                  </a:lnTo>
                  <a:lnTo>
                    <a:pt x="4804628" y="1038587"/>
                  </a:lnTo>
                  <a:lnTo>
                    <a:pt x="4865447" y="1045692"/>
                  </a:lnTo>
                  <a:lnTo>
                    <a:pt x="4926265" y="1052742"/>
                  </a:lnTo>
                  <a:lnTo>
                    <a:pt x="4987083" y="1059739"/>
                  </a:lnTo>
                  <a:lnTo>
                    <a:pt x="5047901" y="1066687"/>
                  </a:lnTo>
                  <a:lnTo>
                    <a:pt x="5108719" y="1073589"/>
                  </a:lnTo>
                  <a:lnTo>
                    <a:pt x="5169537" y="1080448"/>
                  </a:lnTo>
                  <a:lnTo>
                    <a:pt x="5230355" y="1087267"/>
                  </a:lnTo>
                  <a:lnTo>
                    <a:pt x="5291173" y="1094048"/>
                  </a:lnTo>
                  <a:lnTo>
                    <a:pt x="5351991" y="1100794"/>
                  </a:lnTo>
                  <a:lnTo>
                    <a:pt x="5412809" y="1107505"/>
                  </a:lnTo>
                  <a:lnTo>
                    <a:pt x="5473627" y="1114186"/>
                  </a:lnTo>
                  <a:lnTo>
                    <a:pt x="5534445" y="1120836"/>
                  </a:lnTo>
                  <a:lnTo>
                    <a:pt x="5595264" y="1127459"/>
                  </a:lnTo>
                  <a:lnTo>
                    <a:pt x="5656082" y="1134055"/>
                  </a:lnTo>
                  <a:lnTo>
                    <a:pt x="5716900" y="1140627"/>
                  </a:lnTo>
                  <a:lnTo>
                    <a:pt x="5777718" y="1147174"/>
                  </a:lnTo>
                  <a:lnTo>
                    <a:pt x="5838536" y="1153699"/>
                  </a:lnTo>
                  <a:lnTo>
                    <a:pt x="5899354" y="1160204"/>
                  </a:lnTo>
                  <a:lnTo>
                    <a:pt x="5960172" y="1166688"/>
                  </a:lnTo>
                  <a:lnTo>
                    <a:pt x="6020990" y="1173153"/>
                  </a:lnTo>
                  <a:lnTo>
                    <a:pt x="6020990" y="1776213"/>
                  </a:lnTo>
                  <a:lnTo>
                    <a:pt x="5960172" y="1759287"/>
                  </a:lnTo>
                  <a:lnTo>
                    <a:pt x="5899354" y="1742381"/>
                  </a:lnTo>
                  <a:lnTo>
                    <a:pt x="5838536" y="1725495"/>
                  </a:lnTo>
                  <a:lnTo>
                    <a:pt x="5777718" y="1708630"/>
                  </a:lnTo>
                  <a:lnTo>
                    <a:pt x="5716900" y="1691787"/>
                  </a:lnTo>
                  <a:lnTo>
                    <a:pt x="5656082" y="1674967"/>
                  </a:lnTo>
                  <a:lnTo>
                    <a:pt x="5595264" y="1658173"/>
                  </a:lnTo>
                  <a:lnTo>
                    <a:pt x="5534445" y="1641405"/>
                  </a:lnTo>
                  <a:lnTo>
                    <a:pt x="5473627" y="1624665"/>
                  </a:lnTo>
                  <a:lnTo>
                    <a:pt x="5412809" y="1607955"/>
                  </a:lnTo>
                  <a:lnTo>
                    <a:pt x="5351991" y="1591277"/>
                  </a:lnTo>
                  <a:lnTo>
                    <a:pt x="5291173" y="1574632"/>
                  </a:lnTo>
                  <a:lnTo>
                    <a:pt x="5230355" y="1558022"/>
                  </a:lnTo>
                  <a:lnTo>
                    <a:pt x="5169537" y="1541451"/>
                  </a:lnTo>
                  <a:lnTo>
                    <a:pt x="5108719" y="1524919"/>
                  </a:lnTo>
                  <a:lnTo>
                    <a:pt x="5047901" y="1508431"/>
                  </a:lnTo>
                  <a:lnTo>
                    <a:pt x="4987083" y="1491989"/>
                  </a:lnTo>
                  <a:lnTo>
                    <a:pt x="4926265" y="1475595"/>
                  </a:lnTo>
                  <a:lnTo>
                    <a:pt x="4865447" y="1459254"/>
                  </a:lnTo>
                  <a:lnTo>
                    <a:pt x="4804628" y="1442969"/>
                  </a:lnTo>
                  <a:lnTo>
                    <a:pt x="4743810" y="1426743"/>
                  </a:lnTo>
                  <a:lnTo>
                    <a:pt x="4682992" y="1410582"/>
                  </a:lnTo>
                  <a:lnTo>
                    <a:pt x="4622174" y="1394489"/>
                  </a:lnTo>
                  <a:lnTo>
                    <a:pt x="4561356" y="1378469"/>
                  </a:lnTo>
                  <a:lnTo>
                    <a:pt x="4500538" y="1362528"/>
                  </a:lnTo>
                  <a:lnTo>
                    <a:pt x="4439720" y="1346672"/>
                  </a:lnTo>
                  <a:lnTo>
                    <a:pt x="4378902" y="1330906"/>
                  </a:lnTo>
                  <a:lnTo>
                    <a:pt x="4318084" y="1315237"/>
                  </a:lnTo>
                  <a:lnTo>
                    <a:pt x="4257266" y="1299672"/>
                  </a:lnTo>
                  <a:lnTo>
                    <a:pt x="4196448" y="1284219"/>
                  </a:lnTo>
                  <a:lnTo>
                    <a:pt x="4135629" y="1268886"/>
                  </a:lnTo>
                  <a:lnTo>
                    <a:pt x="4074811" y="1253681"/>
                  </a:lnTo>
                  <a:lnTo>
                    <a:pt x="4013993" y="1238613"/>
                  </a:lnTo>
                  <a:lnTo>
                    <a:pt x="3953175" y="1223692"/>
                  </a:lnTo>
                  <a:lnTo>
                    <a:pt x="3892357" y="1208928"/>
                  </a:lnTo>
                  <a:lnTo>
                    <a:pt x="3831539" y="1194330"/>
                  </a:lnTo>
                  <a:lnTo>
                    <a:pt x="3770721" y="1179910"/>
                  </a:lnTo>
                  <a:lnTo>
                    <a:pt x="3709903" y="1165678"/>
                  </a:lnTo>
                  <a:lnTo>
                    <a:pt x="3649085" y="1151645"/>
                  </a:lnTo>
                  <a:lnTo>
                    <a:pt x="3588267" y="1137822"/>
                  </a:lnTo>
                  <a:lnTo>
                    <a:pt x="3527449" y="1124218"/>
                  </a:lnTo>
                  <a:lnTo>
                    <a:pt x="3466630" y="1110844"/>
                  </a:lnTo>
                  <a:lnTo>
                    <a:pt x="3405812" y="1097710"/>
                  </a:lnTo>
                  <a:lnTo>
                    <a:pt x="3344994" y="1084822"/>
                  </a:lnTo>
                  <a:lnTo>
                    <a:pt x="3284176" y="1072189"/>
                  </a:lnTo>
                  <a:lnTo>
                    <a:pt x="3223358" y="1059816"/>
                  </a:lnTo>
                  <a:lnTo>
                    <a:pt x="3162540" y="1047707"/>
                  </a:lnTo>
                  <a:lnTo>
                    <a:pt x="3101722" y="1035866"/>
                  </a:lnTo>
                  <a:lnTo>
                    <a:pt x="3040904" y="1024293"/>
                  </a:lnTo>
                  <a:lnTo>
                    <a:pt x="2980086" y="1012987"/>
                  </a:lnTo>
                  <a:lnTo>
                    <a:pt x="2919268" y="1001946"/>
                  </a:lnTo>
                  <a:lnTo>
                    <a:pt x="2858450" y="991166"/>
                  </a:lnTo>
                  <a:lnTo>
                    <a:pt x="2797632" y="980641"/>
                  </a:lnTo>
                  <a:lnTo>
                    <a:pt x="2736813" y="970364"/>
                  </a:lnTo>
                  <a:lnTo>
                    <a:pt x="2675995" y="960326"/>
                  </a:lnTo>
                  <a:lnTo>
                    <a:pt x="2615177" y="950519"/>
                  </a:lnTo>
                  <a:lnTo>
                    <a:pt x="2554359" y="940933"/>
                  </a:lnTo>
                  <a:lnTo>
                    <a:pt x="2493541" y="931558"/>
                  </a:lnTo>
                  <a:lnTo>
                    <a:pt x="2432723" y="922382"/>
                  </a:lnTo>
                  <a:lnTo>
                    <a:pt x="2371905" y="913395"/>
                  </a:lnTo>
                  <a:lnTo>
                    <a:pt x="2311087" y="904587"/>
                  </a:lnTo>
                  <a:lnTo>
                    <a:pt x="2250269" y="895946"/>
                  </a:lnTo>
                  <a:lnTo>
                    <a:pt x="2189451" y="887463"/>
                  </a:lnTo>
                  <a:lnTo>
                    <a:pt x="2128633" y="879128"/>
                  </a:lnTo>
                  <a:lnTo>
                    <a:pt x="2067814" y="870931"/>
                  </a:lnTo>
                  <a:lnTo>
                    <a:pt x="2006996" y="862862"/>
                  </a:lnTo>
                  <a:lnTo>
                    <a:pt x="1946178" y="854915"/>
                  </a:lnTo>
                  <a:lnTo>
                    <a:pt x="1885360" y="847079"/>
                  </a:lnTo>
                  <a:lnTo>
                    <a:pt x="1824542" y="839349"/>
                  </a:lnTo>
                  <a:lnTo>
                    <a:pt x="1763724" y="831716"/>
                  </a:lnTo>
                  <a:lnTo>
                    <a:pt x="1702906" y="824174"/>
                  </a:lnTo>
                  <a:lnTo>
                    <a:pt x="1642088" y="816717"/>
                  </a:lnTo>
                  <a:lnTo>
                    <a:pt x="1581270" y="809339"/>
                  </a:lnTo>
                  <a:lnTo>
                    <a:pt x="1520452" y="802036"/>
                  </a:lnTo>
                  <a:lnTo>
                    <a:pt x="1459634" y="794801"/>
                  </a:lnTo>
                  <a:lnTo>
                    <a:pt x="1398816" y="787630"/>
                  </a:lnTo>
                  <a:lnTo>
                    <a:pt x="1337997" y="780520"/>
                  </a:lnTo>
                  <a:lnTo>
                    <a:pt x="1277179" y="773466"/>
                  </a:lnTo>
                  <a:lnTo>
                    <a:pt x="1216361" y="766464"/>
                  </a:lnTo>
                  <a:lnTo>
                    <a:pt x="1155543" y="759512"/>
                  </a:lnTo>
                  <a:lnTo>
                    <a:pt x="1094725" y="752606"/>
                  </a:lnTo>
                  <a:lnTo>
                    <a:pt x="1033907" y="745743"/>
                  </a:lnTo>
                  <a:lnTo>
                    <a:pt x="973089" y="738921"/>
                  </a:lnTo>
                  <a:lnTo>
                    <a:pt x="912271" y="732136"/>
                  </a:lnTo>
                  <a:lnTo>
                    <a:pt x="851453" y="725388"/>
                  </a:lnTo>
                  <a:lnTo>
                    <a:pt x="790635" y="718673"/>
                  </a:lnTo>
                  <a:lnTo>
                    <a:pt x="729817" y="711990"/>
                  </a:lnTo>
                  <a:lnTo>
                    <a:pt x="668998" y="705337"/>
                  </a:lnTo>
                  <a:lnTo>
                    <a:pt x="608180" y="698712"/>
                  </a:lnTo>
                  <a:lnTo>
                    <a:pt x="547362" y="692113"/>
                  </a:lnTo>
                  <a:lnTo>
                    <a:pt x="486544" y="685540"/>
                  </a:lnTo>
                  <a:lnTo>
                    <a:pt x="425726" y="678990"/>
                  </a:lnTo>
                  <a:lnTo>
                    <a:pt x="364908" y="672463"/>
                  </a:lnTo>
                  <a:lnTo>
                    <a:pt x="304090" y="665957"/>
                  </a:lnTo>
                  <a:lnTo>
                    <a:pt x="243272" y="659471"/>
                  </a:lnTo>
                  <a:lnTo>
                    <a:pt x="182454" y="653004"/>
                  </a:lnTo>
                  <a:lnTo>
                    <a:pt x="121636" y="646556"/>
                  </a:lnTo>
                  <a:lnTo>
                    <a:pt x="60818" y="640124"/>
                  </a:lnTo>
                  <a:lnTo>
                    <a:pt x="0" y="633709"/>
                  </a:lnTo>
                  <a:close/>
                </a:path>
              </a:pathLst>
            </a:custGeom>
            <a:solidFill>
              <a:srgbClr val="0015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67132" y="3741767"/>
              <a:ext cx="6623089" cy="0"/>
            </a:xfrm>
            <a:custGeom>
              <a:avLst/>
              <a:pathLst>
                <a:path w="6623089" h="0">
                  <a:moveTo>
                    <a:pt x="0" y="0"/>
                  </a:moveTo>
                  <a:lnTo>
                    <a:pt x="6623089" y="0"/>
                  </a:lnTo>
                  <a:lnTo>
                    <a:pt x="66230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867132" y="1669789"/>
              <a:ext cx="6623089" cy="403416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702871" y="5111081"/>
              <a:ext cx="101631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702871" y="4405787"/>
              <a:ext cx="101631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740933" y="3699103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740933" y="2995198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740933" y="2289903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832337" y="5152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32337" y="4447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32337" y="37417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32337" y="30364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32337" y="23311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700797" y="57039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890248" y="57039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079699" y="57039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2637229" y="5764802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826680" y="5764802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016131" y="5764802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89082" y="5883139"/>
              <a:ext cx="779189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Alexithymia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97593" y="3631410"/>
              <a:ext cx="965745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Rated Arousal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629400" y="2931484"/>
              <a:ext cx="987810" cy="15107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735565" y="3138233"/>
              <a:ext cx="292607" cy="0"/>
            </a:xfrm>
            <a:custGeom>
              <a:avLst/>
              <a:pathLst>
                <a:path w="292607" h="0">
                  <a:moveTo>
                    <a:pt x="0" y="0"/>
                  </a:moveTo>
                  <a:lnTo>
                    <a:pt x="292607" y="0"/>
                  </a:lnTo>
                </a:path>
              </a:pathLst>
            </a:custGeom>
            <a:ln w="27101" cap="flat">
              <a:solidFill>
                <a:srgbClr val="49B7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735565" y="3412553"/>
              <a:ext cx="292607" cy="0"/>
            </a:xfrm>
            <a:custGeom>
              <a:avLst/>
              <a:pathLst>
                <a:path w="292607" h="0">
                  <a:moveTo>
                    <a:pt x="0" y="0"/>
                  </a:moveTo>
                  <a:lnTo>
                    <a:pt x="292607" y="0"/>
                  </a:lnTo>
                </a:path>
              </a:pathLst>
            </a:custGeom>
            <a:ln w="27101" cap="flat">
              <a:solidFill>
                <a:srgbClr val="FF7B00">
                  <a:alpha val="100000"/>
                </a:srgbClr>
              </a:solidFill>
              <a:custDash>
                <a:ds d="800000" sp="400000"/>
                <a:ds d="8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735565" y="3686873"/>
              <a:ext cx="292607" cy="0"/>
            </a:xfrm>
            <a:custGeom>
              <a:avLst/>
              <a:pathLst>
                <a:path w="292607" h="0">
                  <a:moveTo>
                    <a:pt x="0" y="0"/>
                  </a:moveTo>
                  <a:lnTo>
                    <a:pt x="292607" y="0"/>
                  </a:lnTo>
                </a:path>
              </a:pathLst>
            </a:custGeom>
            <a:ln w="27101" cap="flat">
              <a:solidFill>
                <a:srgbClr val="17D898">
                  <a:alpha val="100000"/>
                </a:srgbClr>
              </a:solidFill>
              <a:custDash>
                <a:ds d="400000" sp="400000"/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735565" y="3961193"/>
              <a:ext cx="292607" cy="0"/>
            </a:xfrm>
            <a:custGeom>
              <a:avLst/>
              <a:pathLst>
                <a:path w="292607" h="0">
                  <a:moveTo>
                    <a:pt x="0" y="0"/>
                  </a:moveTo>
                  <a:lnTo>
                    <a:pt x="292607" y="0"/>
                  </a:lnTo>
                </a:path>
              </a:pathLst>
            </a:custGeom>
            <a:ln w="27101" cap="flat">
              <a:solidFill>
                <a:srgbClr val="FF0083">
                  <a:alpha val="100000"/>
                </a:srgbClr>
              </a:solidFill>
              <a:custDash>
                <a:ds d="200000" sp="600000"/>
                <a:ds d="800000" sp="6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735565" y="4235513"/>
              <a:ext cx="292607" cy="0"/>
            </a:xfrm>
            <a:custGeom>
              <a:avLst/>
              <a:pathLst>
                <a:path w="292607" h="0">
                  <a:moveTo>
                    <a:pt x="0" y="0"/>
                  </a:moveTo>
                  <a:lnTo>
                    <a:pt x="292607" y="0"/>
                  </a:lnTo>
                </a:path>
              </a:pathLst>
            </a:custGeom>
            <a:ln w="27101" cap="flat">
              <a:solidFill>
                <a:srgbClr val="0015F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8064749" y="3081877"/>
              <a:ext cx="482872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Tender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064749" y="3354411"/>
              <a:ext cx="271164" cy="112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064749" y="3600156"/>
              <a:ext cx="440531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8064749" y="3903051"/>
              <a:ext cx="474315" cy="112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Fearful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064749" y="4148796"/>
              <a:ext cx="398115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Angry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joellarwood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2019-05-28T15:48:53Z</dcterms:modified>
  <cp:category/>
</cp:coreProperties>
</file>