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67132" y="1669789"/>
              <a:ext cx="6623089" cy="4034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68181" y="3293323"/>
              <a:ext cx="6020990" cy="75745"/>
            </a:xfrm>
            <a:custGeom>
              <a:avLst/>
              <a:pathLst>
                <a:path w="6020990" h="75745">
                  <a:moveTo>
                    <a:pt x="0" y="0"/>
                  </a:moveTo>
                  <a:lnTo>
                    <a:pt x="60818" y="765"/>
                  </a:lnTo>
                  <a:lnTo>
                    <a:pt x="121636" y="1530"/>
                  </a:lnTo>
                  <a:lnTo>
                    <a:pt x="182454" y="2295"/>
                  </a:lnTo>
                  <a:lnTo>
                    <a:pt x="243272" y="3060"/>
                  </a:lnTo>
                  <a:lnTo>
                    <a:pt x="304090" y="3825"/>
                  </a:lnTo>
                  <a:lnTo>
                    <a:pt x="364908" y="4590"/>
                  </a:lnTo>
                  <a:lnTo>
                    <a:pt x="425726" y="5355"/>
                  </a:lnTo>
                  <a:lnTo>
                    <a:pt x="486544" y="6120"/>
                  </a:lnTo>
                  <a:lnTo>
                    <a:pt x="547362" y="6885"/>
                  </a:lnTo>
                  <a:lnTo>
                    <a:pt x="608180" y="7651"/>
                  </a:lnTo>
                  <a:lnTo>
                    <a:pt x="668998" y="8416"/>
                  </a:lnTo>
                  <a:lnTo>
                    <a:pt x="729817" y="9181"/>
                  </a:lnTo>
                  <a:lnTo>
                    <a:pt x="790635" y="9946"/>
                  </a:lnTo>
                  <a:lnTo>
                    <a:pt x="851453" y="10711"/>
                  </a:lnTo>
                  <a:lnTo>
                    <a:pt x="912271" y="11476"/>
                  </a:lnTo>
                  <a:lnTo>
                    <a:pt x="973089" y="12241"/>
                  </a:lnTo>
                  <a:lnTo>
                    <a:pt x="1033907" y="13006"/>
                  </a:lnTo>
                  <a:lnTo>
                    <a:pt x="1094725" y="13771"/>
                  </a:lnTo>
                  <a:lnTo>
                    <a:pt x="1155543" y="14537"/>
                  </a:lnTo>
                  <a:lnTo>
                    <a:pt x="1216361" y="15302"/>
                  </a:lnTo>
                  <a:lnTo>
                    <a:pt x="1277179" y="16067"/>
                  </a:lnTo>
                  <a:lnTo>
                    <a:pt x="1337997" y="16832"/>
                  </a:lnTo>
                  <a:lnTo>
                    <a:pt x="1398816" y="17597"/>
                  </a:lnTo>
                  <a:lnTo>
                    <a:pt x="1459634" y="18362"/>
                  </a:lnTo>
                  <a:lnTo>
                    <a:pt x="1520452" y="19127"/>
                  </a:lnTo>
                  <a:lnTo>
                    <a:pt x="1581270" y="19892"/>
                  </a:lnTo>
                  <a:lnTo>
                    <a:pt x="1642088" y="20657"/>
                  </a:lnTo>
                  <a:lnTo>
                    <a:pt x="1702906" y="21423"/>
                  </a:lnTo>
                  <a:lnTo>
                    <a:pt x="1763724" y="22188"/>
                  </a:lnTo>
                  <a:lnTo>
                    <a:pt x="1824542" y="22953"/>
                  </a:lnTo>
                  <a:lnTo>
                    <a:pt x="1885360" y="23718"/>
                  </a:lnTo>
                  <a:lnTo>
                    <a:pt x="1946178" y="24483"/>
                  </a:lnTo>
                  <a:lnTo>
                    <a:pt x="2006996" y="25248"/>
                  </a:lnTo>
                  <a:lnTo>
                    <a:pt x="2067814" y="26013"/>
                  </a:lnTo>
                  <a:lnTo>
                    <a:pt x="2128633" y="26778"/>
                  </a:lnTo>
                  <a:lnTo>
                    <a:pt x="2189451" y="27543"/>
                  </a:lnTo>
                  <a:lnTo>
                    <a:pt x="2250269" y="28309"/>
                  </a:lnTo>
                  <a:lnTo>
                    <a:pt x="2311087" y="29074"/>
                  </a:lnTo>
                  <a:lnTo>
                    <a:pt x="2371905" y="29839"/>
                  </a:lnTo>
                  <a:lnTo>
                    <a:pt x="2432723" y="30604"/>
                  </a:lnTo>
                  <a:lnTo>
                    <a:pt x="2493541" y="31369"/>
                  </a:lnTo>
                  <a:lnTo>
                    <a:pt x="2554359" y="32134"/>
                  </a:lnTo>
                  <a:lnTo>
                    <a:pt x="2615177" y="32899"/>
                  </a:lnTo>
                  <a:lnTo>
                    <a:pt x="2675995" y="33664"/>
                  </a:lnTo>
                  <a:lnTo>
                    <a:pt x="2736813" y="34429"/>
                  </a:lnTo>
                  <a:lnTo>
                    <a:pt x="2797632" y="35195"/>
                  </a:lnTo>
                  <a:lnTo>
                    <a:pt x="2858450" y="35960"/>
                  </a:lnTo>
                  <a:lnTo>
                    <a:pt x="2919268" y="36725"/>
                  </a:lnTo>
                  <a:lnTo>
                    <a:pt x="2980086" y="37490"/>
                  </a:lnTo>
                  <a:lnTo>
                    <a:pt x="3040904" y="38255"/>
                  </a:lnTo>
                  <a:lnTo>
                    <a:pt x="3101722" y="39020"/>
                  </a:lnTo>
                  <a:lnTo>
                    <a:pt x="3162540" y="39785"/>
                  </a:lnTo>
                  <a:lnTo>
                    <a:pt x="3223358" y="40550"/>
                  </a:lnTo>
                  <a:lnTo>
                    <a:pt x="3284176" y="41315"/>
                  </a:lnTo>
                  <a:lnTo>
                    <a:pt x="3344994" y="42081"/>
                  </a:lnTo>
                  <a:lnTo>
                    <a:pt x="3405812" y="42846"/>
                  </a:lnTo>
                  <a:lnTo>
                    <a:pt x="3466630" y="43611"/>
                  </a:lnTo>
                  <a:lnTo>
                    <a:pt x="3527449" y="44376"/>
                  </a:lnTo>
                  <a:lnTo>
                    <a:pt x="3588267" y="45141"/>
                  </a:lnTo>
                  <a:lnTo>
                    <a:pt x="3649085" y="45906"/>
                  </a:lnTo>
                  <a:lnTo>
                    <a:pt x="3709903" y="46671"/>
                  </a:lnTo>
                  <a:lnTo>
                    <a:pt x="3770721" y="47436"/>
                  </a:lnTo>
                  <a:lnTo>
                    <a:pt x="3831539" y="48201"/>
                  </a:lnTo>
                  <a:lnTo>
                    <a:pt x="3892357" y="48967"/>
                  </a:lnTo>
                  <a:lnTo>
                    <a:pt x="3953175" y="49732"/>
                  </a:lnTo>
                  <a:lnTo>
                    <a:pt x="4013993" y="50497"/>
                  </a:lnTo>
                  <a:lnTo>
                    <a:pt x="4074811" y="51262"/>
                  </a:lnTo>
                  <a:lnTo>
                    <a:pt x="4135629" y="52027"/>
                  </a:lnTo>
                  <a:lnTo>
                    <a:pt x="4196448" y="52792"/>
                  </a:lnTo>
                  <a:lnTo>
                    <a:pt x="4257266" y="53557"/>
                  </a:lnTo>
                  <a:lnTo>
                    <a:pt x="4318084" y="54322"/>
                  </a:lnTo>
                  <a:lnTo>
                    <a:pt x="4378902" y="55087"/>
                  </a:lnTo>
                  <a:lnTo>
                    <a:pt x="4439720" y="55853"/>
                  </a:lnTo>
                  <a:lnTo>
                    <a:pt x="4500538" y="56618"/>
                  </a:lnTo>
                  <a:lnTo>
                    <a:pt x="4561356" y="57383"/>
                  </a:lnTo>
                  <a:lnTo>
                    <a:pt x="4622174" y="58148"/>
                  </a:lnTo>
                  <a:lnTo>
                    <a:pt x="4682992" y="58913"/>
                  </a:lnTo>
                  <a:lnTo>
                    <a:pt x="4743810" y="59678"/>
                  </a:lnTo>
                  <a:lnTo>
                    <a:pt x="4804628" y="60443"/>
                  </a:lnTo>
                  <a:lnTo>
                    <a:pt x="4865447" y="61208"/>
                  </a:lnTo>
                  <a:lnTo>
                    <a:pt x="4926265" y="61973"/>
                  </a:lnTo>
                  <a:lnTo>
                    <a:pt x="4987083" y="62739"/>
                  </a:lnTo>
                  <a:lnTo>
                    <a:pt x="5047901" y="63504"/>
                  </a:lnTo>
                  <a:lnTo>
                    <a:pt x="5108719" y="64269"/>
                  </a:lnTo>
                  <a:lnTo>
                    <a:pt x="5169537" y="65034"/>
                  </a:lnTo>
                  <a:lnTo>
                    <a:pt x="5230355" y="65799"/>
                  </a:lnTo>
                  <a:lnTo>
                    <a:pt x="5291173" y="66564"/>
                  </a:lnTo>
                  <a:lnTo>
                    <a:pt x="5351991" y="67329"/>
                  </a:lnTo>
                  <a:lnTo>
                    <a:pt x="5412809" y="68094"/>
                  </a:lnTo>
                  <a:lnTo>
                    <a:pt x="5473627" y="68859"/>
                  </a:lnTo>
                  <a:lnTo>
                    <a:pt x="5534445" y="69625"/>
                  </a:lnTo>
                  <a:lnTo>
                    <a:pt x="5595264" y="70390"/>
                  </a:lnTo>
                  <a:lnTo>
                    <a:pt x="5656082" y="71155"/>
                  </a:lnTo>
                  <a:lnTo>
                    <a:pt x="5716900" y="71920"/>
                  </a:lnTo>
                  <a:lnTo>
                    <a:pt x="5777718" y="72685"/>
                  </a:lnTo>
                  <a:lnTo>
                    <a:pt x="5838536" y="73450"/>
                  </a:lnTo>
                  <a:lnTo>
                    <a:pt x="5899354" y="74215"/>
                  </a:lnTo>
                  <a:lnTo>
                    <a:pt x="5960172" y="74980"/>
                  </a:lnTo>
                  <a:lnTo>
                    <a:pt x="6020990" y="75745"/>
                  </a:lnTo>
                </a:path>
              </a:pathLst>
            </a:custGeom>
            <a:ln w="2710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68181" y="4019388"/>
              <a:ext cx="6020990" cy="1001474"/>
            </a:xfrm>
            <a:custGeom>
              <a:avLst/>
              <a:pathLst>
                <a:path w="6020990" h="1001474">
                  <a:moveTo>
                    <a:pt x="0" y="1001474"/>
                  </a:moveTo>
                  <a:lnTo>
                    <a:pt x="60818" y="991358"/>
                  </a:lnTo>
                  <a:lnTo>
                    <a:pt x="121636" y="981242"/>
                  </a:lnTo>
                  <a:lnTo>
                    <a:pt x="182454" y="971126"/>
                  </a:lnTo>
                  <a:lnTo>
                    <a:pt x="243272" y="961010"/>
                  </a:lnTo>
                  <a:lnTo>
                    <a:pt x="304090" y="950894"/>
                  </a:lnTo>
                  <a:lnTo>
                    <a:pt x="364908" y="940778"/>
                  </a:lnTo>
                  <a:lnTo>
                    <a:pt x="425726" y="930662"/>
                  </a:lnTo>
                  <a:lnTo>
                    <a:pt x="486544" y="920546"/>
                  </a:lnTo>
                  <a:lnTo>
                    <a:pt x="547362" y="910431"/>
                  </a:lnTo>
                  <a:lnTo>
                    <a:pt x="608180" y="900315"/>
                  </a:lnTo>
                  <a:lnTo>
                    <a:pt x="668998" y="890199"/>
                  </a:lnTo>
                  <a:lnTo>
                    <a:pt x="729817" y="880083"/>
                  </a:lnTo>
                  <a:lnTo>
                    <a:pt x="790635" y="869967"/>
                  </a:lnTo>
                  <a:lnTo>
                    <a:pt x="851453" y="859851"/>
                  </a:lnTo>
                  <a:lnTo>
                    <a:pt x="912271" y="849735"/>
                  </a:lnTo>
                  <a:lnTo>
                    <a:pt x="973089" y="839619"/>
                  </a:lnTo>
                  <a:lnTo>
                    <a:pt x="1033907" y="829503"/>
                  </a:lnTo>
                  <a:lnTo>
                    <a:pt x="1094725" y="819387"/>
                  </a:lnTo>
                  <a:lnTo>
                    <a:pt x="1155543" y="809272"/>
                  </a:lnTo>
                  <a:lnTo>
                    <a:pt x="1216361" y="799156"/>
                  </a:lnTo>
                  <a:lnTo>
                    <a:pt x="1277179" y="789040"/>
                  </a:lnTo>
                  <a:lnTo>
                    <a:pt x="1337997" y="778924"/>
                  </a:lnTo>
                  <a:lnTo>
                    <a:pt x="1398816" y="768808"/>
                  </a:lnTo>
                  <a:lnTo>
                    <a:pt x="1459634" y="758692"/>
                  </a:lnTo>
                  <a:lnTo>
                    <a:pt x="1520452" y="748576"/>
                  </a:lnTo>
                  <a:lnTo>
                    <a:pt x="1581270" y="738460"/>
                  </a:lnTo>
                  <a:lnTo>
                    <a:pt x="1642088" y="728344"/>
                  </a:lnTo>
                  <a:lnTo>
                    <a:pt x="1702906" y="718228"/>
                  </a:lnTo>
                  <a:lnTo>
                    <a:pt x="1763724" y="708113"/>
                  </a:lnTo>
                  <a:lnTo>
                    <a:pt x="1824542" y="697997"/>
                  </a:lnTo>
                  <a:lnTo>
                    <a:pt x="1885360" y="687881"/>
                  </a:lnTo>
                  <a:lnTo>
                    <a:pt x="1946178" y="677765"/>
                  </a:lnTo>
                  <a:lnTo>
                    <a:pt x="2006996" y="667649"/>
                  </a:lnTo>
                  <a:lnTo>
                    <a:pt x="2067814" y="657533"/>
                  </a:lnTo>
                  <a:lnTo>
                    <a:pt x="2128633" y="647417"/>
                  </a:lnTo>
                  <a:lnTo>
                    <a:pt x="2189451" y="637301"/>
                  </a:lnTo>
                  <a:lnTo>
                    <a:pt x="2250269" y="627185"/>
                  </a:lnTo>
                  <a:lnTo>
                    <a:pt x="2311087" y="617069"/>
                  </a:lnTo>
                  <a:lnTo>
                    <a:pt x="2371905" y="606954"/>
                  </a:lnTo>
                  <a:lnTo>
                    <a:pt x="2432723" y="596838"/>
                  </a:lnTo>
                  <a:lnTo>
                    <a:pt x="2493541" y="586722"/>
                  </a:lnTo>
                  <a:lnTo>
                    <a:pt x="2554359" y="576606"/>
                  </a:lnTo>
                  <a:lnTo>
                    <a:pt x="2615177" y="566490"/>
                  </a:lnTo>
                  <a:lnTo>
                    <a:pt x="2675995" y="556374"/>
                  </a:lnTo>
                  <a:lnTo>
                    <a:pt x="2736813" y="546258"/>
                  </a:lnTo>
                  <a:lnTo>
                    <a:pt x="2797632" y="536142"/>
                  </a:lnTo>
                  <a:lnTo>
                    <a:pt x="2858450" y="526026"/>
                  </a:lnTo>
                  <a:lnTo>
                    <a:pt x="2919268" y="515910"/>
                  </a:lnTo>
                  <a:lnTo>
                    <a:pt x="2980086" y="505795"/>
                  </a:lnTo>
                  <a:lnTo>
                    <a:pt x="3040904" y="495679"/>
                  </a:lnTo>
                  <a:lnTo>
                    <a:pt x="3101722" y="485563"/>
                  </a:lnTo>
                  <a:lnTo>
                    <a:pt x="3162540" y="475447"/>
                  </a:lnTo>
                  <a:lnTo>
                    <a:pt x="3223358" y="465331"/>
                  </a:lnTo>
                  <a:lnTo>
                    <a:pt x="3284176" y="455215"/>
                  </a:lnTo>
                  <a:lnTo>
                    <a:pt x="3344994" y="445099"/>
                  </a:lnTo>
                  <a:lnTo>
                    <a:pt x="3405812" y="434983"/>
                  </a:lnTo>
                  <a:lnTo>
                    <a:pt x="3466630" y="424867"/>
                  </a:lnTo>
                  <a:lnTo>
                    <a:pt x="3527449" y="414751"/>
                  </a:lnTo>
                  <a:lnTo>
                    <a:pt x="3588267" y="404636"/>
                  </a:lnTo>
                  <a:lnTo>
                    <a:pt x="3649085" y="394520"/>
                  </a:lnTo>
                  <a:lnTo>
                    <a:pt x="3709903" y="384404"/>
                  </a:lnTo>
                  <a:lnTo>
                    <a:pt x="3770721" y="374288"/>
                  </a:lnTo>
                  <a:lnTo>
                    <a:pt x="3831539" y="364172"/>
                  </a:lnTo>
                  <a:lnTo>
                    <a:pt x="3892357" y="354056"/>
                  </a:lnTo>
                  <a:lnTo>
                    <a:pt x="3953175" y="343940"/>
                  </a:lnTo>
                  <a:lnTo>
                    <a:pt x="4013993" y="333824"/>
                  </a:lnTo>
                  <a:lnTo>
                    <a:pt x="4074811" y="323708"/>
                  </a:lnTo>
                  <a:lnTo>
                    <a:pt x="4135629" y="313592"/>
                  </a:lnTo>
                  <a:lnTo>
                    <a:pt x="4196448" y="303477"/>
                  </a:lnTo>
                  <a:lnTo>
                    <a:pt x="4257266" y="293361"/>
                  </a:lnTo>
                  <a:lnTo>
                    <a:pt x="4318084" y="283245"/>
                  </a:lnTo>
                  <a:lnTo>
                    <a:pt x="4378902" y="273129"/>
                  </a:lnTo>
                  <a:lnTo>
                    <a:pt x="4439720" y="263013"/>
                  </a:lnTo>
                  <a:lnTo>
                    <a:pt x="4500538" y="252897"/>
                  </a:lnTo>
                  <a:lnTo>
                    <a:pt x="4561356" y="242781"/>
                  </a:lnTo>
                  <a:lnTo>
                    <a:pt x="4622174" y="232665"/>
                  </a:lnTo>
                  <a:lnTo>
                    <a:pt x="4682992" y="222549"/>
                  </a:lnTo>
                  <a:lnTo>
                    <a:pt x="4743810" y="212433"/>
                  </a:lnTo>
                  <a:lnTo>
                    <a:pt x="4804628" y="202318"/>
                  </a:lnTo>
                  <a:lnTo>
                    <a:pt x="4865447" y="192202"/>
                  </a:lnTo>
                  <a:lnTo>
                    <a:pt x="4926265" y="182086"/>
                  </a:lnTo>
                  <a:lnTo>
                    <a:pt x="4987083" y="171970"/>
                  </a:lnTo>
                  <a:lnTo>
                    <a:pt x="5047901" y="161854"/>
                  </a:lnTo>
                  <a:lnTo>
                    <a:pt x="5108719" y="151738"/>
                  </a:lnTo>
                  <a:lnTo>
                    <a:pt x="5169537" y="141622"/>
                  </a:lnTo>
                  <a:lnTo>
                    <a:pt x="5230355" y="131506"/>
                  </a:lnTo>
                  <a:lnTo>
                    <a:pt x="5291173" y="121390"/>
                  </a:lnTo>
                  <a:lnTo>
                    <a:pt x="5351991" y="111274"/>
                  </a:lnTo>
                  <a:lnTo>
                    <a:pt x="5412809" y="101159"/>
                  </a:lnTo>
                  <a:lnTo>
                    <a:pt x="5473627" y="91043"/>
                  </a:lnTo>
                  <a:lnTo>
                    <a:pt x="5534445" y="80927"/>
                  </a:lnTo>
                  <a:lnTo>
                    <a:pt x="5595264" y="70811"/>
                  </a:lnTo>
                  <a:lnTo>
                    <a:pt x="5656082" y="60695"/>
                  </a:lnTo>
                  <a:lnTo>
                    <a:pt x="5716900" y="50579"/>
                  </a:lnTo>
                  <a:lnTo>
                    <a:pt x="5777718" y="40463"/>
                  </a:lnTo>
                  <a:lnTo>
                    <a:pt x="5838536" y="30347"/>
                  </a:lnTo>
                  <a:lnTo>
                    <a:pt x="5899354" y="20231"/>
                  </a:lnTo>
                  <a:lnTo>
                    <a:pt x="5960172" y="10115"/>
                  </a:lnTo>
                  <a:lnTo>
                    <a:pt x="6020990" y="0"/>
                  </a:lnTo>
                </a:path>
              </a:pathLst>
            </a:custGeom>
            <a:ln w="27101" cap="flat">
              <a:solidFill>
                <a:srgbClr val="FF7B00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68181" y="2144816"/>
              <a:ext cx="6020990" cy="352988"/>
            </a:xfrm>
            <a:custGeom>
              <a:avLst/>
              <a:pathLst>
                <a:path w="6020990" h="352988">
                  <a:moveTo>
                    <a:pt x="0" y="0"/>
                  </a:moveTo>
                  <a:lnTo>
                    <a:pt x="60818" y="3565"/>
                  </a:lnTo>
                  <a:lnTo>
                    <a:pt x="121636" y="7131"/>
                  </a:lnTo>
                  <a:lnTo>
                    <a:pt x="182454" y="10696"/>
                  </a:lnTo>
                  <a:lnTo>
                    <a:pt x="243272" y="14262"/>
                  </a:lnTo>
                  <a:lnTo>
                    <a:pt x="304090" y="17827"/>
                  </a:lnTo>
                  <a:lnTo>
                    <a:pt x="364908" y="21393"/>
                  </a:lnTo>
                  <a:lnTo>
                    <a:pt x="425726" y="24958"/>
                  </a:lnTo>
                  <a:lnTo>
                    <a:pt x="486544" y="28524"/>
                  </a:lnTo>
                  <a:lnTo>
                    <a:pt x="547362" y="32089"/>
                  </a:lnTo>
                  <a:lnTo>
                    <a:pt x="608180" y="35655"/>
                  </a:lnTo>
                  <a:lnTo>
                    <a:pt x="668998" y="39220"/>
                  </a:lnTo>
                  <a:lnTo>
                    <a:pt x="729817" y="42786"/>
                  </a:lnTo>
                  <a:lnTo>
                    <a:pt x="790635" y="46351"/>
                  </a:lnTo>
                  <a:lnTo>
                    <a:pt x="851453" y="49917"/>
                  </a:lnTo>
                  <a:lnTo>
                    <a:pt x="912271" y="53483"/>
                  </a:lnTo>
                  <a:lnTo>
                    <a:pt x="973089" y="57048"/>
                  </a:lnTo>
                  <a:lnTo>
                    <a:pt x="1033907" y="60614"/>
                  </a:lnTo>
                  <a:lnTo>
                    <a:pt x="1094725" y="64179"/>
                  </a:lnTo>
                  <a:lnTo>
                    <a:pt x="1155543" y="67745"/>
                  </a:lnTo>
                  <a:lnTo>
                    <a:pt x="1216361" y="71310"/>
                  </a:lnTo>
                  <a:lnTo>
                    <a:pt x="1277179" y="74876"/>
                  </a:lnTo>
                  <a:lnTo>
                    <a:pt x="1337997" y="78441"/>
                  </a:lnTo>
                  <a:lnTo>
                    <a:pt x="1398816" y="82007"/>
                  </a:lnTo>
                  <a:lnTo>
                    <a:pt x="1459634" y="85572"/>
                  </a:lnTo>
                  <a:lnTo>
                    <a:pt x="1520452" y="89138"/>
                  </a:lnTo>
                  <a:lnTo>
                    <a:pt x="1581270" y="92703"/>
                  </a:lnTo>
                  <a:lnTo>
                    <a:pt x="1642088" y="96269"/>
                  </a:lnTo>
                  <a:lnTo>
                    <a:pt x="1702906" y="99835"/>
                  </a:lnTo>
                  <a:lnTo>
                    <a:pt x="1763724" y="103400"/>
                  </a:lnTo>
                  <a:lnTo>
                    <a:pt x="1824542" y="106966"/>
                  </a:lnTo>
                  <a:lnTo>
                    <a:pt x="1885360" y="110531"/>
                  </a:lnTo>
                  <a:lnTo>
                    <a:pt x="1946178" y="114097"/>
                  </a:lnTo>
                  <a:lnTo>
                    <a:pt x="2006996" y="117662"/>
                  </a:lnTo>
                  <a:lnTo>
                    <a:pt x="2067814" y="121228"/>
                  </a:lnTo>
                  <a:lnTo>
                    <a:pt x="2128633" y="124793"/>
                  </a:lnTo>
                  <a:lnTo>
                    <a:pt x="2189451" y="128359"/>
                  </a:lnTo>
                  <a:lnTo>
                    <a:pt x="2250269" y="131924"/>
                  </a:lnTo>
                  <a:lnTo>
                    <a:pt x="2311087" y="135490"/>
                  </a:lnTo>
                  <a:lnTo>
                    <a:pt x="2371905" y="139055"/>
                  </a:lnTo>
                  <a:lnTo>
                    <a:pt x="2432723" y="142621"/>
                  </a:lnTo>
                  <a:lnTo>
                    <a:pt x="2493541" y="146187"/>
                  </a:lnTo>
                  <a:lnTo>
                    <a:pt x="2554359" y="149752"/>
                  </a:lnTo>
                  <a:lnTo>
                    <a:pt x="2615177" y="153318"/>
                  </a:lnTo>
                  <a:lnTo>
                    <a:pt x="2675995" y="156883"/>
                  </a:lnTo>
                  <a:lnTo>
                    <a:pt x="2736813" y="160449"/>
                  </a:lnTo>
                  <a:lnTo>
                    <a:pt x="2797632" y="164014"/>
                  </a:lnTo>
                  <a:lnTo>
                    <a:pt x="2858450" y="167580"/>
                  </a:lnTo>
                  <a:lnTo>
                    <a:pt x="2919268" y="171145"/>
                  </a:lnTo>
                  <a:lnTo>
                    <a:pt x="2980086" y="174711"/>
                  </a:lnTo>
                  <a:lnTo>
                    <a:pt x="3040904" y="178276"/>
                  </a:lnTo>
                  <a:lnTo>
                    <a:pt x="3101722" y="181842"/>
                  </a:lnTo>
                  <a:lnTo>
                    <a:pt x="3162540" y="185407"/>
                  </a:lnTo>
                  <a:lnTo>
                    <a:pt x="3223358" y="188973"/>
                  </a:lnTo>
                  <a:lnTo>
                    <a:pt x="3284176" y="192538"/>
                  </a:lnTo>
                  <a:lnTo>
                    <a:pt x="3344994" y="196104"/>
                  </a:lnTo>
                  <a:lnTo>
                    <a:pt x="3405812" y="199670"/>
                  </a:lnTo>
                  <a:lnTo>
                    <a:pt x="3466630" y="203235"/>
                  </a:lnTo>
                  <a:lnTo>
                    <a:pt x="3527449" y="206801"/>
                  </a:lnTo>
                  <a:lnTo>
                    <a:pt x="3588267" y="210366"/>
                  </a:lnTo>
                  <a:lnTo>
                    <a:pt x="3649085" y="213932"/>
                  </a:lnTo>
                  <a:lnTo>
                    <a:pt x="3709903" y="217497"/>
                  </a:lnTo>
                  <a:lnTo>
                    <a:pt x="3770721" y="221063"/>
                  </a:lnTo>
                  <a:lnTo>
                    <a:pt x="3831539" y="224628"/>
                  </a:lnTo>
                  <a:lnTo>
                    <a:pt x="3892357" y="228194"/>
                  </a:lnTo>
                  <a:lnTo>
                    <a:pt x="3953175" y="231759"/>
                  </a:lnTo>
                  <a:lnTo>
                    <a:pt x="4013993" y="235325"/>
                  </a:lnTo>
                  <a:lnTo>
                    <a:pt x="4074811" y="238890"/>
                  </a:lnTo>
                  <a:lnTo>
                    <a:pt x="4135629" y="242456"/>
                  </a:lnTo>
                  <a:lnTo>
                    <a:pt x="4196448" y="246022"/>
                  </a:lnTo>
                  <a:lnTo>
                    <a:pt x="4257266" y="249587"/>
                  </a:lnTo>
                  <a:lnTo>
                    <a:pt x="4318084" y="253153"/>
                  </a:lnTo>
                  <a:lnTo>
                    <a:pt x="4378902" y="256718"/>
                  </a:lnTo>
                  <a:lnTo>
                    <a:pt x="4439720" y="260284"/>
                  </a:lnTo>
                  <a:lnTo>
                    <a:pt x="4500538" y="263849"/>
                  </a:lnTo>
                  <a:lnTo>
                    <a:pt x="4561356" y="267415"/>
                  </a:lnTo>
                  <a:lnTo>
                    <a:pt x="4622174" y="270980"/>
                  </a:lnTo>
                  <a:lnTo>
                    <a:pt x="4682992" y="274546"/>
                  </a:lnTo>
                  <a:lnTo>
                    <a:pt x="4743810" y="278111"/>
                  </a:lnTo>
                  <a:lnTo>
                    <a:pt x="4804628" y="281677"/>
                  </a:lnTo>
                  <a:lnTo>
                    <a:pt x="4865447" y="285242"/>
                  </a:lnTo>
                  <a:lnTo>
                    <a:pt x="4926265" y="288808"/>
                  </a:lnTo>
                  <a:lnTo>
                    <a:pt x="4987083" y="292374"/>
                  </a:lnTo>
                  <a:lnTo>
                    <a:pt x="5047901" y="295939"/>
                  </a:lnTo>
                  <a:lnTo>
                    <a:pt x="5108719" y="299505"/>
                  </a:lnTo>
                  <a:lnTo>
                    <a:pt x="5169537" y="303070"/>
                  </a:lnTo>
                  <a:lnTo>
                    <a:pt x="5230355" y="306636"/>
                  </a:lnTo>
                  <a:lnTo>
                    <a:pt x="5291173" y="310201"/>
                  </a:lnTo>
                  <a:lnTo>
                    <a:pt x="5351991" y="313767"/>
                  </a:lnTo>
                  <a:lnTo>
                    <a:pt x="5412809" y="317332"/>
                  </a:lnTo>
                  <a:lnTo>
                    <a:pt x="5473627" y="320898"/>
                  </a:lnTo>
                  <a:lnTo>
                    <a:pt x="5534445" y="324463"/>
                  </a:lnTo>
                  <a:lnTo>
                    <a:pt x="5595264" y="328029"/>
                  </a:lnTo>
                  <a:lnTo>
                    <a:pt x="5656082" y="331594"/>
                  </a:lnTo>
                  <a:lnTo>
                    <a:pt x="5716900" y="335160"/>
                  </a:lnTo>
                  <a:lnTo>
                    <a:pt x="5777718" y="338725"/>
                  </a:lnTo>
                  <a:lnTo>
                    <a:pt x="5838536" y="342291"/>
                  </a:lnTo>
                  <a:lnTo>
                    <a:pt x="5899354" y="345857"/>
                  </a:lnTo>
                  <a:lnTo>
                    <a:pt x="5960172" y="349422"/>
                  </a:lnTo>
                  <a:lnTo>
                    <a:pt x="6020990" y="352988"/>
                  </a:lnTo>
                </a:path>
              </a:pathLst>
            </a:custGeom>
            <a:ln w="27101" cap="flat">
              <a:solidFill>
                <a:srgbClr val="17D898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68181" y="4497906"/>
              <a:ext cx="6020990" cy="731024"/>
            </a:xfrm>
            <a:custGeom>
              <a:avLst/>
              <a:pathLst>
                <a:path w="6020990" h="731024">
                  <a:moveTo>
                    <a:pt x="0" y="731024"/>
                  </a:moveTo>
                  <a:lnTo>
                    <a:pt x="60818" y="723640"/>
                  </a:lnTo>
                  <a:lnTo>
                    <a:pt x="121636" y="716256"/>
                  </a:lnTo>
                  <a:lnTo>
                    <a:pt x="182454" y="708872"/>
                  </a:lnTo>
                  <a:lnTo>
                    <a:pt x="243272" y="701487"/>
                  </a:lnTo>
                  <a:lnTo>
                    <a:pt x="304090" y="694103"/>
                  </a:lnTo>
                  <a:lnTo>
                    <a:pt x="364908" y="686719"/>
                  </a:lnTo>
                  <a:lnTo>
                    <a:pt x="425726" y="679335"/>
                  </a:lnTo>
                  <a:lnTo>
                    <a:pt x="486544" y="671951"/>
                  </a:lnTo>
                  <a:lnTo>
                    <a:pt x="547362" y="664567"/>
                  </a:lnTo>
                  <a:lnTo>
                    <a:pt x="608180" y="657183"/>
                  </a:lnTo>
                  <a:lnTo>
                    <a:pt x="668998" y="649799"/>
                  </a:lnTo>
                  <a:lnTo>
                    <a:pt x="729817" y="642415"/>
                  </a:lnTo>
                  <a:lnTo>
                    <a:pt x="790635" y="635031"/>
                  </a:lnTo>
                  <a:lnTo>
                    <a:pt x="851453" y="627647"/>
                  </a:lnTo>
                  <a:lnTo>
                    <a:pt x="912271" y="620263"/>
                  </a:lnTo>
                  <a:lnTo>
                    <a:pt x="973089" y="612878"/>
                  </a:lnTo>
                  <a:lnTo>
                    <a:pt x="1033907" y="605494"/>
                  </a:lnTo>
                  <a:lnTo>
                    <a:pt x="1094725" y="598110"/>
                  </a:lnTo>
                  <a:lnTo>
                    <a:pt x="1155543" y="590726"/>
                  </a:lnTo>
                  <a:lnTo>
                    <a:pt x="1216361" y="583342"/>
                  </a:lnTo>
                  <a:lnTo>
                    <a:pt x="1277179" y="575958"/>
                  </a:lnTo>
                  <a:lnTo>
                    <a:pt x="1337997" y="568574"/>
                  </a:lnTo>
                  <a:lnTo>
                    <a:pt x="1398816" y="561190"/>
                  </a:lnTo>
                  <a:lnTo>
                    <a:pt x="1459634" y="553806"/>
                  </a:lnTo>
                  <a:lnTo>
                    <a:pt x="1520452" y="546422"/>
                  </a:lnTo>
                  <a:lnTo>
                    <a:pt x="1581270" y="539038"/>
                  </a:lnTo>
                  <a:lnTo>
                    <a:pt x="1642088" y="531654"/>
                  </a:lnTo>
                  <a:lnTo>
                    <a:pt x="1702906" y="524269"/>
                  </a:lnTo>
                  <a:lnTo>
                    <a:pt x="1763724" y="516885"/>
                  </a:lnTo>
                  <a:lnTo>
                    <a:pt x="1824542" y="509501"/>
                  </a:lnTo>
                  <a:lnTo>
                    <a:pt x="1885360" y="502117"/>
                  </a:lnTo>
                  <a:lnTo>
                    <a:pt x="1946178" y="494733"/>
                  </a:lnTo>
                  <a:lnTo>
                    <a:pt x="2006996" y="487349"/>
                  </a:lnTo>
                  <a:lnTo>
                    <a:pt x="2067814" y="479965"/>
                  </a:lnTo>
                  <a:lnTo>
                    <a:pt x="2128633" y="472581"/>
                  </a:lnTo>
                  <a:lnTo>
                    <a:pt x="2189451" y="465197"/>
                  </a:lnTo>
                  <a:lnTo>
                    <a:pt x="2250269" y="457813"/>
                  </a:lnTo>
                  <a:lnTo>
                    <a:pt x="2311087" y="450429"/>
                  </a:lnTo>
                  <a:lnTo>
                    <a:pt x="2371905" y="443045"/>
                  </a:lnTo>
                  <a:lnTo>
                    <a:pt x="2432723" y="435660"/>
                  </a:lnTo>
                  <a:lnTo>
                    <a:pt x="2493541" y="428276"/>
                  </a:lnTo>
                  <a:lnTo>
                    <a:pt x="2554359" y="420892"/>
                  </a:lnTo>
                  <a:lnTo>
                    <a:pt x="2615177" y="413508"/>
                  </a:lnTo>
                  <a:lnTo>
                    <a:pt x="2675995" y="406124"/>
                  </a:lnTo>
                  <a:lnTo>
                    <a:pt x="2736813" y="398740"/>
                  </a:lnTo>
                  <a:lnTo>
                    <a:pt x="2797632" y="391356"/>
                  </a:lnTo>
                  <a:lnTo>
                    <a:pt x="2858450" y="383972"/>
                  </a:lnTo>
                  <a:lnTo>
                    <a:pt x="2919268" y="376588"/>
                  </a:lnTo>
                  <a:lnTo>
                    <a:pt x="2980086" y="369204"/>
                  </a:lnTo>
                  <a:lnTo>
                    <a:pt x="3040904" y="361820"/>
                  </a:lnTo>
                  <a:lnTo>
                    <a:pt x="3101722" y="354436"/>
                  </a:lnTo>
                  <a:lnTo>
                    <a:pt x="3162540" y="347051"/>
                  </a:lnTo>
                  <a:lnTo>
                    <a:pt x="3223358" y="339667"/>
                  </a:lnTo>
                  <a:lnTo>
                    <a:pt x="3284176" y="332283"/>
                  </a:lnTo>
                  <a:lnTo>
                    <a:pt x="3344994" y="324899"/>
                  </a:lnTo>
                  <a:lnTo>
                    <a:pt x="3405812" y="317515"/>
                  </a:lnTo>
                  <a:lnTo>
                    <a:pt x="3466630" y="310131"/>
                  </a:lnTo>
                  <a:lnTo>
                    <a:pt x="3527449" y="302747"/>
                  </a:lnTo>
                  <a:lnTo>
                    <a:pt x="3588267" y="295363"/>
                  </a:lnTo>
                  <a:lnTo>
                    <a:pt x="3649085" y="287979"/>
                  </a:lnTo>
                  <a:lnTo>
                    <a:pt x="3709903" y="280595"/>
                  </a:lnTo>
                  <a:lnTo>
                    <a:pt x="3770721" y="273211"/>
                  </a:lnTo>
                  <a:lnTo>
                    <a:pt x="3831539" y="265827"/>
                  </a:lnTo>
                  <a:lnTo>
                    <a:pt x="3892357" y="258442"/>
                  </a:lnTo>
                  <a:lnTo>
                    <a:pt x="3953175" y="251058"/>
                  </a:lnTo>
                  <a:lnTo>
                    <a:pt x="4013993" y="243674"/>
                  </a:lnTo>
                  <a:lnTo>
                    <a:pt x="4074811" y="236290"/>
                  </a:lnTo>
                  <a:lnTo>
                    <a:pt x="4135629" y="228906"/>
                  </a:lnTo>
                  <a:lnTo>
                    <a:pt x="4196448" y="221522"/>
                  </a:lnTo>
                  <a:lnTo>
                    <a:pt x="4257266" y="214138"/>
                  </a:lnTo>
                  <a:lnTo>
                    <a:pt x="4318084" y="206754"/>
                  </a:lnTo>
                  <a:lnTo>
                    <a:pt x="4378902" y="199370"/>
                  </a:lnTo>
                  <a:lnTo>
                    <a:pt x="4439720" y="191986"/>
                  </a:lnTo>
                  <a:lnTo>
                    <a:pt x="4500538" y="184602"/>
                  </a:lnTo>
                  <a:lnTo>
                    <a:pt x="4561356" y="177218"/>
                  </a:lnTo>
                  <a:lnTo>
                    <a:pt x="4622174" y="169833"/>
                  </a:lnTo>
                  <a:lnTo>
                    <a:pt x="4682992" y="162449"/>
                  </a:lnTo>
                  <a:lnTo>
                    <a:pt x="4743810" y="155065"/>
                  </a:lnTo>
                  <a:lnTo>
                    <a:pt x="4804628" y="147681"/>
                  </a:lnTo>
                  <a:lnTo>
                    <a:pt x="4865447" y="140297"/>
                  </a:lnTo>
                  <a:lnTo>
                    <a:pt x="4926265" y="132913"/>
                  </a:lnTo>
                  <a:lnTo>
                    <a:pt x="4987083" y="125529"/>
                  </a:lnTo>
                  <a:lnTo>
                    <a:pt x="5047901" y="118145"/>
                  </a:lnTo>
                  <a:lnTo>
                    <a:pt x="5108719" y="110761"/>
                  </a:lnTo>
                  <a:lnTo>
                    <a:pt x="5169537" y="103377"/>
                  </a:lnTo>
                  <a:lnTo>
                    <a:pt x="5230355" y="95993"/>
                  </a:lnTo>
                  <a:lnTo>
                    <a:pt x="5291173" y="88609"/>
                  </a:lnTo>
                  <a:lnTo>
                    <a:pt x="5351991" y="81224"/>
                  </a:lnTo>
                  <a:lnTo>
                    <a:pt x="5412809" y="73840"/>
                  </a:lnTo>
                  <a:lnTo>
                    <a:pt x="5473627" y="66456"/>
                  </a:lnTo>
                  <a:lnTo>
                    <a:pt x="5534445" y="59072"/>
                  </a:lnTo>
                  <a:lnTo>
                    <a:pt x="5595264" y="51688"/>
                  </a:lnTo>
                  <a:lnTo>
                    <a:pt x="5656082" y="44304"/>
                  </a:lnTo>
                  <a:lnTo>
                    <a:pt x="5716900" y="36920"/>
                  </a:lnTo>
                  <a:lnTo>
                    <a:pt x="5777718" y="29536"/>
                  </a:lnTo>
                  <a:lnTo>
                    <a:pt x="5838536" y="22152"/>
                  </a:lnTo>
                  <a:lnTo>
                    <a:pt x="5899354" y="14768"/>
                  </a:lnTo>
                  <a:lnTo>
                    <a:pt x="5960172" y="7384"/>
                  </a:lnTo>
                  <a:lnTo>
                    <a:pt x="6020990" y="0"/>
                  </a:lnTo>
                </a:path>
              </a:pathLst>
            </a:custGeom>
            <a:ln w="27101" cap="flat">
              <a:solidFill>
                <a:srgbClr val="FF0083">
                  <a:alpha val="100000"/>
                </a:srgbClr>
              </a:solidFill>
              <a:custDash>
                <a:ds d="200000" sp="600000"/>
                <a:ds d="8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68181" y="4217295"/>
              <a:ext cx="6020990" cy="650393"/>
            </a:xfrm>
            <a:custGeom>
              <a:avLst/>
              <a:pathLst>
                <a:path w="6020990" h="650393">
                  <a:moveTo>
                    <a:pt x="0" y="650393"/>
                  </a:moveTo>
                  <a:lnTo>
                    <a:pt x="60818" y="643823"/>
                  </a:lnTo>
                  <a:lnTo>
                    <a:pt x="121636" y="637253"/>
                  </a:lnTo>
                  <a:lnTo>
                    <a:pt x="182454" y="630684"/>
                  </a:lnTo>
                  <a:lnTo>
                    <a:pt x="243272" y="624114"/>
                  </a:lnTo>
                  <a:lnTo>
                    <a:pt x="304090" y="617545"/>
                  </a:lnTo>
                  <a:lnTo>
                    <a:pt x="364908" y="610975"/>
                  </a:lnTo>
                  <a:lnTo>
                    <a:pt x="425726" y="604405"/>
                  </a:lnTo>
                  <a:lnTo>
                    <a:pt x="486544" y="597836"/>
                  </a:lnTo>
                  <a:lnTo>
                    <a:pt x="547362" y="591266"/>
                  </a:lnTo>
                  <a:lnTo>
                    <a:pt x="608180" y="584696"/>
                  </a:lnTo>
                  <a:lnTo>
                    <a:pt x="668998" y="578127"/>
                  </a:lnTo>
                  <a:lnTo>
                    <a:pt x="729817" y="571557"/>
                  </a:lnTo>
                  <a:lnTo>
                    <a:pt x="790635" y="564988"/>
                  </a:lnTo>
                  <a:lnTo>
                    <a:pt x="851453" y="558418"/>
                  </a:lnTo>
                  <a:lnTo>
                    <a:pt x="912271" y="551848"/>
                  </a:lnTo>
                  <a:lnTo>
                    <a:pt x="973089" y="545279"/>
                  </a:lnTo>
                  <a:lnTo>
                    <a:pt x="1033907" y="538709"/>
                  </a:lnTo>
                  <a:lnTo>
                    <a:pt x="1094725" y="532139"/>
                  </a:lnTo>
                  <a:lnTo>
                    <a:pt x="1155543" y="525570"/>
                  </a:lnTo>
                  <a:lnTo>
                    <a:pt x="1216361" y="519000"/>
                  </a:lnTo>
                  <a:lnTo>
                    <a:pt x="1277179" y="512430"/>
                  </a:lnTo>
                  <a:lnTo>
                    <a:pt x="1337997" y="505861"/>
                  </a:lnTo>
                  <a:lnTo>
                    <a:pt x="1398816" y="499291"/>
                  </a:lnTo>
                  <a:lnTo>
                    <a:pt x="1459634" y="492722"/>
                  </a:lnTo>
                  <a:lnTo>
                    <a:pt x="1520452" y="486152"/>
                  </a:lnTo>
                  <a:lnTo>
                    <a:pt x="1581270" y="479582"/>
                  </a:lnTo>
                  <a:lnTo>
                    <a:pt x="1642088" y="473013"/>
                  </a:lnTo>
                  <a:lnTo>
                    <a:pt x="1702906" y="466443"/>
                  </a:lnTo>
                  <a:lnTo>
                    <a:pt x="1763724" y="459873"/>
                  </a:lnTo>
                  <a:lnTo>
                    <a:pt x="1824542" y="453304"/>
                  </a:lnTo>
                  <a:lnTo>
                    <a:pt x="1885360" y="446734"/>
                  </a:lnTo>
                  <a:lnTo>
                    <a:pt x="1946178" y="440165"/>
                  </a:lnTo>
                  <a:lnTo>
                    <a:pt x="2006996" y="433595"/>
                  </a:lnTo>
                  <a:lnTo>
                    <a:pt x="2067814" y="427025"/>
                  </a:lnTo>
                  <a:lnTo>
                    <a:pt x="2128633" y="420456"/>
                  </a:lnTo>
                  <a:lnTo>
                    <a:pt x="2189451" y="413886"/>
                  </a:lnTo>
                  <a:lnTo>
                    <a:pt x="2250269" y="407316"/>
                  </a:lnTo>
                  <a:lnTo>
                    <a:pt x="2311087" y="400747"/>
                  </a:lnTo>
                  <a:lnTo>
                    <a:pt x="2371905" y="394177"/>
                  </a:lnTo>
                  <a:lnTo>
                    <a:pt x="2432723" y="387608"/>
                  </a:lnTo>
                  <a:lnTo>
                    <a:pt x="2493541" y="381038"/>
                  </a:lnTo>
                  <a:lnTo>
                    <a:pt x="2554359" y="374468"/>
                  </a:lnTo>
                  <a:lnTo>
                    <a:pt x="2615177" y="367899"/>
                  </a:lnTo>
                  <a:lnTo>
                    <a:pt x="2675995" y="361329"/>
                  </a:lnTo>
                  <a:lnTo>
                    <a:pt x="2736813" y="354759"/>
                  </a:lnTo>
                  <a:lnTo>
                    <a:pt x="2797632" y="348190"/>
                  </a:lnTo>
                  <a:lnTo>
                    <a:pt x="2858450" y="341620"/>
                  </a:lnTo>
                  <a:lnTo>
                    <a:pt x="2919268" y="335051"/>
                  </a:lnTo>
                  <a:lnTo>
                    <a:pt x="2980086" y="328481"/>
                  </a:lnTo>
                  <a:lnTo>
                    <a:pt x="3040904" y="321911"/>
                  </a:lnTo>
                  <a:lnTo>
                    <a:pt x="3101722" y="315342"/>
                  </a:lnTo>
                  <a:lnTo>
                    <a:pt x="3162540" y="308772"/>
                  </a:lnTo>
                  <a:lnTo>
                    <a:pt x="3223358" y="302202"/>
                  </a:lnTo>
                  <a:lnTo>
                    <a:pt x="3284176" y="295633"/>
                  </a:lnTo>
                  <a:lnTo>
                    <a:pt x="3344994" y="289063"/>
                  </a:lnTo>
                  <a:lnTo>
                    <a:pt x="3405812" y="282494"/>
                  </a:lnTo>
                  <a:lnTo>
                    <a:pt x="3466630" y="275924"/>
                  </a:lnTo>
                  <a:lnTo>
                    <a:pt x="3527449" y="269354"/>
                  </a:lnTo>
                  <a:lnTo>
                    <a:pt x="3588267" y="262785"/>
                  </a:lnTo>
                  <a:lnTo>
                    <a:pt x="3649085" y="256215"/>
                  </a:lnTo>
                  <a:lnTo>
                    <a:pt x="3709903" y="249645"/>
                  </a:lnTo>
                  <a:lnTo>
                    <a:pt x="3770721" y="243076"/>
                  </a:lnTo>
                  <a:lnTo>
                    <a:pt x="3831539" y="236506"/>
                  </a:lnTo>
                  <a:lnTo>
                    <a:pt x="3892357" y="229936"/>
                  </a:lnTo>
                  <a:lnTo>
                    <a:pt x="3953175" y="223367"/>
                  </a:lnTo>
                  <a:lnTo>
                    <a:pt x="4013993" y="216797"/>
                  </a:lnTo>
                  <a:lnTo>
                    <a:pt x="4074811" y="210228"/>
                  </a:lnTo>
                  <a:lnTo>
                    <a:pt x="4135629" y="203658"/>
                  </a:lnTo>
                  <a:lnTo>
                    <a:pt x="4196448" y="197088"/>
                  </a:lnTo>
                  <a:lnTo>
                    <a:pt x="4257266" y="190519"/>
                  </a:lnTo>
                  <a:lnTo>
                    <a:pt x="4318084" y="183949"/>
                  </a:lnTo>
                  <a:lnTo>
                    <a:pt x="4378902" y="177379"/>
                  </a:lnTo>
                  <a:lnTo>
                    <a:pt x="4439720" y="170810"/>
                  </a:lnTo>
                  <a:lnTo>
                    <a:pt x="4500538" y="164240"/>
                  </a:lnTo>
                  <a:lnTo>
                    <a:pt x="4561356" y="157671"/>
                  </a:lnTo>
                  <a:lnTo>
                    <a:pt x="4622174" y="151101"/>
                  </a:lnTo>
                  <a:lnTo>
                    <a:pt x="4682992" y="144531"/>
                  </a:lnTo>
                  <a:lnTo>
                    <a:pt x="4743810" y="137962"/>
                  </a:lnTo>
                  <a:lnTo>
                    <a:pt x="4804628" y="131392"/>
                  </a:lnTo>
                  <a:lnTo>
                    <a:pt x="4865447" y="124822"/>
                  </a:lnTo>
                  <a:lnTo>
                    <a:pt x="4926265" y="118253"/>
                  </a:lnTo>
                  <a:lnTo>
                    <a:pt x="4987083" y="111683"/>
                  </a:lnTo>
                  <a:lnTo>
                    <a:pt x="5047901" y="105114"/>
                  </a:lnTo>
                  <a:lnTo>
                    <a:pt x="5108719" y="98544"/>
                  </a:lnTo>
                  <a:lnTo>
                    <a:pt x="5169537" y="91974"/>
                  </a:lnTo>
                  <a:lnTo>
                    <a:pt x="5230355" y="85405"/>
                  </a:lnTo>
                  <a:lnTo>
                    <a:pt x="5291173" y="78835"/>
                  </a:lnTo>
                  <a:lnTo>
                    <a:pt x="5351991" y="72265"/>
                  </a:lnTo>
                  <a:lnTo>
                    <a:pt x="5412809" y="65696"/>
                  </a:lnTo>
                  <a:lnTo>
                    <a:pt x="5473627" y="59126"/>
                  </a:lnTo>
                  <a:lnTo>
                    <a:pt x="5534445" y="52557"/>
                  </a:lnTo>
                  <a:lnTo>
                    <a:pt x="5595264" y="45987"/>
                  </a:lnTo>
                  <a:lnTo>
                    <a:pt x="5656082" y="39417"/>
                  </a:lnTo>
                  <a:lnTo>
                    <a:pt x="5716900" y="32848"/>
                  </a:lnTo>
                  <a:lnTo>
                    <a:pt x="5777718" y="26278"/>
                  </a:lnTo>
                  <a:lnTo>
                    <a:pt x="5838536" y="19708"/>
                  </a:lnTo>
                  <a:lnTo>
                    <a:pt x="5899354" y="13139"/>
                  </a:lnTo>
                  <a:lnTo>
                    <a:pt x="5960172" y="6569"/>
                  </a:lnTo>
                  <a:lnTo>
                    <a:pt x="6020990" y="0"/>
                  </a:lnTo>
                </a:path>
              </a:pathLst>
            </a:custGeom>
            <a:ln w="27101" cap="flat">
              <a:solidFill>
                <a:srgbClr val="0015F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168181" y="3001667"/>
              <a:ext cx="6020990" cy="644952"/>
            </a:xfrm>
            <a:custGeom>
              <a:avLst/>
              <a:pathLst>
                <a:path w="6020990" h="644952">
                  <a:moveTo>
                    <a:pt x="0" y="0"/>
                  </a:moveTo>
                  <a:lnTo>
                    <a:pt x="60818" y="5625"/>
                  </a:lnTo>
                  <a:lnTo>
                    <a:pt x="121636" y="11235"/>
                  </a:lnTo>
                  <a:lnTo>
                    <a:pt x="182454" y="16830"/>
                  </a:lnTo>
                  <a:lnTo>
                    <a:pt x="243272" y="22407"/>
                  </a:lnTo>
                  <a:lnTo>
                    <a:pt x="304090" y="27968"/>
                  </a:lnTo>
                  <a:lnTo>
                    <a:pt x="364908" y="33509"/>
                  </a:lnTo>
                  <a:lnTo>
                    <a:pt x="425726" y="39031"/>
                  </a:lnTo>
                  <a:lnTo>
                    <a:pt x="486544" y="44533"/>
                  </a:lnTo>
                  <a:lnTo>
                    <a:pt x="547362" y="50012"/>
                  </a:lnTo>
                  <a:lnTo>
                    <a:pt x="608180" y="55469"/>
                  </a:lnTo>
                  <a:lnTo>
                    <a:pt x="668998" y="60901"/>
                  </a:lnTo>
                  <a:lnTo>
                    <a:pt x="729817" y="66307"/>
                  </a:lnTo>
                  <a:lnTo>
                    <a:pt x="790635" y="71686"/>
                  </a:lnTo>
                  <a:lnTo>
                    <a:pt x="851453" y="77035"/>
                  </a:lnTo>
                  <a:lnTo>
                    <a:pt x="912271" y="82354"/>
                  </a:lnTo>
                  <a:lnTo>
                    <a:pt x="973089" y="87639"/>
                  </a:lnTo>
                  <a:lnTo>
                    <a:pt x="1033907" y="92890"/>
                  </a:lnTo>
                  <a:lnTo>
                    <a:pt x="1094725" y="98103"/>
                  </a:lnTo>
                  <a:lnTo>
                    <a:pt x="1155543" y="103276"/>
                  </a:lnTo>
                  <a:lnTo>
                    <a:pt x="1216361" y="108407"/>
                  </a:lnTo>
                  <a:lnTo>
                    <a:pt x="1277179" y="113493"/>
                  </a:lnTo>
                  <a:lnTo>
                    <a:pt x="1337997" y="118530"/>
                  </a:lnTo>
                  <a:lnTo>
                    <a:pt x="1398816" y="123515"/>
                  </a:lnTo>
                  <a:lnTo>
                    <a:pt x="1459634" y="128445"/>
                  </a:lnTo>
                  <a:lnTo>
                    <a:pt x="1520452" y="133316"/>
                  </a:lnTo>
                  <a:lnTo>
                    <a:pt x="1581270" y="138123"/>
                  </a:lnTo>
                  <a:lnTo>
                    <a:pt x="1642088" y="142863"/>
                  </a:lnTo>
                  <a:lnTo>
                    <a:pt x="1702906" y="147529"/>
                  </a:lnTo>
                  <a:lnTo>
                    <a:pt x="1763724" y="152117"/>
                  </a:lnTo>
                  <a:lnTo>
                    <a:pt x="1824542" y="156622"/>
                  </a:lnTo>
                  <a:lnTo>
                    <a:pt x="1885360" y="161036"/>
                  </a:lnTo>
                  <a:lnTo>
                    <a:pt x="1946178" y="165354"/>
                  </a:lnTo>
                  <a:lnTo>
                    <a:pt x="2006996" y="169569"/>
                  </a:lnTo>
                  <a:lnTo>
                    <a:pt x="2067814" y="173672"/>
                  </a:lnTo>
                  <a:lnTo>
                    <a:pt x="2128633" y="177657"/>
                  </a:lnTo>
                  <a:lnTo>
                    <a:pt x="2189451" y="181515"/>
                  </a:lnTo>
                  <a:lnTo>
                    <a:pt x="2250269" y="185237"/>
                  </a:lnTo>
                  <a:lnTo>
                    <a:pt x="2311087" y="188814"/>
                  </a:lnTo>
                  <a:lnTo>
                    <a:pt x="2371905" y="192236"/>
                  </a:lnTo>
                  <a:lnTo>
                    <a:pt x="2432723" y="195495"/>
                  </a:lnTo>
                  <a:lnTo>
                    <a:pt x="2493541" y="198579"/>
                  </a:lnTo>
                  <a:lnTo>
                    <a:pt x="2554359" y="201479"/>
                  </a:lnTo>
                  <a:lnTo>
                    <a:pt x="2615177" y="204186"/>
                  </a:lnTo>
                  <a:lnTo>
                    <a:pt x="2675995" y="206689"/>
                  </a:lnTo>
                  <a:lnTo>
                    <a:pt x="2736813" y="208980"/>
                  </a:lnTo>
                  <a:lnTo>
                    <a:pt x="2797632" y="211050"/>
                  </a:lnTo>
                  <a:lnTo>
                    <a:pt x="2858450" y="212892"/>
                  </a:lnTo>
                  <a:lnTo>
                    <a:pt x="2919268" y="214500"/>
                  </a:lnTo>
                  <a:lnTo>
                    <a:pt x="2980086" y="215867"/>
                  </a:lnTo>
                  <a:lnTo>
                    <a:pt x="3040904" y="216991"/>
                  </a:lnTo>
                  <a:lnTo>
                    <a:pt x="3101722" y="217868"/>
                  </a:lnTo>
                  <a:lnTo>
                    <a:pt x="3162540" y="218499"/>
                  </a:lnTo>
                  <a:lnTo>
                    <a:pt x="3223358" y="218884"/>
                  </a:lnTo>
                  <a:lnTo>
                    <a:pt x="3284176" y="219025"/>
                  </a:lnTo>
                  <a:lnTo>
                    <a:pt x="3344994" y="218927"/>
                  </a:lnTo>
                  <a:lnTo>
                    <a:pt x="3405812" y="218594"/>
                  </a:lnTo>
                  <a:lnTo>
                    <a:pt x="3466630" y="218034"/>
                  </a:lnTo>
                  <a:lnTo>
                    <a:pt x="3527449" y="217254"/>
                  </a:lnTo>
                  <a:lnTo>
                    <a:pt x="3588267" y="216263"/>
                  </a:lnTo>
                  <a:lnTo>
                    <a:pt x="3649085" y="215069"/>
                  </a:lnTo>
                  <a:lnTo>
                    <a:pt x="3709903" y="213682"/>
                  </a:lnTo>
                  <a:lnTo>
                    <a:pt x="3770721" y="212112"/>
                  </a:lnTo>
                  <a:lnTo>
                    <a:pt x="3831539" y="210369"/>
                  </a:lnTo>
                  <a:lnTo>
                    <a:pt x="3892357" y="208463"/>
                  </a:lnTo>
                  <a:lnTo>
                    <a:pt x="3953175" y="206403"/>
                  </a:lnTo>
                  <a:lnTo>
                    <a:pt x="4013993" y="204199"/>
                  </a:lnTo>
                  <a:lnTo>
                    <a:pt x="4074811" y="201860"/>
                  </a:lnTo>
                  <a:lnTo>
                    <a:pt x="4135629" y="199394"/>
                  </a:lnTo>
                  <a:lnTo>
                    <a:pt x="4196448" y="196811"/>
                  </a:lnTo>
                  <a:lnTo>
                    <a:pt x="4257266" y="194117"/>
                  </a:lnTo>
                  <a:lnTo>
                    <a:pt x="4318084" y="191320"/>
                  </a:lnTo>
                  <a:lnTo>
                    <a:pt x="4378902" y="188428"/>
                  </a:lnTo>
                  <a:lnTo>
                    <a:pt x="4439720" y="185446"/>
                  </a:lnTo>
                  <a:lnTo>
                    <a:pt x="4500538" y="182381"/>
                  </a:lnTo>
                  <a:lnTo>
                    <a:pt x="4561356" y="179238"/>
                  </a:lnTo>
                  <a:lnTo>
                    <a:pt x="4622174" y="176022"/>
                  </a:lnTo>
                  <a:lnTo>
                    <a:pt x="4682992" y="172739"/>
                  </a:lnTo>
                  <a:lnTo>
                    <a:pt x="4743810" y="169393"/>
                  </a:lnTo>
                  <a:lnTo>
                    <a:pt x="4804628" y="165988"/>
                  </a:lnTo>
                  <a:lnTo>
                    <a:pt x="4865447" y="162529"/>
                  </a:lnTo>
                  <a:lnTo>
                    <a:pt x="4926265" y="159017"/>
                  </a:lnTo>
                  <a:lnTo>
                    <a:pt x="4987083" y="155458"/>
                  </a:lnTo>
                  <a:lnTo>
                    <a:pt x="5047901" y="151853"/>
                  </a:lnTo>
                  <a:lnTo>
                    <a:pt x="5108719" y="148206"/>
                  </a:lnTo>
                  <a:lnTo>
                    <a:pt x="5169537" y="144520"/>
                  </a:lnTo>
                  <a:lnTo>
                    <a:pt x="5230355" y="140797"/>
                  </a:lnTo>
                  <a:lnTo>
                    <a:pt x="5291173" y="137038"/>
                  </a:lnTo>
                  <a:lnTo>
                    <a:pt x="5351991" y="133247"/>
                  </a:lnTo>
                  <a:lnTo>
                    <a:pt x="5412809" y="129425"/>
                  </a:lnTo>
                  <a:lnTo>
                    <a:pt x="5473627" y="125574"/>
                  </a:lnTo>
                  <a:lnTo>
                    <a:pt x="5534445" y="121696"/>
                  </a:lnTo>
                  <a:lnTo>
                    <a:pt x="5595264" y="117792"/>
                  </a:lnTo>
                  <a:lnTo>
                    <a:pt x="5656082" y="113864"/>
                  </a:lnTo>
                  <a:lnTo>
                    <a:pt x="5716900" y="109912"/>
                  </a:lnTo>
                  <a:lnTo>
                    <a:pt x="5777718" y="105939"/>
                  </a:lnTo>
                  <a:lnTo>
                    <a:pt x="5838536" y="101945"/>
                  </a:lnTo>
                  <a:lnTo>
                    <a:pt x="5899354" y="97932"/>
                  </a:lnTo>
                  <a:lnTo>
                    <a:pt x="5960172" y="93901"/>
                  </a:lnTo>
                  <a:lnTo>
                    <a:pt x="6020990" y="89852"/>
                  </a:lnTo>
                  <a:lnTo>
                    <a:pt x="6020990" y="644952"/>
                  </a:lnTo>
                  <a:lnTo>
                    <a:pt x="5960172" y="639373"/>
                  </a:lnTo>
                  <a:lnTo>
                    <a:pt x="5899354" y="633811"/>
                  </a:lnTo>
                  <a:lnTo>
                    <a:pt x="5838536" y="628268"/>
                  </a:lnTo>
                  <a:lnTo>
                    <a:pt x="5777718" y="622744"/>
                  </a:lnTo>
                  <a:lnTo>
                    <a:pt x="5716900" y="617241"/>
                  </a:lnTo>
                  <a:lnTo>
                    <a:pt x="5656082" y="611759"/>
                  </a:lnTo>
                  <a:lnTo>
                    <a:pt x="5595264" y="606300"/>
                  </a:lnTo>
                  <a:lnTo>
                    <a:pt x="5534445" y="600866"/>
                  </a:lnTo>
                  <a:lnTo>
                    <a:pt x="5473627" y="595457"/>
                  </a:lnTo>
                  <a:lnTo>
                    <a:pt x="5412809" y="590076"/>
                  </a:lnTo>
                  <a:lnTo>
                    <a:pt x="5351991" y="584724"/>
                  </a:lnTo>
                  <a:lnTo>
                    <a:pt x="5291173" y="579403"/>
                  </a:lnTo>
                  <a:lnTo>
                    <a:pt x="5230355" y="574114"/>
                  </a:lnTo>
                  <a:lnTo>
                    <a:pt x="5169537" y="568861"/>
                  </a:lnTo>
                  <a:lnTo>
                    <a:pt x="5108719" y="563644"/>
                  </a:lnTo>
                  <a:lnTo>
                    <a:pt x="5047901" y="558467"/>
                  </a:lnTo>
                  <a:lnTo>
                    <a:pt x="4987083" y="553332"/>
                  </a:lnTo>
                  <a:lnTo>
                    <a:pt x="4926265" y="548243"/>
                  </a:lnTo>
                  <a:lnTo>
                    <a:pt x="4865447" y="543201"/>
                  </a:lnTo>
                  <a:lnTo>
                    <a:pt x="4804628" y="538211"/>
                  </a:lnTo>
                  <a:lnTo>
                    <a:pt x="4743810" y="533276"/>
                  </a:lnTo>
                  <a:lnTo>
                    <a:pt x="4682992" y="528400"/>
                  </a:lnTo>
                  <a:lnTo>
                    <a:pt x="4622174" y="523586"/>
                  </a:lnTo>
                  <a:lnTo>
                    <a:pt x="4561356" y="518841"/>
                  </a:lnTo>
                  <a:lnTo>
                    <a:pt x="4500538" y="514168"/>
                  </a:lnTo>
                  <a:lnTo>
                    <a:pt x="4439720" y="509572"/>
                  </a:lnTo>
                  <a:lnTo>
                    <a:pt x="4378902" y="505060"/>
                  </a:lnTo>
                  <a:lnTo>
                    <a:pt x="4318084" y="500637"/>
                  </a:lnTo>
                  <a:lnTo>
                    <a:pt x="4257266" y="496311"/>
                  </a:lnTo>
                  <a:lnTo>
                    <a:pt x="4196448" y="492087"/>
                  </a:lnTo>
                  <a:lnTo>
                    <a:pt x="4135629" y="487973"/>
                  </a:lnTo>
                  <a:lnTo>
                    <a:pt x="4074811" y="483977"/>
                  </a:lnTo>
                  <a:lnTo>
                    <a:pt x="4013993" y="480108"/>
                  </a:lnTo>
                  <a:lnTo>
                    <a:pt x="3953175" y="476373"/>
                  </a:lnTo>
                  <a:lnTo>
                    <a:pt x="3892357" y="472783"/>
                  </a:lnTo>
                  <a:lnTo>
                    <a:pt x="3831539" y="469347"/>
                  </a:lnTo>
                  <a:lnTo>
                    <a:pt x="3770721" y="466073"/>
                  </a:lnTo>
                  <a:lnTo>
                    <a:pt x="3709903" y="462973"/>
                  </a:lnTo>
                  <a:lnTo>
                    <a:pt x="3649085" y="460056"/>
                  </a:lnTo>
                  <a:lnTo>
                    <a:pt x="3588267" y="457332"/>
                  </a:lnTo>
                  <a:lnTo>
                    <a:pt x="3527449" y="454810"/>
                  </a:lnTo>
                  <a:lnTo>
                    <a:pt x="3466630" y="452500"/>
                  </a:lnTo>
                  <a:lnTo>
                    <a:pt x="3405812" y="450410"/>
                  </a:lnTo>
                  <a:lnTo>
                    <a:pt x="3344994" y="448547"/>
                  </a:lnTo>
                  <a:lnTo>
                    <a:pt x="3284176" y="446919"/>
                  </a:lnTo>
                  <a:lnTo>
                    <a:pt x="3223358" y="445530"/>
                  </a:lnTo>
                  <a:lnTo>
                    <a:pt x="3162540" y="444385"/>
                  </a:lnTo>
                  <a:lnTo>
                    <a:pt x="3101722" y="443485"/>
                  </a:lnTo>
                  <a:lnTo>
                    <a:pt x="3040904" y="442832"/>
                  </a:lnTo>
                  <a:lnTo>
                    <a:pt x="2980086" y="442426"/>
                  </a:lnTo>
                  <a:lnTo>
                    <a:pt x="2919268" y="442263"/>
                  </a:lnTo>
                  <a:lnTo>
                    <a:pt x="2858450" y="442340"/>
                  </a:lnTo>
                  <a:lnTo>
                    <a:pt x="2797632" y="442652"/>
                  </a:lnTo>
                  <a:lnTo>
                    <a:pt x="2736813" y="443192"/>
                  </a:lnTo>
                  <a:lnTo>
                    <a:pt x="2675995" y="443953"/>
                  </a:lnTo>
                  <a:lnTo>
                    <a:pt x="2615177" y="444926"/>
                  </a:lnTo>
                  <a:lnTo>
                    <a:pt x="2554359" y="446102"/>
                  </a:lnTo>
                  <a:lnTo>
                    <a:pt x="2493541" y="447472"/>
                  </a:lnTo>
                  <a:lnTo>
                    <a:pt x="2432723" y="449026"/>
                  </a:lnTo>
                  <a:lnTo>
                    <a:pt x="2371905" y="450754"/>
                  </a:lnTo>
                  <a:lnTo>
                    <a:pt x="2311087" y="452646"/>
                  </a:lnTo>
                  <a:lnTo>
                    <a:pt x="2250269" y="454693"/>
                  </a:lnTo>
                  <a:lnTo>
                    <a:pt x="2189451" y="456885"/>
                  </a:lnTo>
                  <a:lnTo>
                    <a:pt x="2128633" y="459212"/>
                  </a:lnTo>
                  <a:lnTo>
                    <a:pt x="2067814" y="461667"/>
                  </a:lnTo>
                  <a:lnTo>
                    <a:pt x="2006996" y="464240"/>
                  </a:lnTo>
                  <a:lnTo>
                    <a:pt x="1946178" y="466925"/>
                  </a:lnTo>
                  <a:lnTo>
                    <a:pt x="1885360" y="469712"/>
                  </a:lnTo>
                  <a:lnTo>
                    <a:pt x="1824542" y="472597"/>
                  </a:lnTo>
                  <a:lnTo>
                    <a:pt x="1763724" y="475571"/>
                  </a:lnTo>
                  <a:lnTo>
                    <a:pt x="1702906" y="478629"/>
                  </a:lnTo>
                  <a:lnTo>
                    <a:pt x="1642088" y="481765"/>
                  </a:lnTo>
                  <a:lnTo>
                    <a:pt x="1581270" y="484974"/>
                  </a:lnTo>
                  <a:lnTo>
                    <a:pt x="1520452" y="488251"/>
                  </a:lnTo>
                  <a:lnTo>
                    <a:pt x="1459634" y="491592"/>
                  </a:lnTo>
                  <a:lnTo>
                    <a:pt x="1398816" y="494992"/>
                  </a:lnTo>
                  <a:lnTo>
                    <a:pt x="1337997" y="498447"/>
                  </a:lnTo>
                  <a:lnTo>
                    <a:pt x="1277179" y="501954"/>
                  </a:lnTo>
                  <a:lnTo>
                    <a:pt x="1216361" y="505509"/>
                  </a:lnTo>
                  <a:lnTo>
                    <a:pt x="1155543" y="509110"/>
                  </a:lnTo>
                  <a:lnTo>
                    <a:pt x="1094725" y="512753"/>
                  </a:lnTo>
                  <a:lnTo>
                    <a:pt x="1033907" y="516436"/>
                  </a:lnTo>
                  <a:lnTo>
                    <a:pt x="973089" y="520156"/>
                  </a:lnTo>
                  <a:lnTo>
                    <a:pt x="912271" y="523911"/>
                  </a:lnTo>
                  <a:lnTo>
                    <a:pt x="851453" y="527700"/>
                  </a:lnTo>
                  <a:lnTo>
                    <a:pt x="790635" y="531519"/>
                  </a:lnTo>
                  <a:lnTo>
                    <a:pt x="729817" y="535367"/>
                  </a:lnTo>
                  <a:lnTo>
                    <a:pt x="668998" y="539243"/>
                  </a:lnTo>
                  <a:lnTo>
                    <a:pt x="608180" y="543145"/>
                  </a:lnTo>
                  <a:lnTo>
                    <a:pt x="547362" y="547071"/>
                  </a:lnTo>
                  <a:lnTo>
                    <a:pt x="486544" y="551021"/>
                  </a:lnTo>
                  <a:lnTo>
                    <a:pt x="425726" y="554992"/>
                  </a:lnTo>
                  <a:lnTo>
                    <a:pt x="364908" y="558984"/>
                  </a:lnTo>
                  <a:lnTo>
                    <a:pt x="304090" y="562996"/>
                  </a:lnTo>
                  <a:lnTo>
                    <a:pt x="243272" y="567026"/>
                  </a:lnTo>
                  <a:lnTo>
                    <a:pt x="182454" y="571073"/>
                  </a:lnTo>
                  <a:lnTo>
                    <a:pt x="121636" y="575137"/>
                  </a:lnTo>
                  <a:lnTo>
                    <a:pt x="60818" y="579217"/>
                  </a:lnTo>
                  <a:lnTo>
                    <a:pt x="0" y="583312"/>
                  </a:lnTo>
                  <a:close/>
                </a:path>
              </a:pathLst>
            </a:custGeom>
            <a:solidFill>
              <a:srgbClr val="49B7F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168181" y="3741838"/>
              <a:ext cx="6020990" cy="1570681"/>
            </a:xfrm>
            <a:custGeom>
              <a:avLst/>
              <a:pathLst>
                <a:path w="6020990" h="1570681">
                  <a:moveTo>
                    <a:pt x="0" y="987368"/>
                  </a:moveTo>
                  <a:lnTo>
                    <a:pt x="60818" y="982112"/>
                  </a:lnTo>
                  <a:lnTo>
                    <a:pt x="121636" y="976841"/>
                  </a:lnTo>
                  <a:lnTo>
                    <a:pt x="182454" y="971555"/>
                  </a:lnTo>
                  <a:lnTo>
                    <a:pt x="243272" y="966251"/>
                  </a:lnTo>
                  <a:lnTo>
                    <a:pt x="304090" y="960931"/>
                  </a:lnTo>
                  <a:lnTo>
                    <a:pt x="364908" y="955591"/>
                  </a:lnTo>
                  <a:lnTo>
                    <a:pt x="425726" y="950232"/>
                  </a:lnTo>
                  <a:lnTo>
                    <a:pt x="486544" y="944853"/>
                  </a:lnTo>
                  <a:lnTo>
                    <a:pt x="547362" y="939451"/>
                  </a:lnTo>
                  <a:lnTo>
                    <a:pt x="608180" y="934027"/>
                  </a:lnTo>
                  <a:lnTo>
                    <a:pt x="668998" y="928578"/>
                  </a:lnTo>
                  <a:lnTo>
                    <a:pt x="729817" y="923103"/>
                  </a:lnTo>
                  <a:lnTo>
                    <a:pt x="790635" y="917601"/>
                  </a:lnTo>
                  <a:lnTo>
                    <a:pt x="851453" y="912069"/>
                  </a:lnTo>
                  <a:lnTo>
                    <a:pt x="912271" y="906507"/>
                  </a:lnTo>
                  <a:lnTo>
                    <a:pt x="973089" y="900911"/>
                  </a:lnTo>
                  <a:lnTo>
                    <a:pt x="1033907" y="895281"/>
                  </a:lnTo>
                  <a:lnTo>
                    <a:pt x="1094725" y="889613"/>
                  </a:lnTo>
                  <a:lnTo>
                    <a:pt x="1155543" y="883905"/>
                  </a:lnTo>
                  <a:lnTo>
                    <a:pt x="1216361" y="878155"/>
                  </a:lnTo>
                  <a:lnTo>
                    <a:pt x="1277179" y="872360"/>
                  </a:lnTo>
                  <a:lnTo>
                    <a:pt x="1337997" y="866516"/>
                  </a:lnTo>
                  <a:lnTo>
                    <a:pt x="1398816" y="860620"/>
                  </a:lnTo>
                  <a:lnTo>
                    <a:pt x="1459634" y="854669"/>
                  </a:lnTo>
                  <a:lnTo>
                    <a:pt x="1520452" y="848659"/>
                  </a:lnTo>
                  <a:lnTo>
                    <a:pt x="1581270" y="842585"/>
                  </a:lnTo>
                  <a:lnTo>
                    <a:pt x="1642088" y="836444"/>
                  </a:lnTo>
                  <a:lnTo>
                    <a:pt x="1702906" y="830229"/>
                  </a:lnTo>
                  <a:lnTo>
                    <a:pt x="1763724" y="823936"/>
                  </a:lnTo>
                  <a:lnTo>
                    <a:pt x="1824542" y="817560"/>
                  </a:lnTo>
                  <a:lnTo>
                    <a:pt x="1885360" y="811093"/>
                  </a:lnTo>
                  <a:lnTo>
                    <a:pt x="1946178" y="804530"/>
                  </a:lnTo>
                  <a:lnTo>
                    <a:pt x="2006996" y="797864"/>
                  </a:lnTo>
                  <a:lnTo>
                    <a:pt x="2067814" y="791086"/>
                  </a:lnTo>
                  <a:lnTo>
                    <a:pt x="2128633" y="784190"/>
                  </a:lnTo>
                  <a:lnTo>
                    <a:pt x="2189451" y="777167"/>
                  </a:lnTo>
                  <a:lnTo>
                    <a:pt x="2250269" y="770008"/>
                  </a:lnTo>
                  <a:lnTo>
                    <a:pt x="2311087" y="762704"/>
                  </a:lnTo>
                  <a:lnTo>
                    <a:pt x="2371905" y="755245"/>
                  </a:lnTo>
                  <a:lnTo>
                    <a:pt x="2432723" y="747622"/>
                  </a:lnTo>
                  <a:lnTo>
                    <a:pt x="2493541" y="739825"/>
                  </a:lnTo>
                  <a:lnTo>
                    <a:pt x="2554359" y="731845"/>
                  </a:lnTo>
                  <a:lnTo>
                    <a:pt x="2615177" y="723670"/>
                  </a:lnTo>
                  <a:lnTo>
                    <a:pt x="2675995" y="715292"/>
                  </a:lnTo>
                  <a:lnTo>
                    <a:pt x="2736813" y="706702"/>
                  </a:lnTo>
                  <a:lnTo>
                    <a:pt x="2797632" y="697892"/>
                  </a:lnTo>
                  <a:lnTo>
                    <a:pt x="2858450" y="688853"/>
                  </a:lnTo>
                  <a:lnTo>
                    <a:pt x="2919268" y="679579"/>
                  </a:lnTo>
                  <a:lnTo>
                    <a:pt x="2980086" y="670066"/>
                  </a:lnTo>
                  <a:lnTo>
                    <a:pt x="3040904" y="660308"/>
                  </a:lnTo>
                  <a:lnTo>
                    <a:pt x="3101722" y="650305"/>
                  </a:lnTo>
                  <a:lnTo>
                    <a:pt x="3162540" y="640054"/>
                  </a:lnTo>
                  <a:lnTo>
                    <a:pt x="3223358" y="629558"/>
                  </a:lnTo>
                  <a:lnTo>
                    <a:pt x="3284176" y="618818"/>
                  </a:lnTo>
                  <a:lnTo>
                    <a:pt x="3344994" y="607839"/>
                  </a:lnTo>
                  <a:lnTo>
                    <a:pt x="3405812" y="596626"/>
                  </a:lnTo>
                  <a:lnTo>
                    <a:pt x="3466630" y="585185"/>
                  </a:lnTo>
                  <a:lnTo>
                    <a:pt x="3527449" y="573524"/>
                  </a:lnTo>
                  <a:lnTo>
                    <a:pt x="3588267" y="561651"/>
                  </a:lnTo>
                  <a:lnTo>
                    <a:pt x="3649085" y="549576"/>
                  </a:lnTo>
                  <a:lnTo>
                    <a:pt x="3709903" y="537309"/>
                  </a:lnTo>
                  <a:lnTo>
                    <a:pt x="3770721" y="524858"/>
                  </a:lnTo>
                  <a:lnTo>
                    <a:pt x="3831539" y="512234"/>
                  </a:lnTo>
                  <a:lnTo>
                    <a:pt x="3892357" y="499446"/>
                  </a:lnTo>
                  <a:lnTo>
                    <a:pt x="3953175" y="486505"/>
                  </a:lnTo>
                  <a:lnTo>
                    <a:pt x="4013993" y="473420"/>
                  </a:lnTo>
                  <a:lnTo>
                    <a:pt x="4074811" y="460200"/>
                  </a:lnTo>
                  <a:lnTo>
                    <a:pt x="4135629" y="446854"/>
                  </a:lnTo>
                  <a:lnTo>
                    <a:pt x="4196448" y="433389"/>
                  </a:lnTo>
                  <a:lnTo>
                    <a:pt x="4257266" y="419814"/>
                  </a:lnTo>
                  <a:lnTo>
                    <a:pt x="4318084" y="406136"/>
                  </a:lnTo>
                  <a:lnTo>
                    <a:pt x="4378902" y="392363"/>
                  </a:lnTo>
                  <a:lnTo>
                    <a:pt x="4439720" y="378500"/>
                  </a:lnTo>
                  <a:lnTo>
                    <a:pt x="4500538" y="364554"/>
                  </a:lnTo>
                  <a:lnTo>
                    <a:pt x="4561356" y="350530"/>
                  </a:lnTo>
                  <a:lnTo>
                    <a:pt x="4622174" y="336434"/>
                  </a:lnTo>
                  <a:lnTo>
                    <a:pt x="4682992" y="322270"/>
                  </a:lnTo>
                  <a:lnTo>
                    <a:pt x="4743810" y="308043"/>
                  </a:lnTo>
                  <a:lnTo>
                    <a:pt x="4804628" y="293757"/>
                  </a:lnTo>
                  <a:lnTo>
                    <a:pt x="4865447" y="279416"/>
                  </a:lnTo>
                  <a:lnTo>
                    <a:pt x="4926265" y="265023"/>
                  </a:lnTo>
                  <a:lnTo>
                    <a:pt x="4987083" y="250583"/>
                  </a:lnTo>
                  <a:lnTo>
                    <a:pt x="5047901" y="236097"/>
                  </a:lnTo>
                  <a:lnTo>
                    <a:pt x="5108719" y="221570"/>
                  </a:lnTo>
                  <a:lnTo>
                    <a:pt x="5169537" y="207002"/>
                  </a:lnTo>
                  <a:lnTo>
                    <a:pt x="5230355" y="192398"/>
                  </a:lnTo>
                  <a:lnTo>
                    <a:pt x="5291173" y="177759"/>
                  </a:lnTo>
                  <a:lnTo>
                    <a:pt x="5351991" y="163086"/>
                  </a:lnTo>
                  <a:lnTo>
                    <a:pt x="5412809" y="148383"/>
                  </a:lnTo>
                  <a:lnTo>
                    <a:pt x="5473627" y="133652"/>
                  </a:lnTo>
                  <a:lnTo>
                    <a:pt x="5534445" y="118892"/>
                  </a:lnTo>
                  <a:lnTo>
                    <a:pt x="5595264" y="104107"/>
                  </a:lnTo>
                  <a:lnTo>
                    <a:pt x="5656082" y="89298"/>
                  </a:lnTo>
                  <a:lnTo>
                    <a:pt x="5716900" y="74465"/>
                  </a:lnTo>
                  <a:lnTo>
                    <a:pt x="5777718" y="59611"/>
                  </a:lnTo>
                  <a:lnTo>
                    <a:pt x="5838536" y="44736"/>
                  </a:lnTo>
                  <a:lnTo>
                    <a:pt x="5899354" y="29842"/>
                  </a:lnTo>
                  <a:lnTo>
                    <a:pt x="5960172" y="14930"/>
                  </a:lnTo>
                  <a:lnTo>
                    <a:pt x="6020990" y="0"/>
                  </a:lnTo>
                  <a:lnTo>
                    <a:pt x="6020990" y="555100"/>
                  </a:lnTo>
                  <a:lnTo>
                    <a:pt x="5960172" y="560402"/>
                  </a:lnTo>
                  <a:lnTo>
                    <a:pt x="5899354" y="565721"/>
                  </a:lnTo>
                  <a:lnTo>
                    <a:pt x="5838536" y="571059"/>
                  </a:lnTo>
                  <a:lnTo>
                    <a:pt x="5777718" y="576416"/>
                  </a:lnTo>
                  <a:lnTo>
                    <a:pt x="5716900" y="581794"/>
                  </a:lnTo>
                  <a:lnTo>
                    <a:pt x="5656082" y="587193"/>
                  </a:lnTo>
                  <a:lnTo>
                    <a:pt x="5595264" y="592615"/>
                  </a:lnTo>
                  <a:lnTo>
                    <a:pt x="5534445" y="598062"/>
                  </a:lnTo>
                  <a:lnTo>
                    <a:pt x="5473627" y="603534"/>
                  </a:lnTo>
                  <a:lnTo>
                    <a:pt x="5412809" y="609034"/>
                  </a:lnTo>
                  <a:lnTo>
                    <a:pt x="5351991" y="614563"/>
                  </a:lnTo>
                  <a:lnTo>
                    <a:pt x="5291173" y="620123"/>
                  </a:lnTo>
                  <a:lnTo>
                    <a:pt x="5230355" y="625715"/>
                  </a:lnTo>
                  <a:lnTo>
                    <a:pt x="5169537" y="631343"/>
                  </a:lnTo>
                  <a:lnTo>
                    <a:pt x="5108719" y="637007"/>
                  </a:lnTo>
                  <a:lnTo>
                    <a:pt x="5047901" y="642711"/>
                  </a:lnTo>
                  <a:lnTo>
                    <a:pt x="4987083" y="648457"/>
                  </a:lnTo>
                  <a:lnTo>
                    <a:pt x="4926265" y="654249"/>
                  </a:lnTo>
                  <a:lnTo>
                    <a:pt x="4865447" y="660088"/>
                  </a:lnTo>
                  <a:lnTo>
                    <a:pt x="4804628" y="665979"/>
                  </a:lnTo>
                  <a:lnTo>
                    <a:pt x="4743810" y="671925"/>
                  </a:lnTo>
                  <a:lnTo>
                    <a:pt x="4682992" y="677930"/>
                  </a:lnTo>
                  <a:lnTo>
                    <a:pt x="4622174" y="683998"/>
                  </a:lnTo>
                  <a:lnTo>
                    <a:pt x="4561356" y="690133"/>
                  </a:lnTo>
                  <a:lnTo>
                    <a:pt x="4500538" y="696341"/>
                  </a:lnTo>
                  <a:lnTo>
                    <a:pt x="4439720" y="702627"/>
                  </a:lnTo>
                  <a:lnTo>
                    <a:pt x="4378902" y="708995"/>
                  </a:lnTo>
                  <a:lnTo>
                    <a:pt x="4318084" y="715454"/>
                  </a:lnTo>
                  <a:lnTo>
                    <a:pt x="4257266" y="722008"/>
                  </a:lnTo>
                  <a:lnTo>
                    <a:pt x="4196448" y="728665"/>
                  </a:lnTo>
                  <a:lnTo>
                    <a:pt x="4135629" y="735432"/>
                  </a:lnTo>
                  <a:lnTo>
                    <a:pt x="4074811" y="742317"/>
                  </a:lnTo>
                  <a:lnTo>
                    <a:pt x="4013993" y="749329"/>
                  </a:lnTo>
                  <a:lnTo>
                    <a:pt x="3953175" y="756476"/>
                  </a:lnTo>
                  <a:lnTo>
                    <a:pt x="3892357" y="763766"/>
                  </a:lnTo>
                  <a:lnTo>
                    <a:pt x="3831539" y="771211"/>
                  </a:lnTo>
                  <a:lnTo>
                    <a:pt x="3770721" y="778819"/>
                  </a:lnTo>
                  <a:lnTo>
                    <a:pt x="3709903" y="786600"/>
                  </a:lnTo>
                  <a:lnTo>
                    <a:pt x="3649085" y="794564"/>
                  </a:lnTo>
                  <a:lnTo>
                    <a:pt x="3588267" y="802721"/>
                  </a:lnTo>
                  <a:lnTo>
                    <a:pt x="3527449" y="811080"/>
                  </a:lnTo>
                  <a:lnTo>
                    <a:pt x="3466630" y="819651"/>
                  </a:lnTo>
                  <a:lnTo>
                    <a:pt x="3405812" y="828441"/>
                  </a:lnTo>
                  <a:lnTo>
                    <a:pt x="3344994" y="837460"/>
                  </a:lnTo>
                  <a:lnTo>
                    <a:pt x="3284176" y="846712"/>
                  </a:lnTo>
                  <a:lnTo>
                    <a:pt x="3223358" y="856204"/>
                  </a:lnTo>
                  <a:lnTo>
                    <a:pt x="3162540" y="865940"/>
                  </a:lnTo>
                  <a:lnTo>
                    <a:pt x="3101722" y="875922"/>
                  </a:lnTo>
                  <a:lnTo>
                    <a:pt x="3040904" y="886150"/>
                  </a:lnTo>
                  <a:lnTo>
                    <a:pt x="2980086" y="896624"/>
                  </a:lnTo>
                  <a:lnTo>
                    <a:pt x="2919268" y="907343"/>
                  </a:lnTo>
                  <a:lnTo>
                    <a:pt x="2858450" y="918301"/>
                  </a:lnTo>
                  <a:lnTo>
                    <a:pt x="2797632" y="929494"/>
                  </a:lnTo>
                  <a:lnTo>
                    <a:pt x="2736813" y="940915"/>
                  </a:lnTo>
                  <a:lnTo>
                    <a:pt x="2675995" y="952556"/>
                  </a:lnTo>
                  <a:lnTo>
                    <a:pt x="2615177" y="964410"/>
                  </a:lnTo>
                  <a:lnTo>
                    <a:pt x="2554359" y="976468"/>
                  </a:lnTo>
                  <a:lnTo>
                    <a:pt x="2493541" y="988719"/>
                  </a:lnTo>
                  <a:lnTo>
                    <a:pt x="2432723" y="1001154"/>
                  </a:lnTo>
                  <a:lnTo>
                    <a:pt x="2371905" y="1013763"/>
                  </a:lnTo>
                  <a:lnTo>
                    <a:pt x="2311087" y="1026536"/>
                  </a:lnTo>
                  <a:lnTo>
                    <a:pt x="2250269" y="1039464"/>
                  </a:lnTo>
                  <a:lnTo>
                    <a:pt x="2189451" y="1052536"/>
                  </a:lnTo>
                  <a:lnTo>
                    <a:pt x="2128633" y="1065745"/>
                  </a:lnTo>
                  <a:lnTo>
                    <a:pt x="2067814" y="1079081"/>
                  </a:lnTo>
                  <a:lnTo>
                    <a:pt x="2006996" y="1092535"/>
                  </a:lnTo>
                  <a:lnTo>
                    <a:pt x="1946178" y="1106100"/>
                  </a:lnTo>
                  <a:lnTo>
                    <a:pt x="1885360" y="1119769"/>
                  </a:lnTo>
                  <a:lnTo>
                    <a:pt x="1824542" y="1133534"/>
                  </a:lnTo>
                  <a:lnTo>
                    <a:pt x="1763724" y="1147390"/>
                  </a:lnTo>
                  <a:lnTo>
                    <a:pt x="1702906" y="1161329"/>
                  </a:lnTo>
                  <a:lnTo>
                    <a:pt x="1642088" y="1175346"/>
                  </a:lnTo>
                  <a:lnTo>
                    <a:pt x="1581270" y="1189436"/>
                  </a:lnTo>
                  <a:lnTo>
                    <a:pt x="1520452" y="1203594"/>
                  </a:lnTo>
                  <a:lnTo>
                    <a:pt x="1459634" y="1217816"/>
                  </a:lnTo>
                  <a:lnTo>
                    <a:pt x="1398816" y="1232097"/>
                  </a:lnTo>
                  <a:lnTo>
                    <a:pt x="1337997" y="1246433"/>
                  </a:lnTo>
                  <a:lnTo>
                    <a:pt x="1277179" y="1260821"/>
                  </a:lnTo>
                  <a:lnTo>
                    <a:pt x="1216361" y="1275257"/>
                  </a:lnTo>
                  <a:lnTo>
                    <a:pt x="1155543" y="1289739"/>
                  </a:lnTo>
                  <a:lnTo>
                    <a:pt x="1094725" y="1304263"/>
                  </a:lnTo>
                  <a:lnTo>
                    <a:pt x="1033907" y="1318827"/>
                  </a:lnTo>
                  <a:lnTo>
                    <a:pt x="973089" y="1333428"/>
                  </a:lnTo>
                  <a:lnTo>
                    <a:pt x="912271" y="1348064"/>
                  </a:lnTo>
                  <a:lnTo>
                    <a:pt x="851453" y="1362734"/>
                  </a:lnTo>
                  <a:lnTo>
                    <a:pt x="790635" y="1377434"/>
                  </a:lnTo>
                  <a:lnTo>
                    <a:pt x="729817" y="1392163"/>
                  </a:lnTo>
                  <a:lnTo>
                    <a:pt x="668998" y="1406920"/>
                  </a:lnTo>
                  <a:lnTo>
                    <a:pt x="608180" y="1421703"/>
                  </a:lnTo>
                  <a:lnTo>
                    <a:pt x="547362" y="1436510"/>
                  </a:lnTo>
                  <a:lnTo>
                    <a:pt x="486544" y="1451341"/>
                  </a:lnTo>
                  <a:lnTo>
                    <a:pt x="425726" y="1466193"/>
                  </a:lnTo>
                  <a:lnTo>
                    <a:pt x="364908" y="1481066"/>
                  </a:lnTo>
                  <a:lnTo>
                    <a:pt x="304090" y="1495959"/>
                  </a:lnTo>
                  <a:lnTo>
                    <a:pt x="243272" y="1510870"/>
                  </a:lnTo>
                  <a:lnTo>
                    <a:pt x="182454" y="1525798"/>
                  </a:lnTo>
                  <a:lnTo>
                    <a:pt x="121636" y="1540743"/>
                  </a:lnTo>
                  <a:lnTo>
                    <a:pt x="60818" y="1555704"/>
                  </a:lnTo>
                  <a:lnTo>
                    <a:pt x="0" y="1570681"/>
                  </a:lnTo>
                  <a:close/>
                </a:path>
              </a:pathLst>
            </a:custGeom>
            <a:solidFill>
              <a:srgbClr val="FF7B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168181" y="1853160"/>
              <a:ext cx="6020990" cy="922194"/>
            </a:xfrm>
            <a:custGeom>
              <a:avLst/>
              <a:pathLst>
                <a:path w="6020990" h="922194">
                  <a:moveTo>
                    <a:pt x="0" y="0"/>
                  </a:moveTo>
                  <a:lnTo>
                    <a:pt x="60818" y="8425"/>
                  </a:lnTo>
                  <a:lnTo>
                    <a:pt x="121636" y="16836"/>
                  </a:lnTo>
                  <a:lnTo>
                    <a:pt x="182454" y="25231"/>
                  </a:lnTo>
                  <a:lnTo>
                    <a:pt x="243272" y="33609"/>
                  </a:lnTo>
                  <a:lnTo>
                    <a:pt x="304090" y="41970"/>
                  </a:lnTo>
                  <a:lnTo>
                    <a:pt x="364908" y="50312"/>
                  </a:lnTo>
                  <a:lnTo>
                    <a:pt x="425726" y="58634"/>
                  </a:lnTo>
                  <a:lnTo>
                    <a:pt x="486544" y="66936"/>
                  </a:lnTo>
                  <a:lnTo>
                    <a:pt x="547362" y="75216"/>
                  </a:lnTo>
                  <a:lnTo>
                    <a:pt x="608180" y="83473"/>
                  </a:lnTo>
                  <a:lnTo>
                    <a:pt x="668998" y="91706"/>
                  </a:lnTo>
                  <a:lnTo>
                    <a:pt x="729817" y="99912"/>
                  </a:lnTo>
                  <a:lnTo>
                    <a:pt x="790635" y="108091"/>
                  </a:lnTo>
                  <a:lnTo>
                    <a:pt x="851453" y="116241"/>
                  </a:lnTo>
                  <a:lnTo>
                    <a:pt x="912271" y="124360"/>
                  </a:lnTo>
                  <a:lnTo>
                    <a:pt x="973089" y="132446"/>
                  </a:lnTo>
                  <a:lnTo>
                    <a:pt x="1033907" y="140497"/>
                  </a:lnTo>
                  <a:lnTo>
                    <a:pt x="1094725" y="148511"/>
                  </a:lnTo>
                  <a:lnTo>
                    <a:pt x="1155543" y="156484"/>
                  </a:lnTo>
                  <a:lnTo>
                    <a:pt x="1216361" y="164416"/>
                  </a:lnTo>
                  <a:lnTo>
                    <a:pt x="1277179" y="172302"/>
                  </a:lnTo>
                  <a:lnTo>
                    <a:pt x="1337997" y="180139"/>
                  </a:lnTo>
                  <a:lnTo>
                    <a:pt x="1398816" y="187925"/>
                  </a:lnTo>
                  <a:lnTo>
                    <a:pt x="1459634" y="195656"/>
                  </a:lnTo>
                  <a:lnTo>
                    <a:pt x="1520452" y="203327"/>
                  </a:lnTo>
                  <a:lnTo>
                    <a:pt x="1581270" y="210935"/>
                  </a:lnTo>
                  <a:lnTo>
                    <a:pt x="1642088" y="218474"/>
                  </a:lnTo>
                  <a:lnTo>
                    <a:pt x="1702906" y="225941"/>
                  </a:lnTo>
                  <a:lnTo>
                    <a:pt x="1763724" y="233330"/>
                  </a:lnTo>
                  <a:lnTo>
                    <a:pt x="1824542" y="240635"/>
                  </a:lnTo>
                  <a:lnTo>
                    <a:pt x="1885360" y="247850"/>
                  </a:lnTo>
                  <a:lnTo>
                    <a:pt x="1946178" y="254968"/>
                  </a:lnTo>
                  <a:lnTo>
                    <a:pt x="2006996" y="261983"/>
                  </a:lnTo>
                  <a:lnTo>
                    <a:pt x="2067814" y="268887"/>
                  </a:lnTo>
                  <a:lnTo>
                    <a:pt x="2128633" y="275672"/>
                  </a:lnTo>
                  <a:lnTo>
                    <a:pt x="2189451" y="282330"/>
                  </a:lnTo>
                  <a:lnTo>
                    <a:pt x="2250269" y="288853"/>
                  </a:lnTo>
                  <a:lnTo>
                    <a:pt x="2311087" y="295230"/>
                  </a:lnTo>
                  <a:lnTo>
                    <a:pt x="2371905" y="301453"/>
                  </a:lnTo>
                  <a:lnTo>
                    <a:pt x="2432723" y="307512"/>
                  </a:lnTo>
                  <a:lnTo>
                    <a:pt x="2493541" y="313396"/>
                  </a:lnTo>
                  <a:lnTo>
                    <a:pt x="2554359" y="319097"/>
                  </a:lnTo>
                  <a:lnTo>
                    <a:pt x="2615177" y="324604"/>
                  </a:lnTo>
                  <a:lnTo>
                    <a:pt x="2675995" y="329908"/>
                  </a:lnTo>
                  <a:lnTo>
                    <a:pt x="2736813" y="334999"/>
                  </a:lnTo>
                  <a:lnTo>
                    <a:pt x="2797632" y="339870"/>
                  </a:lnTo>
                  <a:lnTo>
                    <a:pt x="2858450" y="344512"/>
                  </a:lnTo>
                  <a:lnTo>
                    <a:pt x="2919268" y="348920"/>
                  </a:lnTo>
                  <a:lnTo>
                    <a:pt x="2980086" y="353088"/>
                  </a:lnTo>
                  <a:lnTo>
                    <a:pt x="3040904" y="357012"/>
                  </a:lnTo>
                  <a:lnTo>
                    <a:pt x="3101722" y="360690"/>
                  </a:lnTo>
                  <a:lnTo>
                    <a:pt x="3162540" y="364121"/>
                  </a:lnTo>
                  <a:lnTo>
                    <a:pt x="3223358" y="367306"/>
                  </a:lnTo>
                  <a:lnTo>
                    <a:pt x="3284176" y="370248"/>
                  </a:lnTo>
                  <a:lnTo>
                    <a:pt x="3344994" y="372950"/>
                  </a:lnTo>
                  <a:lnTo>
                    <a:pt x="3405812" y="375418"/>
                  </a:lnTo>
                  <a:lnTo>
                    <a:pt x="3466630" y="377659"/>
                  </a:lnTo>
                  <a:lnTo>
                    <a:pt x="3527449" y="379679"/>
                  </a:lnTo>
                  <a:lnTo>
                    <a:pt x="3588267" y="381488"/>
                  </a:lnTo>
                  <a:lnTo>
                    <a:pt x="3649085" y="383095"/>
                  </a:lnTo>
                  <a:lnTo>
                    <a:pt x="3709903" y="384508"/>
                  </a:lnTo>
                  <a:lnTo>
                    <a:pt x="3770721" y="385739"/>
                  </a:lnTo>
                  <a:lnTo>
                    <a:pt x="3831539" y="386796"/>
                  </a:lnTo>
                  <a:lnTo>
                    <a:pt x="3892357" y="387690"/>
                  </a:lnTo>
                  <a:lnTo>
                    <a:pt x="3953175" y="388431"/>
                  </a:lnTo>
                  <a:lnTo>
                    <a:pt x="4013993" y="389027"/>
                  </a:lnTo>
                  <a:lnTo>
                    <a:pt x="4074811" y="389488"/>
                  </a:lnTo>
                  <a:lnTo>
                    <a:pt x="4135629" y="389823"/>
                  </a:lnTo>
                  <a:lnTo>
                    <a:pt x="4196448" y="390040"/>
                  </a:lnTo>
                  <a:lnTo>
                    <a:pt x="4257266" y="390147"/>
                  </a:lnTo>
                  <a:lnTo>
                    <a:pt x="4318084" y="390150"/>
                  </a:lnTo>
                  <a:lnTo>
                    <a:pt x="4378902" y="390058"/>
                  </a:lnTo>
                  <a:lnTo>
                    <a:pt x="4439720" y="389877"/>
                  </a:lnTo>
                  <a:lnTo>
                    <a:pt x="4500538" y="389612"/>
                  </a:lnTo>
                  <a:lnTo>
                    <a:pt x="4561356" y="389270"/>
                  </a:lnTo>
                  <a:lnTo>
                    <a:pt x="4622174" y="388855"/>
                  </a:lnTo>
                  <a:lnTo>
                    <a:pt x="4682992" y="388372"/>
                  </a:lnTo>
                  <a:lnTo>
                    <a:pt x="4743810" y="387827"/>
                  </a:lnTo>
                  <a:lnTo>
                    <a:pt x="4804628" y="387222"/>
                  </a:lnTo>
                  <a:lnTo>
                    <a:pt x="4865447" y="386563"/>
                  </a:lnTo>
                  <a:lnTo>
                    <a:pt x="4926265" y="385852"/>
                  </a:lnTo>
                  <a:lnTo>
                    <a:pt x="4987083" y="385093"/>
                  </a:lnTo>
                  <a:lnTo>
                    <a:pt x="5047901" y="384289"/>
                  </a:lnTo>
                  <a:lnTo>
                    <a:pt x="5108719" y="383442"/>
                  </a:lnTo>
                  <a:lnTo>
                    <a:pt x="5169537" y="382556"/>
                  </a:lnTo>
                  <a:lnTo>
                    <a:pt x="5230355" y="381633"/>
                  </a:lnTo>
                  <a:lnTo>
                    <a:pt x="5291173" y="380675"/>
                  </a:lnTo>
                  <a:lnTo>
                    <a:pt x="5351991" y="379685"/>
                  </a:lnTo>
                  <a:lnTo>
                    <a:pt x="5412809" y="378663"/>
                  </a:lnTo>
                  <a:lnTo>
                    <a:pt x="5473627" y="377613"/>
                  </a:lnTo>
                  <a:lnTo>
                    <a:pt x="5534445" y="376535"/>
                  </a:lnTo>
                  <a:lnTo>
                    <a:pt x="5595264" y="375431"/>
                  </a:lnTo>
                  <a:lnTo>
                    <a:pt x="5656082" y="374303"/>
                  </a:lnTo>
                  <a:lnTo>
                    <a:pt x="5716900" y="373152"/>
                  </a:lnTo>
                  <a:lnTo>
                    <a:pt x="5777718" y="371980"/>
                  </a:lnTo>
                  <a:lnTo>
                    <a:pt x="5838536" y="370786"/>
                  </a:lnTo>
                  <a:lnTo>
                    <a:pt x="5899354" y="369574"/>
                  </a:lnTo>
                  <a:lnTo>
                    <a:pt x="5960172" y="368342"/>
                  </a:lnTo>
                  <a:lnTo>
                    <a:pt x="6020990" y="367094"/>
                  </a:lnTo>
                  <a:lnTo>
                    <a:pt x="6020990" y="922194"/>
                  </a:lnTo>
                  <a:lnTo>
                    <a:pt x="5960172" y="913815"/>
                  </a:lnTo>
                  <a:lnTo>
                    <a:pt x="5899354" y="905453"/>
                  </a:lnTo>
                  <a:lnTo>
                    <a:pt x="5838536" y="897109"/>
                  </a:lnTo>
                  <a:lnTo>
                    <a:pt x="5777718" y="888784"/>
                  </a:lnTo>
                  <a:lnTo>
                    <a:pt x="5716900" y="880481"/>
                  </a:lnTo>
                  <a:lnTo>
                    <a:pt x="5656082" y="872198"/>
                  </a:lnTo>
                  <a:lnTo>
                    <a:pt x="5595264" y="863939"/>
                  </a:lnTo>
                  <a:lnTo>
                    <a:pt x="5534445" y="855705"/>
                  </a:lnTo>
                  <a:lnTo>
                    <a:pt x="5473627" y="847496"/>
                  </a:lnTo>
                  <a:lnTo>
                    <a:pt x="5412809" y="839314"/>
                  </a:lnTo>
                  <a:lnTo>
                    <a:pt x="5351991" y="831162"/>
                  </a:lnTo>
                  <a:lnTo>
                    <a:pt x="5291173" y="823040"/>
                  </a:lnTo>
                  <a:lnTo>
                    <a:pt x="5230355" y="814951"/>
                  </a:lnTo>
                  <a:lnTo>
                    <a:pt x="5169537" y="806897"/>
                  </a:lnTo>
                  <a:lnTo>
                    <a:pt x="5108719" y="798880"/>
                  </a:lnTo>
                  <a:lnTo>
                    <a:pt x="5047901" y="790902"/>
                  </a:lnTo>
                  <a:lnTo>
                    <a:pt x="4987083" y="782967"/>
                  </a:lnTo>
                  <a:lnTo>
                    <a:pt x="4926265" y="775077"/>
                  </a:lnTo>
                  <a:lnTo>
                    <a:pt x="4865447" y="767235"/>
                  </a:lnTo>
                  <a:lnTo>
                    <a:pt x="4804628" y="759445"/>
                  </a:lnTo>
                  <a:lnTo>
                    <a:pt x="4743810" y="751709"/>
                  </a:lnTo>
                  <a:lnTo>
                    <a:pt x="4682992" y="744032"/>
                  </a:lnTo>
                  <a:lnTo>
                    <a:pt x="4622174" y="736419"/>
                  </a:lnTo>
                  <a:lnTo>
                    <a:pt x="4561356" y="728873"/>
                  </a:lnTo>
                  <a:lnTo>
                    <a:pt x="4500538" y="721399"/>
                  </a:lnTo>
                  <a:lnTo>
                    <a:pt x="4439720" y="714003"/>
                  </a:lnTo>
                  <a:lnTo>
                    <a:pt x="4378902" y="706691"/>
                  </a:lnTo>
                  <a:lnTo>
                    <a:pt x="4318084" y="699468"/>
                  </a:lnTo>
                  <a:lnTo>
                    <a:pt x="4257266" y="692340"/>
                  </a:lnTo>
                  <a:lnTo>
                    <a:pt x="4196448" y="685316"/>
                  </a:lnTo>
                  <a:lnTo>
                    <a:pt x="4135629" y="678402"/>
                  </a:lnTo>
                  <a:lnTo>
                    <a:pt x="4074811" y="671606"/>
                  </a:lnTo>
                  <a:lnTo>
                    <a:pt x="4013993" y="664936"/>
                  </a:lnTo>
                  <a:lnTo>
                    <a:pt x="3953175" y="658401"/>
                  </a:lnTo>
                  <a:lnTo>
                    <a:pt x="3892357" y="652010"/>
                  </a:lnTo>
                  <a:lnTo>
                    <a:pt x="3831539" y="645773"/>
                  </a:lnTo>
                  <a:lnTo>
                    <a:pt x="3770721" y="639700"/>
                  </a:lnTo>
                  <a:lnTo>
                    <a:pt x="3709903" y="633799"/>
                  </a:lnTo>
                  <a:lnTo>
                    <a:pt x="3649085" y="628082"/>
                  </a:lnTo>
                  <a:lnTo>
                    <a:pt x="3588267" y="622557"/>
                  </a:lnTo>
                  <a:lnTo>
                    <a:pt x="3527449" y="617235"/>
                  </a:lnTo>
                  <a:lnTo>
                    <a:pt x="3466630" y="612124"/>
                  </a:lnTo>
                  <a:lnTo>
                    <a:pt x="3405812" y="607234"/>
                  </a:lnTo>
                  <a:lnTo>
                    <a:pt x="3344994" y="602571"/>
                  </a:lnTo>
                  <a:lnTo>
                    <a:pt x="3284176" y="598142"/>
                  </a:lnTo>
                  <a:lnTo>
                    <a:pt x="3223358" y="593953"/>
                  </a:lnTo>
                  <a:lnTo>
                    <a:pt x="3162540" y="590007"/>
                  </a:lnTo>
                  <a:lnTo>
                    <a:pt x="3101722" y="586307"/>
                  </a:lnTo>
                  <a:lnTo>
                    <a:pt x="3040904" y="582854"/>
                  </a:lnTo>
                  <a:lnTo>
                    <a:pt x="2980086" y="579647"/>
                  </a:lnTo>
                  <a:lnTo>
                    <a:pt x="2919268" y="576683"/>
                  </a:lnTo>
                  <a:lnTo>
                    <a:pt x="2858450" y="573960"/>
                  </a:lnTo>
                  <a:lnTo>
                    <a:pt x="2797632" y="571472"/>
                  </a:lnTo>
                  <a:lnTo>
                    <a:pt x="2736813" y="569211"/>
                  </a:lnTo>
                  <a:lnTo>
                    <a:pt x="2675995" y="567172"/>
                  </a:lnTo>
                  <a:lnTo>
                    <a:pt x="2615177" y="565344"/>
                  </a:lnTo>
                  <a:lnTo>
                    <a:pt x="2554359" y="563720"/>
                  </a:lnTo>
                  <a:lnTo>
                    <a:pt x="2493541" y="562290"/>
                  </a:lnTo>
                  <a:lnTo>
                    <a:pt x="2432723" y="561043"/>
                  </a:lnTo>
                  <a:lnTo>
                    <a:pt x="2371905" y="559971"/>
                  </a:lnTo>
                  <a:lnTo>
                    <a:pt x="2311087" y="559063"/>
                  </a:lnTo>
                  <a:lnTo>
                    <a:pt x="2250269" y="558309"/>
                  </a:lnTo>
                  <a:lnTo>
                    <a:pt x="2189451" y="557700"/>
                  </a:lnTo>
                  <a:lnTo>
                    <a:pt x="2128633" y="557227"/>
                  </a:lnTo>
                  <a:lnTo>
                    <a:pt x="2067814" y="556881"/>
                  </a:lnTo>
                  <a:lnTo>
                    <a:pt x="2006996" y="556654"/>
                  </a:lnTo>
                  <a:lnTo>
                    <a:pt x="1946178" y="556538"/>
                  </a:lnTo>
                  <a:lnTo>
                    <a:pt x="1885360" y="556526"/>
                  </a:lnTo>
                  <a:lnTo>
                    <a:pt x="1824542" y="556609"/>
                  </a:lnTo>
                  <a:lnTo>
                    <a:pt x="1763724" y="556783"/>
                  </a:lnTo>
                  <a:lnTo>
                    <a:pt x="1702906" y="557041"/>
                  </a:lnTo>
                  <a:lnTo>
                    <a:pt x="1642088" y="557377"/>
                  </a:lnTo>
                  <a:lnTo>
                    <a:pt x="1581270" y="557785"/>
                  </a:lnTo>
                  <a:lnTo>
                    <a:pt x="1520452" y="558262"/>
                  </a:lnTo>
                  <a:lnTo>
                    <a:pt x="1459634" y="558802"/>
                  </a:lnTo>
                  <a:lnTo>
                    <a:pt x="1398816" y="559402"/>
                  </a:lnTo>
                  <a:lnTo>
                    <a:pt x="1337997" y="560056"/>
                  </a:lnTo>
                  <a:lnTo>
                    <a:pt x="1277179" y="560763"/>
                  </a:lnTo>
                  <a:lnTo>
                    <a:pt x="1216361" y="561518"/>
                  </a:lnTo>
                  <a:lnTo>
                    <a:pt x="1155543" y="562318"/>
                  </a:lnTo>
                  <a:lnTo>
                    <a:pt x="1094725" y="563161"/>
                  </a:lnTo>
                  <a:lnTo>
                    <a:pt x="1033907" y="564043"/>
                  </a:lnTo>
                  <a:lnTo>
                    <a:pt x="973089" y="564963"/>
                  </a:lnTo>
                  <a:lnTo>
                    <a:pt x="912271" y="565918"/>
                  </a:lnTo>
                  <a:lnTo>
                    <a:pt x="851453" y="566906"/>
                  </a:lnTo>
                  <a:lnTo>
                    <a:pt x="790635" y="567924"/>
                  </a:lnTo>
                  <a:lnTo>
                    <a:pt x="729817" y="568972"/>
                  </a:lnTo>
                  <a:lnTo>
                    <a:pt x="668998" y="570048"/>
                  </a:lnTo>
                  <a:lnTo>
                    <a:pt x="608180" y="571149"/>
                  </a:lnTo>
                  <a:lnTo>
                    <a:pt x="547362" y="572275"/>
                  </a:lnTo>
                  <a:lnTo>
                    <a:pt x="486544" y="573424"/>
                  </a:lnTo>
                  <a:lnTo>
                    <a:pt x="425726" y="574595"/>
                  </a:lnTo>
                  <a:lnTo>
                    <a:pt x="364908" y="575787"/>
                  </a:lnTo>
                  <a:lnTo>
                    <a:pt x="304090" y="576998"/>
                  </a:lnTo>
                  <a:lnTo>
                    <a:pt x="243272" y="578227"/>
                  </a:lnTo>
                  <a:lnTo>
                    <a:pt x="182454" y="579474"/>
                  </a:lnTo>
                  <a:lnTo>
                    <a:pt x="121636" y="580738"/>
                  </a:lnTo>
                  <a:lnTo>
                    <a:pt x="60818" y="582018"/>
                  </a:lnTo>
                  <a:lnTo>
                    <a:pt x="0" y="583312"/>
                  </a:lnTo>
                  <a:close/>
                </a:path>
              </a:pathLst>
            </a:custGeom>
            <a:solidFill>
              <a:srgbClr val="17D898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168181" y="4220356"/>
              <a:ext cx="6020990" cy="1300231"/>
            </a:xfrm>
            <a:custGeom>
              <a:avLst/>
              <a:pathLst>
                <a:path w="6020990" h="1300231">
                  <a:moveTo>
                    <a:pt x="0" y="716918"/>
                  </a:moveTo>
                  <a:lnTo>
                    <a:pt x="60818" y="714394"/>
                  </a:lnTo>
                  <a:lnTo>
                    <a:pt x="121636" y="711855"/>
                  </a:lnTo>
                  <a:lnTo>
                    <a:pt x="182454" y="709300"/>
                  </a:lnTo>
                  <a:lnTo>
                    <a:pt x="243272" y="706729"/>
                  </a:lnTo>
                  <a:lnTo>
                    <a:pt x="304090" y="704140"/>
                  </a:lnTo>
                  <a:lnTo>
                    <a:pt x="364908" y="701532"/>
                  </a:lnTo>
                  <a:lnTo>
                    <a:pt x="425726" y="698905"/>
                  </a:lnTo>
                  <a:lnTo>
                    <a:pt x="486544" y="696258"/>
                  </a:lnTo>
                  <a:lnTo>
                    <a:pt x="547362" y="693588"/>
                  </a:lnTo>
                  <a:lnTo>
                    <a:pt x="608180" y="690895"/>
                  </a:lnTo>
                  <a:lnTo>
                    <a:pt x="668998" y="688178"/>
                  </a:lnTo>
                  <a:lnTo>
                    <a:pt x="729817" y="685435"/>
                  </a:lnTo>
                  <a:lnTo>
                    <a:pt x="790635" y="682665"/>
                  </a:lnTo>
                  <a:lnTo>
                    <a:pt x="851453" y="679865"/>
                  </a:lnTo>
                  <a:lnTo>
                    <a:pt x="912271" y="677034"/>
                  </a:lnTo>
                  <a:lnTo>
                    <a:pt x="973089" y="674171"/>
                  </a:lnTo>
                  <a:lnTo>
                    <a:pt x="1033907" y="671272"/>
                  </a:lnTo>
                  <a:lnTo>
                    <a:pt x="1094725" y="668336"/>
                  </a:lnTo>
                  <a:lnTo>
                    <a:pt x="1155543" y="665360"/>
                  </a:lnTo>
                  <a:lnTo>
                    <a:pt x="1216361" y="662342"/>
                  </a:lnTo>
                  <a:lnTo>
                    <a:pt x="1277179" y="659278"/>
                  </a:lnTo>
                  <a:lnTo>
                    <a:pt x="1337997" y="656166"/>
                  </a:lnTo>
                  <a:lnTo>
                    <a:pt x="1398816" y="653002"/>
                  </a:lnTo>
                  <a:lnTo>
                    <a:pt x="1459634" y="649783"/>
                  </a:lnTo>
                  <a:lnTo>
                    <a:pt x="1520452" y="646504"/>
                  </a:lnTo>
                  <a:lnTo>
                    <a:pt x="1581270" y="643163"/>
                  </a:lnTo>
                  <a:lnTo>
                    <a:pt x="1642088" y="639753"/>
                  </a:lnTo>
                  <a:lnTo>
                    <a:pt x="1702906" y="636270"/>
                  </a:lnTo>
                  <a:lnTo>
                    <a:pt x="1763724" y="632709"/>
                  </a:lnTo>
                  <a:lnTo>
                    <a:pt x="1824542" y="629064"/>
                  </a:lnTo>
                  <a:lnTo>
                    <a:pt x="1885360" y="625330"/>
                  </a:lnTo>
                  <a:lnTo>
                    <a:pt x="1946178" y="621498"/>
                  </a:lnTo>
                  <a:lnTo>
                    <a:pt x="2006996" y="617564"/>
                  </a:lnTo>
                  <a:lnTo>
                    <a:pt x="2067814" y="613518"/>
                  </a:lnTo>
                  <a:lnTo>
                    <a:pt x="2128633" y="609354"/>
                  </a:lnTo>
                  <a:lnTo>
                    <a:pt x="2189451" y="605062"/>
                  </a:lnTo>
                  <a:lnTo>
                    <a:pt x="2250269" y="600635"/>
                  </a:lnTo>
                  <a:lnTo>
                    <a:pt x="2311087" y="596063"/>
                  </a:lnTo>
                  <a:lnTo>
                    <a:pt x="2371905" y="591336"/>
                  </a:lnTo>
                  <a:lnTo>
                    <a:pt x="2432723" y="586445"/>
                  </a:lnTo>
                  <a:lnTo>
                    <a:pt x="2493541" y="581380"/>
                  </a:lnTo>
                  <a:lnTo>
                    <a:pt x="2554359" y="576131"/>
                  </a:lnTo>
                  <a:lnTo>
                    <a:pt x="2615177" y="570688"/>
                  </a:lnTo>
                  <a:lnTo>
                    <a:pt x="2675995" y="565043"/>
                  </a:lnTo>
                  <a:lnTo>
                    <a:pt x="2736813" y="559184"/>
                  </a:lnTo>
                  <a:lnTo>
                    <a:pt x="2797632" y="553105"/>
                  </a:lnTo>
                  <a:lnTo>
                    <a:pt x="2858450" y="546798"/>
                  </a:lnTo>
                  <a:lnTo>
                    <a:pt x="2919268" y="540256"/>
                  </a:lnTo>
                  <a:lnTo>
                    <a:pt x="2980086" y="533475"/>
                  </a:lnTo>
                  <a:lnTo>
                    <a:pt x="3040904" y="526449"/>
                  </a:lnTo>
                  <a:lnTo>
                    <a:pt x="3101722" y="519178"/>
                  </a:lnTo>
                  <a:lnTo>
                    <a:pt x="3162540" y="511659"/>
                  </a:lnTo>
                  <a:lnTo>
                    <a:pt x="3223358" y="503895"/>
                  </a:lnTo>
                  <a:lnTo>
                    <a:pt x="3284176" y="495887"/>
                  </a:lnTo>
                  <a:lnTo>
                    <a:pt x="3344994" y="487639"/>
                  </a:lnTo>
                  <a:lnTo>
                    <a:pt x="3405812" y="479158"/>
                  </a:lnTo>
                  <a:lnTo>
                    <a:pt x="3466630" y="470448"/>
                  </a:lnTo>
                  <a:lnTo>
                    <a:pt x="3527449" y="461519"/>
                  </a:lnTo>
                  <a:lnTo>
                    <a:pt x="3588267" y="452379"/>
                  </a:lnTo>
                  <a:lnTo>
                    <a:pt x="3649085" y="443036"/>
                  </a:lnTo>
                  <a:lnTo>
                    <a:pt x="3709903" y="433500"/>
                  </a:lnTo>
                  <a:lnTo>
                    <a:pt x="3770721" y="423780"/>
                  </a:lnTo>
                  <a:lnTo>
                    <a:pt x="3831539" y="413888"/>
                  </a:lnTo>
                  <a:lnTo>
                    <a:pt x="3892357" y="403833"/>
                  </a:lnTo>
                  <a:lnTo>
                    <a:pt x="3953175" y="393624"/>
                  </a:lnTo>
                  <a:lnTo>
                    <a:pt x="4013993" y="383270"/>
                  </a:lnTo>
                  <a:lnTo>
                    <a:pt x="4074811" y="372782"/>
                  </a:lnTo>
                  <a:lnTo>
                    <a:pt x="4135629" y="362167"/>
                  </a:lnTo>
                  <a:lnTo>
                    <a:pt x="4196448" y="351434"/>
                  </a:lnTo>
                  <a:lnTo>
                    <a:pt x="4257266" y="340591"/>
                  </a:lnTo>
                  <a:lnTo>
                    <a:pt x="4318084" y="329646"/>
                  </a:lnTo>
                  <a:lnTo>
                    <a:pt x="4378902" y="318604"/>
                  </a:lnTo>
                  <a:lnTo>
                    <a:pt x="4439720" y="307473"/>
                  </a:lnTo>
                  <a:lnTo>
                    <a:pt x="4500538" y="296258"/>
                  </a:lnTo>
                  <a:lnTo>
                    <a:pt x="4561356" y="284966"/>
                  </a:lnTo>
                  <a:lnTo>
                    <a:pt x="4622174" y="273602"/>
                  </a:lnTo>
                  <a:lnTo>
                    <a:pt x="4682992" y="262170"/>
                  </a:lnTo>
                  <a:lnTo>
                    <a:pt x="4743810" y="250674"/>
                  </a:lnTo>
                  <a:lnTo>
                    <a:pt x="4804628" y="239120"/>
                  </a:lnTo>
                  <a:lnTo>
                    <a:pt x="4865447" y="227511"/>
                  </a:lnTo>
                  <a:lnTo>
                    <a:pt x="4926265" y="215851"/>
                  </a:lnTo>
                  <a:lnTo>
                    <a:pt x="4987083" y="204142"/>
                  </a:lnTo>
                  <a:lnTo>
                    <a:pt x="5047901" y="192388"/>
                  </a:lnTo>
                  <a:lnTo>
                    <a:pt x="5108719" y="180592"/>
                  </a:lnTo>
                  <a:lnTo>
                    <a:pt x="5169537" y="168757"/>
                  </a:lnTo>
                  <a:lnTo>
                    <a:pt x="5230355" y="156884"/>
                  </a:lnTo>
                  <a:lnTo>
                    <a:pt x="5291173" y="144977"/>
                  </a:lnTo>
                  <a:lnTo>
                    <a:pt x="5351991" y="133036"/>
                  </a:lnTo>
                  <a:lnTo>
                    <a:pt x="5412809" y="121065"/>
                  </a:lnTo>
                  <a:lnTo>
                    <a:pt x="5473627" y="109065"/>
                  </a:lnTo>
                  <a:lnTo>
                    <a:pt x="5534445" y="97038"/>
                  </a:lnTo>
                  <a:lnTo>
                    <a:pt x="5595264" y="84984"/>
                  </a:lnTo>
                  <a:lnTo>
                    <a:pt x="5656082" y="72907"/>
                  </a:lnTo>
                  <a:lnTo>
                    <a:pt x="5716900" y="60806"/>
                  </a:lnTo>
                  <a:lnTo>
                    <a:pt x="5777718" y="48684"/>
                  </a:lnTo>
                  <a:lnTo>
                    <a:pt x="5838536" y="36541"/>
                  </a:lnTo>
                  <a:lnTo>
                    <a:pt x="5899354" y="24379"/>
                  </a:lnTo>
                  <a:lnTo>
                    <a:pt x="5960172" y="12198"/>
                  </a:lnTo>
                  <a:lnTo>
                    <a:pt x="6020990" y="0"/>
                  </a:lnTo>
                  <a:lnTo>
                    <a:pt x="6020990" y="555100"/>
                  </a:lnTo>
                  <a:lnTo>
                    <a:pt x="5960172" y="557670"/>
                  </a:lnTo>
                  <a:lnTo>
                    <a:pt x="5899354" y="560258"/>
                  </a:lnTo>
                  <a:lnTo>
                    <a:pt x="5838536" y="562863"/>
                  </a:lnTo>
                  <a:lnTo>
                    <a:pt x="5777718" y="565489"/>
                  </a:lnTo>
                  <a:lnTo>
                    <a:pt x="5716900" y="568134"/>
                  </a:lnTo>
                  <a:lnTo>
                    <a:pt x="5656082" y="570802"/>
                  </a:lnTo>
                  <a:lnTo>
                    <a:pt x="5595264" y="573493"/>
                  </a:lnTo>
                  <a:lnTo>
                    <a:pt x="5534445" y="576207"/>
                  </a:lnTo>
                  <a:lnTo>
                    <a:pt x="5473627" y="578948"/>
                  </a:lnTo>
                  <a:lnTo>
                    <a:pt x="5412809" y="581716"/>
                  </a:lnTo>
                  <a:lnTo>
                    <a:pt x="5351991" y="584513"/>
                  </a:lnTo>
                  <a:lnTo>
                    <a:pt x="5291173" y="587341"/>
                  </a:lnTo>
                  <a:lnTo>
                    <a:pt x="5230355" y="590202"/>
                  </a:lnTo>
                  <a:lnTo>
                    <a:pt x="5169537" y="593097"/>
                  </a:lnTo>
                  <a:lnTo>
                    <a:pt x="5108719" y="596030"/>
                  </a:lnTo>
                  <a:lnTo>
                    <a:pt x="5047901" y="599002"/>
                  </a:lnTo>
                  <a:lnTo>
                    <a:pt x="4987083" y="602017"/>
                  </a:lnTo>
                  <a:lnTo>
                    <a:pt x="4926265" y="605076"/>
                  </a:lnTo>
                  <a:lnTo>
                    <a:pt x="4865447" y="608184"/>
                  </a:lnTo>
                  <a:lnTo>
                    <a:pt x="4804628" y="611343"/>
                  </a:lnTo>
                  <a:lnTo>
                    <a:pt x="4743810" y="614557"/>
                  </a:lnTo>
                  <a:lnTo>
                    <a:pt x="4682992" y="617830"/>
                  </a:lnTo>
                  <a:lnTo>
                    <a:pt x="4622174" y="621166"/>
                  </a:lnTo>
                  <a:lnTo>
                    <a:pt x="4561356" y="624569"/>
                  </a:lnTo>
                  <a:lnTo>
                    <a:pt x="4500538" y="628046"/>
                  </a:lnTo>
                  <a:lnTo>
                    <a:pt x="4439720" y="631599"/>
                  </a:lnTo>
                  <a:lnTo>
                    <a:pt x="4378902" y="635236"/>
                  </a:lnTo>
                  <a:lnTo>
                    <a:pt x="4318084" y="638963"/>
                  </a:lnTo>
                  <a:lnTo>
                    <a:pt x="4257266" y="642785"/>
                  </a:lnTo>
                  <a:lnTo>
                    <a:pt x="4196448" y="646710"/>
                  </a:lnTo>
                  <a:lnTo>
                    <a:pt x="4135629" y="650746"/>
                  </a:lnTo>
                  <a:lnTo>
                    <a:pt x="4074811" y="654899"/>
                  </a:lnTo>
                  <a:lnTo>
                    <a:pt x="4013993" y="659179"/>
                  </a:lnTo>
                  <a:lnTo>
                    <a:pt x="3953175" y="663594"/>
                  </a:lnTo>
                  <a:lnTo>
                    <a:pt x="3892357" y="668153"/>
                  </a:lnTo>
                  <a:lnTo>
                    <a:pt x="3831539" y="672866"/>
                  </a:lnTo>
                  <a:lnTo>
                    <a:pt x="3770721" y="677742"/>
                  </a:lnTo>
                  <a:lnTo>
                    <a:pt x="3709903" y="682791"/>
                  </a:lnTo>
                  <a:lnTo>
                    <a:pt x="3649085" y="688023"/>
                  </a:lnTo>
                  <a:lnTo>
                    <a:pt x="3588267" y="693448"/>
                  </a:lnTo>
                  <a:lnTo>
                    <a:pt x="3527449" y="699075"/>
                  </a:lnTo>
                  <a:lnTo>
                    <a:pt x="3466630" y="704914"/>
                  </a:lnTo>
                  <a:lnTo>
                    <a:pt x="3405812" y="710973"/>
                  </a:lnTo>
                  <a:lnTo>
                    <a:pt x="3344994" y="717260"/>
                  </a:lnTo>
                  <a:lnTo>
                    <a:pt x="3284176" y="723781"/>
                  </a:lnTo>
                  <a:lnTo>
                    <a:pt x="3223358" y="730541"/>
                  </a:lnTo>
                  <a:lnTo>
                    <a:pt x="3162540" y="737545"/>
                  </a:lnTo>
                  <a:lnTo>
                    <a:pt x="3101722" y="744794"/>
                  </a:lnTo>
                  <a:lnTo>
                    <a:pt x="3040904" y="752291"/>
                  </a:lnTo>
                  <a:lnTo>
                    <a:pt x="2980086" y="760034"/>
                  </a:lnTo>
                  <a:lnTo>
                    <a:pt x="2919268" y="768020"/>
                  </a:lnTo>
                  <a:lnTo>
                    <a:pt x="2858450" y="776246"/>
                  </a:lnTo>
                  <a:lnTo>
                    <a:pt x="2797632" y="784707"/>
                  </a:lnTo>
                  <a:lnTo>
                    <a:pt x="2736813" y="793397"/>
                  </a:lnTo>
                  <a:lnTo>
                    <a:pt x="2675995" y="802307"/>
                  </a:lnTo>
                  <a:lnTo>
                    <a:pt x="2615177" y="811429"/>
                  </a:lnTo>
                  <a:lnTo>
                    <a:pt x="2554359" y="820754"/>
                  </a:lnTo>
                  <a:lnTo>
                    <a:pt x="2493541" y="830273"/>
                  </a:lnTo>
                  <a:lnTo>
                    <a:pt x="2432723" y="839977"/>
                  </a:lnTo>
                  <a:lnTo>
                    <a:pt x="2371905" y="849854"/>
                  </a:lnTo>
                  <a:lnTo>
                    <a:pt x="2311087" y="859895"/>
                  </a:lnTo>
                  <a:lnTo>
                    <a:pt x="2250269" y="870091"/>
                  </a:lnTo>
                  <a:lnTo>
                    <a:pt x="2189451" y="880432"/>
                  </a:lnTo>
                  <a:lnTo>
                    <a:pt x="2128633" y="890909"/>
                  </a:lnTo>
                  <a:lnTo>
                    <a:pt x="2067814" y="901513"/>
                  </a:lnTo>
                  <a:lnTo>
                    <a:pt x="2006996" y="912235"/>
                  </a:lnTo>
                  <a:lnTo>
                    <a:pt x="1946178" y="923069"/>
                  </a:lnTo>
                  <a:lnTo>
                    <a:pt x="1885360" y="934006"/>
                  </a:lnTo>
                  <a:lnTo>
                    <a:pt x="1824542" y="945039"/>
                  </a:lnTo>
                  <a:lnTo>
                    <a:pt x="1763724" y="956163"/>
                  </a:lnTo>
                  <a:lnTo>
                    <a:pt x="1702906" y="967370"/>
                  </a:lnTo>
                  <a:lnTo>
                    <a:pt x="1642088" y="978655"/>
                  </a:lnTo>
                  <a:lnTo>
                    <a:pt x="1581270" y="990013"/>
                  </a:lnTo>
                  <a:lnTo>
                    <a:pt x="1520452" y="1001440"/>
                  </a:lnTo>
                  <a:lnTo>
                    <a:pt x="1459634" y="1012930"/>
                  </a:lnTo>
                  <a:lnTo>
                    <a:pt x="1398816" y="1024479"/>
                  </a:lnTo>
                  <a:lnTo>
                    <a:pt x="1337997" y="1036083"/>
                  </a:lnTo>
                  <a:lnTo>
                    <a:pt x="1277179" y="1047739"/>
                  </a:lnTo>
                  <a:lnTo>
                    <a:pt x="1216361" y="1059444"/>
                  </a:lnTo>
                  <a:lnTo>
                    <a:pt x="1155543" y="1071193"/>
                  </a:lnTo>
                  <a:lnTo>
                    <a:pt x="1094725" y="1082986"/>
                  </a:lnTo>
                  <a:lnTo>
                    <a:pt x="1033907" y="1094818"/>
                  </a:lnTo>
                  <a:lnTo>
                    <a:pt x="973089" y="1106687"/>
                  </a:lnTo>
                  <a:lnTo>
                    <a:pt x="912271" y="1118592"/>
                  </a:lnTo>
                  <a:lnTo>
                    <a:pt x="851453" y="1130529"/>
                  </a:lnTo>
                  <a:lnTo>
                    <a:pt x="790635" y="1142498"/>
                  </a:lnTo>
                  <a:lnTo>
                    <a:pt x="729817" y="1154495"/>
                  </a:lnTo>
                  <a:lnTo>
                    <a:pt x="668998" y="1166520"/>
                  </a:lnTo>
                  <a:lnTo>
                    <a:pt x="608180" y="1178571"/>
                  </a:lnTo>
                  <a:lnTo>
                    <a:pt x="547362" y="1190647"/>
                  </a:lnTo>
                  <a:lnTo>
                    <a:pt x="486544" y="1202746"/>
                  </a:lnTo>
                  <a:lnTo>
                    <a:pt x="425726" y="1214866"/>
                  </a:lnTo>
                  <a:lnTo>
                    <a:pt x="364908" y="1227007"/>
                  </a:lnTo>
                  <a:lnTo>
                    <a:pt x="304090" y="1239168"/>
                  </a:lnTo>
                  <a:lnTo>
                    <a:pt x="243272" y="1251347"/>
                  </a:lnTo>
                  <a:lnTo>
                    <a:pt x="182454" y="1263544"/>
                  </a:lnTo>
                  <a:lnTo>
                    <a:pt x="121636" y="1275757"/>
                  </a:lnTo>
                  <a:lnTo>
                    <a:pt x="60818" y="1287986"/>
                  </a:lnTo>
                  <a:lnTo>
                    <a:pt x="0" y="1300231"/>
                  </a:lnTo>
                  <a:close/>
                </a:path>
              </a:pathLst>
            </a:custGeom>
            <a:solidFill>
              <a:srgbClr val="FF008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168181" y="3939744"/>
              <a:ext cx="6020990" cy="1219600"/>
            </a:xfrm>
            <a:custGeom>
              <a:avLst/>
              <a:pathLst>
                <a:path w="6020990" h="1219600">
                  <a:moveTo>
                    <a:pt x="0" y="636287"/>
                  </a:moveTo>
                  <a:lnTo>
                    <a:pt x="60818" y="634577"/>
                  </a:lnTo>
                  <a:lnTo>
                    <a:pt x="121636" y="632853"/>
                  </a:lnTo>
                  <a:lnTo>
                    <a:pt x="182454" y="631112"/>
                  </a:lnTo>
                  <a:lnTo>
                    <a:pt x="243272" y="629355"/>
                  </a:lnTo>
                  <a:lnTo>
                    <a:pt x="304090" y="627581"/>
                  </a:lnTo>
                  <a:lnTo>
                    <a:pt x="364908" y="625788"/>
                  </a:lnTo>
                  <a:lnTo>
                    <a:pt x="425726" y="623975"/>
                  </a:lnTo>
                  <a:lnTo>
                    <a:pt x="486544" y="622142"/>
                  </a:lnTo>
                  <a:lnTo>
                    <a:pt x="547362" y="620287"/>
                  </a:lnTo>
                  <a:lnTo>
                    <a:pt x="608180" y="618409"/>
                  </a:lnTo>
                  <a:lnTo>
                    <a:pt x="668998" y="616506"/>
                  </a:lnTo>
                  <a:lnTo>
                    <a:pt x="729817" y="614578"/>
                  </a:lnTo>
                  <a:lnTo>
                    <a:pt x="790635" y="612621"/>
                  </a:lnTo>
                  <a:lnTo>
                    <a:pt x="851453" y="610636"/>
                  </a:lnTo>
                  <a:lnTo>
                    <a:pt x="912271" y="608620"/>
                  </a:lnTo>
                  <a:lnTo>
                    <a:pt x="973089" y="606571"/>
                  </a:lnTo>
                  <a:lnTo>
                    <a:pt x="1033907" y="604486"/>
                  </a:lnTo>
                  <a:lnTo>
                    <a:pt x="1094725" y="602365"/>
                  </a:lnTo>
                  <a:lnTo>
                    <a:pt x="1155543" y="600203"/>
                  </a:lnTo>
                  <a:lnTo>
                    <a:pt x="1216361" y="598000"/>
                  </a:lnTo>
                  <a:lnTo>
                    <a:pt x="1277179" y="595750"/>
                  </a:lnTo>
                  <a:lnTo>
                    <a:pt x="1337997" y="593453"/>
                  </a:lnTo>
                  <a:lnTo>
                    <a:pt x="1398816" y="591103"/>
                  </a:lnTo>
                  <a:lnTo>
                    <a:pt x="1459634" y="588699"/>
                  </a:lnTo>
                  <a:lnTo>
                    <a:pt x="1520452" y="586235"/>
                  </a:lnTo>
                  <a:lnTo>
                    <a:pt x="1581270" y="583707"/>
                  </a:lnTo>
                  <a:lnTo>
                    <a:pt x="1642088" y="581112"/>
                  </a:lnTo>
                  <a:lnTo>
                    <a:pt x="1702906" y="578444"/>
                  </a:lnTo>
                  <a:lnTo>
                    <a:pt x="1763724" y="575697"/>
                  </a:lnTo>
                  <a:lnTo>
                    <a:pt x="1824542" y="572867"/>
                  </a:lnTo>
                  <a:lnTo>
                    <a:pt x="1885360" y="569947"/>
                  </a:lnTo>
                  <a:lnTo>
                    <a:pt x="1946178" y="566930"/>
                  </a:lnTo>
                  <a:lnTo>
                    <a:pt x="2006996" y="563810"/>
                  </a:lnTo>
                  <a:lnTo>
                    <a:pt x="2067814" y="560578"/>
                  </a:lnTo>
                  <a:lnTo>
                    <a:pt x="2128633" y="557229"/>
                  </a:lnTo>
                  <a:lnTo>
                    <a:pt x="2189451" y="553752"/>
                  </a:lnTo>
                  <a:lnTo>
                    <a:pt x="2250269" y="550139"/>
                  </a:lnTo>
                  <a:lnTo>
                    <a:pt x="2311087" y="546381"/>
                  </a:lnTo>
                  <a:lnTo>
                    <a:pt x="2371905" y="542469"/>
                  </a:lnTo>
                  <a:lnTo>
                    <a:pt x="2432723" y="538392"/>
                  </a:lnTo>
                  <a:lnTo>
                    <a:pt x="2493541" y="534142"/>
                  </a:lnTo>
                  <a:lnTo>
                    <a:pt x="2554359" y="529707"/>
                  </a:lnTo>
                  <a:lnTo>
                    <a:pt x="2615177" y="525079"/>
                  </a:lnTo>
                  <a:lnTo>
                    <a:pt x="2675995" y="520247"/>
                  </a:lnTo>
                  <a:lnTo>
                    <a:pt x="2736813" y="515204"/>
                  </a:lnTo>
                  <a:lnTo>
                    <a:pt x="2797632" y="509939"/>
                  </a:lnTo>
                  <a:lnTo>
                    <a:pt x="2858450" y="504447"/>
                  </a:lnTo>
                  <a:lnTo>
                    <a:pt x="2919268" y="498719"/>
                  </a:lnTo>
                  <a:lnTo>
                    <a:pt x="2980086" y="492752"/>
                  </a:lnTo>
                  <a:lnTo>
                    <a:pt x="3040904" y="486541"/>
                  </a:lnTo>
                  <a:lnTo>
                    <a:pt x="3101722" y="480084"/>
                  </a:lnTo>
                  <a:lnTo>
                    <a:pt x="3162540" y="473380"/>
                  </a:lnTo>
                  <a:lnTo>
                    <a:pt x="3223358" y="466430"/>
                  </a:lnTo>
                  <a:lnTo>
                    <a:pt x="3284176" y="459236"/>
                  </a:lnTo>
                  <a:lnTo>
                    <a:pt x="3344994" y="451803"/>
                  </a:lnTo>
                  <a:lnTo>
                    <a:pt x="3405812" y="444136"/>
                  </a:lnTo>
                  <a:lnTo>
                    <a:pt x="3466630" y="436241"/>
                  </a:lnTo>
                  <a:lnTo>
                    <a:pt x="3527449" y="428127"/>
                  </a:lnTo>
                  <a:lnTo>
                    <a:pt x="3588267" y="419800"/>
                  </a:lnTo>
                  <a:lnTo>
                    <a:pt x="3649085" y="411272"/>
                  </a:lnTo>
                  <a:lnTo>
                    <a:pt x="3709903" y="402550"/>
                  </a:lnTo>
                  <a:lnTo>
                    <a:pt x="3770721" y="393646"/>
                  </a:lnTo>
                  <a:lnTo>
                    <a:pt x="3831539" y="384568"/>
                  </a:lnTo>
                  <a:lnTo>
                    <a:pt x="3892357" y="375327"/>
                  </a:lnTo>
                  <a:lnTo>
                    <a:pt x="3953175" y="365932"/>
                  </a:lnTo>
                  <a:lnTo>
                    <a:pt x="4013993" y="356393"/>
                  </a:lnTo>
                  <a:lnTo>
                    <a:pt x="4074811" y="346719"/>
                  </a:lnTo>
                  <a:lnTo>
                    <a:pt x="4135629" y="336919"/>
                  </a:lnTo>
                  <a:lnTo>
                    <a:pt x="4196448" y="327001"/>
                  </a:lnTo>
                  <a:lnTo>
                    <a:pt x="4257266" y="316972"/>
                  </a:lnTo>
                  <a:lnTo>
                    <a:pt x="4318084" y="306841"/>
                  </a:lnTo>
                  <a:lnTo>
                    <a:pt x="4378902" y="296614"/>
                  </a:lnTo>
                  <a:lnTo>
                    <a:pt x="4439720" y="286297"/>
                  </a:lnTo>
                  <a:lnTo>
                    <a:pt x="4500538" y="275897"/>
                  </a:lnTo>
                  <a:lnTo>
                    <a:pt x="4561356" y="265419"/>
                  </a:lnTo>
                  <a:lnTo>
                    <a:pt x="4622174" y="254869"/>
                  </a:lnTo>
                  <a:lnTo>
                    <a:pt x="4682992" y="244252"/>
                  </a:lnTo>
                  <a:lnTo>
                    <a:pt x="4743810" y="233571"/>
                  </a:lnTo>
                  <a:lnTo>
                    <a:pt x="4804628" y="222831"/>
                  </a:lnTo>
                  <a:lnTo>
                    <a:pt x="4865447" y="212037"/>
                  </a:lnTo>
                  <a:lnTo>
                    <a:pt x="4926265" y="201191"/>
                  </a:lnTo>
                  <a:lnTo>
                    <a:pt x="4987083" y="190296"/>
                  </a:lnTo>
                  <a:lnTo>
                    <a:pt x="5047901" y="179357"/>
                  </a:lnTo>
                  <a:lnTo>
                    <a:pt x="5108719" y="168376"/>
                  </a:lnTo>
                  <a:lnTo>
                    <a:pt x="5169537" y="157355"/>
                  </a:lnTo>
                  <a:lnTo>
                    <a:pt x="5230355" y="146296"/>
                  </a:lnTo>
                  <a:lnTo>
                    <a:pt x="5291173" y="135203"/>
                  </a:lnTo>
                  <a:lnTo>
                    <a:pt x="5351991" y="124077"/>
                  </a:lnTo>
                  <a:lnTo>
                    <a:pt x="5412809" y="112921"/>
                  </a:lnTo>
                  <a:lnTo>
                    <a:pt x="5473627" y="101735"/>
                  </a:lnTo>
                  <a:lnTo>
                    <a:pt x="5534445" y="90522"/>
                  </a:lnTo>
                  <a:lnTo>
                    <a:pt x="5595264" y="79283"/>
                  </a:lnTo>
                  <a:lnTo>
                    <a:pt x="5656082" y="68020"/>
                  </a:lnTo>
                  <a:lnTo>
                    <a:pt x="5716900" y="56734"/>
                  </a:lnTo>
                  <a:lnTo>
                    <a:pt x="5777718" y="45426"/>
                  </a:lnTo>
                  <a:lnTo>
                    <a:pt x="5838536" y="34098"/>
                  </a:lnTo>
                  <a:lnTo>
                    <a:pt x="5899354" y="22750"/>
                  </a:lnTo>
                  <a:lnTo>
                    <a:pt x="5960172" y="11383"/>
                  </a:lnTo>
                  <a:lnTo>
                    <a:pt x="6020990" y="0"/>
                  </a:lnTo>
                  <a:lnTo>
                    <a:pt x="6020990" y="555100"/>
                  </a:lnTo>
                  <a:lnTo>
                    <a:pt x="5960172" y="556856"/>
                  </a:lnTo>
                  <a:lnTo>
                    <a:pt x="5899354" y="558629"/>
                  </a:lnTo>
                  <a:lnTo>
                    <a:pt x="5838536" y="560420"/>
                  </a:lnTo>
                  <a:lnTo>
                    <a:pt x="5777718" y="562231"/>
                  </a:lnTo>
                  <a:lnTo>
                    <a:pt x="5716900" y="564062"/>
                  </a:lnTo>
                  <a:lnTo>
                    <a:pt x="5656082" y="565915"/>
                  </a:lnTo>
                  <a:lnTo>
                    <a:pt x="5595264" y="567791"/>
                  </a:lnTo>
                  <a:lnTo>
                    <a:pt x="5534445" y="569692"/>
                  </a:lnTo>
                  <a:lnTo>
                    <a:pt x="5473627" y="571618"/>
                  </a:lnTo>
                  <a:lnTo>
                    <a:pt x="5412809" y="573572"/>
                  </a:lnTo>
                  <a:lnTo>
                    <a:pt x="5351991" y="575554"/>
                  </a:lnTo>
                  <a:lnTo>
                    <a:pt x="5291173" y="577568"/>
                  </a:lnTo>
                  <a:lnTo>
                    <a:pt x="5230355" y="579614"/>
                  </a:lnTo>
                  <a:lnTo>
                    <a:pt x="5169537" y="581695"/>
                  </a:lnTo>
                  <a:lnTo>
                    <a:pt x="5108719" y="583813"/>
                  </a:lnTo>
                  <a:lnTo>
                    <a:pt x="5047901" y="585971"/>
                  </a:lnTo>
                  <a:lnTo>
                    <a:pt x="4987083" y="588171"/>
                  </a:lnTo>
                  <a:lnTo>
                    <a:pt x="4926265" y="590416"/>
                  </a:lnTo>
                  <a:lnTo>
                    <a:pt x="4865447" y="592709"/>
                  </a:lnTo>
                  <a:lnTo>
                    <a:pt x="4804628" y="595054"/>
                  </a:lnTo>
                  <a:lnTo>
                    <a:pt x="4743810" y="597453"/>
                  </a:lnTo>
                  <a:lnTo>
                    <a:pt x="4682992" y="599912"/>
                  </a:lnTo>
                  <a:lnTo>
                    <a:pt x="4622174" y="602433"/>
                  </a:lnTo>
                  <a:lnTo>
                    <a:pt x="4561356" y="605023"/>
                  </a:lnTo>
                  <a:lnTo>
                    <a:pt x="4500538" y="607684"/>
                  </a:lnTo>
                  <a:lnTo>
                    <a:pt x="4439720" y="610423"/>
                  </a:lnTo>
                  <a:lnTo>
                    <a:pt x="4378902" y="613246"/>
                  </a:lnTo>
                  <a:lnTo>
                    <a:pt x="4318084" y="616158"/>
                  </a:lnTo>
                  <a:lnTo>
                    <a:pt x="4257266" y="619166"/>
                  </a:lnTo>
                  <a:lnTo>
                    <a:pt x="4196448" y="622277"/>
                  </a:lnTo>
                  <a:lnTo>
                    <a:pt x="4135629" y="625498"/>
                  </a:lnTo>
                  <a:lnTo>
                    <a:pt x="4074811" y="628837"/>
                  </a:lnTo>
                  <a:lnTo>
                    <a:pt x="4013993" y="632302"/>
                  </a:lnTo>
                  <a:lnTo>
                    <a:pt x="3953175" y="635902"/>
                  </a:lnTo>
                  <a:lnTo>
                    <a:pt x="3892357" y="639647"/>
                  </a:lnTo>
                  <a:lnTo>
                    <a:pt x="3831539" y="643545"/>
                  </a:lnTo>
                  <a:lnTo>
                    <a:pt x="3770721" y="647607"/>
                  </a:lnTo>
                  <a:lnTo>
                    <a:pt x="3709903" y="651841"/>
                  </a:lnTo>
                  <a:lnTo>
                    <a:pt x="3649085" y="656259"/>
                  </a:lnTo>
                  <a:lnTo>
                    <a:pt x="3588267" y="660870"/>
                  </a:lnTo>
                  <a:lnTo>
                    <a:pt x="3527449" y="665683"/>
                  </a:lnTo>
                  <a:lnTo>
                    <a:pt x="3466630" y="670707"/>
                  </a:lnTo>
                  <a:lnTo>
                    <a:pt x="3405812" y="675952"/>
                  </a:lnTo>
                  <a:lnTo>
                    <a:pt x="3344994" y="681424"/>
                  </a:lnTo>
                  <a:lnTo>
                    <a:pt x="3284176" y="687130"/>
                  </a:lnTo>
                  <a:lnTo>
                    <a:pt x="3223358" y="693076"/>
                  </a:lnTo>
                  <a:lnTo>
                    <a:pt x="3162540" y="699265"/>
                  </a:lnTo>
                  <a:lnTo>
                    <a:pt x="3101722" y="705700"/>
                  </a:lnTo>
                  <a:lnTo>
                    <a:pt x="3040904" y="712383"/>
                  </a:lnTo>
                  <a:lnTo>
                    <a:pt x="2980086" y="719311"/>
                  </a:lnTo>
                  <a:lnTo>
                    <a:pt x="2919268" y="726483"/>
                  </a:lnTo>
                  <a:lnTo>
                    <a:pt x="2858450" y="733895"/>
                  </a:lnTo>
                  <a:lnTo>
                    <a:pt x="2797632" y="741541"/>
                  </a:lnTo>
                  <a:lnTo>
                    <a:pt x="2736813" y="749416"/>
                  </a:lnTo>
                  <a:lnTo>
                    <a:pt x="2675995" y="757511"/>
                  </a:lnTo>
                  <a:lnTo>
                    <a:pt x="2615177" y="765819"/>
                  </a:lnTo>
                  <a:lnTo>
                    <a:pt x="2554359" y="774330"/>
                  </a:lnTo>
                  <a:lnTo>
                    <a:pt x="2493541" y="783035"/>
                  </a:lnTo>
                  <a:lnTo>
                    <a:pt x="2432723" y="791924"/>
                  </a:lnTo>
                  <a:lnTo>
                    <a:pt x="2371905" y="800987"/>
                  </a:lnTo>
                  <a:lnTo>
                    <a:pt x="2311087" y="810213"/>
                  </a:lnTo>
                  <a:lnTo>
                    <a:pt x="2250269" y="819595"/>
                  </a:lnTo>
                  <a:lnTo>
                    <a:pt x="2189451" y="829121"/>
                  </a:lnTo>
                  <a:lnTo>
                    <a:pt x="2128633" y="838784"/>
                  </a:lnTo>
                  <a:lnTo>
                    <a:pt x="2067814" y="848573"/>
                  </a:lnTo>
                  <a:lnTo>
                    <a:pt x="2006996" y="858481"/>
                  </a:lnTo>
                  <a:lnTo>
                    <a:pt x="1946178" y="868500"/>
                  </a:lnTo>
                  <a:lnTo>
                    <a:pt x="1885360" y="878623"/>
                  </a:lnTo>
                  <a:lnTo>
                    <a:pt x="1824542" y="888842"/>
                  </a:lnTo>
                  <a:lnTo>
                    <a:pt x="1763724" y="899151"/>
                  </a:lnTo>
                  <a:lnTo>
                    <a:pt x="1702906" y="909543"/>
                  </a:lnTo>
                  <a:lnTo>
                    <a:pt x="1642088" y="920014"/>
                  </a:lnTo>
                  <a:lnTo>
                    <a:pt x="1581270" y="930558"/>
                  </a:lnTo>
                  <a:lnTo>
                    <a:pt x="1520452" y="941170"/>
                  </a:lnTo>
                  <a:lnTo>
                    <a:pt x="1459634" y="951845"/>
                  </a:lnTo>
                  <a:lnTo>
                    <a:pt x="1398816" y="962580"/>
                  </a:lnTo>
                  <a:lnTo>
                    <a:pt x="1337997" y="973370"/>
                  </a:lnTo>
                  <a:lnTo>
                    <a:pt x="1277179" y="984211"/>
                  </a:lnTo>
                  <a:lnTo>
                    <a:pt x="1216361" y="995102"/>
                  </a:lnTo>
                  <a:lnTo>
                    <a:pt x="1155543" y="1006037"/>
                  </a:lnTo>
                  <a:lnTo>
                    <a:pt x="1094725" y="1017015"/>
                  </a:lnTo>
                  <a:lnTo>
                    <a:pt x="1033907" y="1028032"/>
                  </a:lnTo>
                  <a:lnTo>
                    <a:pt x="973089" y="1039087"/>
                  </a:lnTo>
                  <a:lnTo>
                    <a:pt x="912271" y="1050177"/>
                  </a:lnTo>
                  <a:lnTo>
                    <a:pt x="851453" y="1061300"/>
                  </a:lnTo>
                  <a:lnTo>
                    <a:pt x="790635" y="1072454"/>
                  </a:lnTo>
                  <a:lnTo>
                    <a:pt x="729817" y="1083638"/>
                  </a:lnTo>
                  <a:lnTo>
                    <a:pt x="668998" y="1094848"/>
                  </a:lnTo>
                  <a:lnTo>
                    <a:pt x="608180" y="1106085"/>
                  </a:lnTo>
                  <a:lnTo>
                    <a:pt x="547362" y="1117346"/>
                  </a:lnTo>
                  <a:lnTo>
                    <a:pt x="486544" y="1128630"/>
                  </a:lnTo>
                  <a:lnTo>
                    <a:pt x="425726" y="1139936"/>
                  </a:lnTo>
                  <a:lnTo>
                    <a:pt x="364908" y="1151263"/>
                  </a:lnTo>
                  <a:lnTo>
                    <a:pt x="304090" y="1162609"/>
                  </a:lnTo>
                  <a:lnTo>
                    <a:pt x="243272" y="1173974"/>
                  </a:lnTo>
                  <a:lnTo>
                    <a:pt x="182454" y="1185356"/>
                  </a:lnTo>
                  <a:lnTo>
                    <a:pt x="121636" y="1196755"/>
                  </a:lnTo>
                  <a:lnTo>
                    <a:pt x="60818" y="1208170"/>
                  </a:lnTo>
                  <a:lnTo>
                    <a:pt x="0" y="1219600"/>
                  </a:lnTo>
                  <a:close/>
                </a:path>
              </a:pathLst>
            </a:custGeom>
            <a:solidFill>
              <a:srgbClr val="0015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67132" y="3844743"/>
              <a:ext cx="6623089" cy="0"/>
            </a:xfrm>
            <a:custGeom>
              <a:avLst/>
              <a:pathLst>
                <a:path w="6623089" h="0">
                  <a:moveTo>
                    <a:pt x="0" y="0"/>
                  </a:moveTo>
                  <a:lnTo>
                    <a:pt x="6623089" y="0"/>
                  </a:lnTo>
                  <a:lnTo>
                    <a:pt x="6623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67132" y="1669789"/>
              <a:ext cx="6623089" cy="403416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702871" y="5175604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02871" y="4489536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40933" y="3802079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40933" y="3117400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40933" y="243133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40933" y="1743875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832337" y="521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32337" y="453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32337" y="38447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32337" y="3158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32337" y="2472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32337" y="1786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700797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90248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079699" y="57039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637229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26680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016131" y="576480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9082" y="5883139"/>
              <a:ext cx="779189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Alexithymia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93314" y="3631410"/>
              <a:ext cx="974303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Rated valence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629400" y="2931484"/>
              <a:ext cx="987810" cy="1510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735565" y="313823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49B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35565" y="341255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FF7B00">
                  <a:alpha val="100000"/>
                </a:srgbClr>
              </a:solidFill>
              <a:custDash>
                <a:ds d="800000" sp="400000"/>
                <a:ds d="8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735565" y="368687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17D898">
                  <a:alpha val="100000"/>
                </a:srgbClr>
              </a:solidFill>
              <a:custDash>
                <a:ds d="400000" sp="400000"/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35565" y="396119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FF0083">
                  <a:alpha val="100000"/>
                </a:srgbClr>
              </a:solidFill>
              <a:custDash>
                <a:ds d="200000" sp="600000"/>
                <a:ds d="8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35565" y="4235513"/>
              <a:ext cx="292607" cy="0"/>
            </a:xfrm>
            <a:custGeom>
              <a:avLst/>
              <a:pathLst>
                <a:path w="292607" h="0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7101" cap="flat">
              <a:solidFill>
                <a:srgbClr val="0015F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8064749" y="3081877"/>
              <a:ext cx="482872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Tender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064749" y="3354411"/>
              <a:ext cx="271164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064749" y="3600156"/>
              <a:ext cx="440531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064749" y="3903051"/>
              <a:ext cx="474315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Fearful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064749" y="4148796"/>
              <a:ext cx="398115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Angry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joellarwood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2019-05-28T15:48:53Z</dcterms:modified>
  <cp:category/>
</cp:coreProperties>
</file>