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36EA-FBD5-E746-A49D-38743E8A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74B2D-49EB-D143-A5F4-24DE25B58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3129-7FA0-7A4A-9812-9E690769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6396-FFEC-B44D-8167-84D9A1D5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5F20-D95B-DA4E-823E-6272DFC6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6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FCA1-6DD0-844D-A16E-2FE269D1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88E83-FD26-A94B-9E9D-AF7282EE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7397-FA3D-014C-8461-01274590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629B-0482-294B-B5A7-070BF9B1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DBC0-8F27-554A-A76A-B46D16DB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990C5-16D1-F840-8C94-35D8109F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908A4-9CCF-F341-AAB1-614C8A24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98F8-BEB0-DF47-99BC-F8CD5689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369-E5A1-5148-B5ED-610277CB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5413-6E91-5E4F-AB8E-98F3AD7B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21E9-6208-0146-91A1-282EDE59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7391-FB43-CE4B-80FD-79D1D430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38A5-6FE3-5B41-B9AE-1433D8B7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B4FD-9211-024F-8886-969D751D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4100-D575-5841-8633-C0FEFA03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1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9949-9F3E-B445-84DF-AE119DC5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3AB2-E169-824C-ACB7-A5A9EDB77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EA9F-101E-E741-8320-F4C43587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5C81-F2A1-CD48-A446-799F0DC2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B829-3FD3-5548-B4B3-C30D6CC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2C91-F55B-8643-B8D1-462E0C38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BCDB-4B89-2649-B520-64EF5729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E1037-8EA3-9741-886B-E21285A1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91557-CFBC-E74D-8687-5925E557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A2C25-4D7C-344B-B7C9-38A4370C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6ACFF-084C-9A48-A8BE-BEB4250D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CE1D-890C-5E42-B623-B5A792A9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3E51-8EA0-4744-A861-C3910FF7D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24A6C-C0D4-954F-87B4-BB48762E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3CB81-7320-D74E-A45B-50E6B4F6C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0880A-EC99-0F43-89FE-2026B2D70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EA50F-97C1-9E48-8B17-6C9F53AB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5986-2CB1-7D45-ADA7-1B962BA4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94B53-D02C-E74E-B2CE-F1D5FBB6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A24-D87C-1F43-A21D-CC7C2838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57089-1B91-2640-92ED-992871AD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A120-38B0-494A-BC0E-1B3F9964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276CA-74FE-1444-9A59-56058F12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A4F7F-3ECA-3741-88E9-07C6AC48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473E-1A57-B046-A4DE-07C6D790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0AF1A-1EC8-514F-98C9-E45C09B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6C95-4B15-2F4C-AC51-AF286AD0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2160-E46A-F94B-A24F-41073D2E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18DD-7E9C-1C4B-85C6-B0D4C4F00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D7424-8160-804A-9C1A-5E548DF1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2354A-E052-8A49-806D-4AE8E71E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38535-2D29-ED46-BF02-9B0AF9F9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B74F-C8C5-9B4A-8A1B-0BE02681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2673D-4DF6-224E-AD1F-7613A45F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94311-DA12-7041-BD76-399C9275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3EB5-062B-E44E-90EA-ACB9B7CC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F6A7-2BBE-524C-8D47-32D4EC3A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980F3-58E0-BF49-9BD4-3FA15C58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4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06ED4-2D4C-B840-BCA1-165972AC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0B5F3-6AD1-E546-8D7B-328EEB1DC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FEB1-6586-D54D-8DA3-3B6D55426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9D76-9C3D-ED44-8361-BE05D26127B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75FF-3EA4-AB4B-BA96-38EAD5CD0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1DBF8-0575-A64B-9204-21FB25AF2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B085-53B8-6C47-B251-A41C89EE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5B0415-8F6C-2641-BC30-276894824613}"/>
              </a:ext>
            </a:extLst>
          </p:cNvPr>
          <p:cNvSpPr/>
          <p:nvPr/>
        </p:nvSpPr>
        <p:spPr>
          <a:xfrm>
            <a:off x="1051035" y="630620"/>
            <a:ext cx="2049517" cy="1124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2C5E2-690A-9140-BA02-5D937FF9F0DF}"/>
              </a:ext>
            </a:extLst>
          </p:cNvPr>
          <p:cNvSpPr/>
          <p:nvPr/>
        </p:nvSpPr>
        <p:spPr>
          <a:xfrm>
            <a:off x="2548759" y="1424151"/>
            <a:ext cx="2049517" cy="1124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DC8B0-932D-DA4B-B449-65C04360C8FC}"/>
              </a:ext>
            </a:extLst>
          </p:cNvPr>
          <p:cNvSpPr/>
          <p:nvPr/>
        </p:nvSpPr>
        <p:spPr>
          <a:xfrm>
            <a:off x="4219904" y="2217682"/>
            <a:ext cx="2049517" cy="1124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Cue song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73117-1387-524B-BDCD-CD9C45A22236}"/>
              </a:ext>
            </a:extLst>
          </p:cNvPr>
          <p:cNvSpPr/>
          <p:nvPr/>
        </p:nvSpPr>
        <p:spPr>
          <a:xfrm>
            <a:off x="5891049" y="3011213"/>
            <a:ext cx="2049517" cy="1124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7680F-A9DA-F04C-9220-3B943AC73A84}"/>
              </a:ext>
            </a:extLst>
          </p:cNvPr>
          <p:cNvSpPr/>
          <p:nvPr/>
        </p:nvSpPr>
        <p:spPr>
          <a:xfrm>
            <a:off x="7488621" y="3775840"/>
            <a:ext cx="2049517" cy="1124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stimulus (1000ms presentation)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3AFB4-DF5C-F844-AE62-707B38C9E8D3}"/>
              </a:ext>
            </a:extLst>
          </p:cNvPr>
          <p:cNvSpPr txBox="1"/>
          <p:nvPr/>
        </p:nvSpPr>
        <p:spPr>
          <a:xfrm>
            <a:off x="3110088" y="100825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EEFA6-5C1C-2547-B32B-DE7DFCDC025E}"/>
              </a:ext>
            </a:extLst>
          </p:cNvPr>
          <p:cNvSpPr txBox="1"/>
          <p:nvPr/>
        </p:nvSpPr>
        <p:spPr>
          <a:xfrm>
            <a:off x="4598276" y="175522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149EF-57EA-804B-B986-E64B60A3D53B}"/>
              </a:ext>
            </a:extLst>
          </p:cNvPr>
          <p:cNvSpPr txBox="1"/>
          <p:nvPr/>
        </p:nvSpPr>
        <p:spPr>
          <a:xfrm>
            <a:off x="6269421" y="242978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165D9-2FC6-C24F-912D-21797CB46597}"/>
              </a:ext>
            </a:extLst>
          </p:cNvPr>
          <p:cNvSpPr txBox="1"/>
          <p:nvPr/>
        </p:nvSpPr>
        <p:spPr>
          <a:xfrm>
            <a:off x="7940566" y="32443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E108F-0E2A-EE4C-AFB9-9285A38C15C7}"/>
              </a:ext>
            </a:extLst>
          </p:cNvPr>
          <p:cNvSpPr txBox="1"/>
          <p:nvPr/>
        </p:nvSpPr>
        <p:spPr>
          <a:xfrm>
            <a:off x="9412015" y="3876478"/>
            <a:ext cx="249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2500ms response window </a:t>
            </a:r>
          </a:p>
          <a:p>
            <a:pPr algn="ctr"/>
            <a:r>
              <a:rPr lang="en-US" dirty="0"/>
              <a:t>(advance on key press)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4CF7515-ECAC-5E4C-B527-8D13DF5DD30C}"/>
              </a:ext>
            </a:extLst>
          </p:cNvPr>
          <p:cNvCxnSpPr>
            <a:endCxn id="4" idx="1"/>
          </p:cNvCxnSpPr>
          <p:nvPr/>
        </p:nvCxnSpPr>
        <p:spPr>
          <a:xfrm rot="10800000">
            <a:off x="1051035" y="1192925"/>
            <a:ext cx="6369268" cy="3154995"/>
          </a:xfrm>
          <a:prstGeom prst="curvedConnector3">
            <a:avLst>
              <a:gd name="adj1" fmla="val 1072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9C32A7-DC7D-CF43-8110-C36A507736E5}"/>
              </a:ext>
            </a:extLst>
          </p:cNvPr>
          <p:cNvSpPr txBox="1"/>
          <p:nvPr/>
        </p:nvSpPr>
        <p:spPr>
          <a:xfrm>
            <a:off x="748005" y="284063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 trials</a:t>
            </a:r>
          </a:p>
        </p:txBody>
      </p:sp>
    </p:spTree>
    <p:extLst>
      <p:ext uri="{BB962C8B-B14F-4D97-AF65-F5344CB8AC3E}">
        <p14:creationId xmlns:p14="http://schemas.microsoft.com/office/powerpoint/2010/main" val="306145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Larwood</dc:creator>
  <cp:lastModifiedBy>Joel Larwood</cp:lastModifiedBy>
  <cp:revision>1</cp:revision>
  <dcterms:created xsi:type="dcterms:W3CDTF">2020-05-20T23:46:13Z</dcterms:created>
  <dcterms:modified xsi:type="dcterms:W3CDTF">2020-05-20T23:51:01Z</dcterms:modified>
</cp:coreProperties>
</file>