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6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7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3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8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5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9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7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7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7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86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84" r:id="rId6"/>
    <p:sldLayoutId id="2147483679" r:id="rId7"/>
    <p:sldLayoutId id="2147483680" r:id="rId8"/>
    <p:sldLayoutId id="2147483681" r:id="rId9"/>
    <p:sldLayoutId id="2147483683" r:id="rId10"/>
    <p:sldLayoutId id="214748368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pn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352D1D-4A63-48A8-8335-5B3A8BE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47B5DB-9895-4F80-B037-1DC074A90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961581" cy="6858000"/>
          </a:xfrm>
          <a:custGeom>
            <a:avLst/>
            <a:gdLst>
              <a:gd name="connsiteX0" fmla="*/ 892087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0" fmla="*/ 910375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103756 w 10961581"/>
              <a:gd name="connsiteY6" fmla="*/ 0 h 6858000"/>
              <a:gd name="connsiteX0" fmla="*/ 930588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05886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63638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363638 w 10961581"/>
              <a:gd name="connsiteY6" fmla="*/ 0 h 6858000"/>
              <a:gd name="connsiteX0" fmla="*/ 9508017 w 10961581"/>
              <a:gd name="connsiteY0" fmla="*/ 9625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08017 w 10961581"/>
              <a:gd name="connsiteY6" fmla="*/ 9625 h 6858000"/>
              <a:gd name="connsiteX0" fmla="*/ 9527267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27267 w 1096158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1581" h="6858000">
                <a:moveTo>
                  <a:pt x="9527267" y="0"/>
                </a:moveTo>
                <a:lnTo>
                  <a:pt x="10729569" y="0"/>
                </a:lnTo>
                <a:lnTo>
                  <a:pt x="10961581" y="6604757"/>
                </a:lnTo>
                <a:lnTo>
                  <a:pt x="3198981" y="6858000"/>
                </a:lnTo>
                <a:lnTo>
                  <a:pt x="0" y="6858000"/>
                </a:lnTo>
                <a:lnTo>
                  <a:pt x="0" y="356579"/>
                </a:lnTo>
                <a:lnTo>
                  <a:pt x="9527267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CA5747C-8A92-4D00-89F4-4223A1B2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97328"/>
            <a:ext cx="10836068" cy="6786312"/>
          </a:xfrm>
          <a:custGeom>
            <a:avLst/>
            <a:gdLst>
              <a:gd name="connsiteX0" fmla="*/ 10525984 w 10787215"/>
              <a:gd name="connsiteY0" fmla="*/ 0 h 6755717"/>
              <a:gd name="connsiteX1" fmla="*/ 10563060 w 10787215"/>
              <a:gd name="connsiteY1" fmla="*/ 25925 h 6755717"/>
              <a:gd name="connsiteX2" fmla="*/ 10568511 w 10787215"/>
              <a:gd name="connsiteY2" fmla="*/ 48223 h 6755717"/>
              <a:gd name="connsiteX3" fmla="*/ 10671688 w 10787215"/>
              <a:gd name="connsiteY3" fmla="*/ 3001804 h 6755717"/>
              <a:gd name="connsiteX4" fmla="*/ 10683897 w 10787215"/>
              <a:gd name="connsiteY4" fmla="*/ 3351424 h 6755717"/>
              <a:gd name="connsiteX5" fmla="*/ 10787035 w 10787215"/>
              <a:gd name="connsiteY5" fmla="*/ 6304910 h 6755717"/>
              <a:gd name="connsiteX6" fmla="*/ 10787032 w 10787215"/>
              <a:gd name="connsiteY6" fmla="*/ 6304915 h 6755717"/>
              <a:gd name="connsiteX7" fmla="*/ 10787215 w 10787215"/>
              <a:gd name="connsiteY7" fmla="*/ 6310070 h 6755717"/>
              <a:gd name="connsiteX8" fmla="*/ 10779134 w 10787215"/>
              <a:gd name="connsiteY8" fmla="*/ 6324066 h 6755717"/>
              <a:gd name="connsiteX9" fmla="*/ 10772641 w 10787215"/>
              <a:gd name="connsiteY9" fmla="*/ 6339804 h 6755717"/>
              <a:gd name="connsiteX10" fmla="*/ 10767163 w 10787215"/>
              <a:gd name="connsiteY10" fmla="*/ 6344794 h 6755717"/>
              <a:gd name="connsiteX11" fmla="*/ 10761538 w 10787215"/>
              <a:gd name="connsiteY11" fmla="*/ 6354534 h 6755717"/>
              <a:gd name="connsiteX12" fmla="*/ 10753020 w 10787215"/>
              <a:gd name="connsiteY12" fmla="*/ 6354826 h 6755717"/>
              <a:gd name="connsiteX13" fmla="*/ 10742859 w 10787215"/>
              <a:gd name="connsiteY13" fmla="*/ 6358485 h 6755717"/>
              <a:gd name="connsiteX14" fmla="*/ 10717371 w 10787215"/>
              <a:gd name="connsiteY14" fmla="*/ 6359376 h 6755717"/>
              <a:gd name="connsiteX15" fmla="*/ 10716864 w 10787215"/>
              <a:gd name="connsiteY15" fmla="*/ 6360582 h 6755717"/>
              <a:gd name="connsiteX16" fmla="*/ 10676656 w 10787215"/>
              <a:gd name="connsiteY16" fmla="*/ 6389205 h 6755717"/>
              <a:gd name="connsiteX17" fmla="*/ 10597111 w 10787215"/>
              <a:gd name="connsiteY17" fmla="*/ 6363575 h 6755717"/>
              <a:gd name="connsiteX18" fmla="*/ 9820767 w 10787215"/>
              <a:gd name="connsiteY18" fmla="*/ 6390686 h 6755717"/>
              <a:gd name="connsiteX19" fmla="*/ 9807405 w 10787215"/>
              <a:gd name="connsiteY19" fmla="*/ 6395341 h 6755717"/>
              <a:gd name="connsiteX20" fmla="*/ 9775284 w 10787215"/>
              <a:gd name="connsiteY20" fmla="*/ 6400669 h 6755717"/>
              <a:gd name="connsiteX21" fmla="*/ 9642733 w 10787215"/>
              <a:gd name="connsiteY21" fmla="*/ 6406266 h 6755717"/>
              <a:gd name="connsiteX22" fmla="*/ 9564655 w 10787215"/>
              <a:gd name="connsiteY22" fmla="*/ 6413661 h 6755717"/>
              <a:gd name="connsiteX23" fmla="*/ 9536921 w 10787215"/>
              <a:gd name="connsiteY23" fmla="*/ 6422825 h 6755717"/>
              <a:gd name="connsiteX24" fmla="*/ 9496893 w 10787215"/>
              <a:gd name="connsiteY24" fmla="*/ 6431347 h 6755717"/>
              <a:gd name="connsiteX25" fmla="*/ 9427742 w 10787215"/>
              <a:gd name="connsiteY25" fmla="*/ 6451312 h 6755717"/>
              <a:gd name="connsiteX26" fmla="*/ 9360781 w 10787215"/>
              <a:gd name="connsiteY26" fmla="*/ 6461217 h 6755717"/>
              <a:gd name="connsiteX27" fmla="*/ 9315635 w 10787215"/>
              <a:gd name="connsiteY27" fmla="*/ 6464259 h 6755717"/>
              <a:gd name="connsiteX28" fmla="*/ 9309069 w 10787215"/>
              <a:gd name="connsiteY28" fmla="*/ 6464198 h 6755717"/>
              <a:gd name="connsiteX29" fmla="*/ 9254486 w 10787215"/>
              <a:gd name="connsiteY29" fmla="*/ 6455747 h 6755717"/>
              <a:gd name="connsiteX30" fmla="*/ 9249615 w 10787215"/>
              <a:gd name="connsiteY30" fmla="*/ 6461132 h 6755717"/>
              <a:gd name="connsiteX31" fmla="*/ 9232811 w 10787215"/>
              <a:gd name="connsiteY31" fmla="*/ 6467037 h 6755717"/>
              <a:gd name="connsiteX32" fmla="*/ 9218036 w 10787215"/>
              <a:gd name="connsiteY32" fmla="*/ 6461328 h 6755717"/>
              <a:gd name="connsiteX33" fmla="*/ 9149486 w 10787215"/>
              <a:gd name="connsiteY33" fmla="*/ 6452624 h 6755717"/>
              <a:gd name="connsiteX34" fmla="*/ 9049412 w 10787215"/>
              <a:gd name="connsiteY34" fmla="*/ 6445894 h 6755717"/>
              <a:gd name="connsiteX35" fmla="*/ 9034119 w 10787215"/>
              <a:gd name="connsiteY35" fmla="*/ 6440025 h 6755717"/>
              <a:gd name="connsiteX36" fmla="*/ 8935776 w 10787215"/>
              <a:gd name="connsiteY36" fmla="*/ 6427814 h 6755717"/>
              <a:gd name="connsiteX37" fmla="*/ 8884376 w 10787215"/>
              <a:gd name="connsiteY37" fmla="*/ 6427190 h 6755717"/>
              <a:gd name="connsiteX38" fmla="*/ 8878872 w 10787215"/>
              <a:gd name="connsiteY38" fmla="*/ 6433234 h 6755717"/>
              <a:gd name="connsiteX39" fmla="*/ 8863669 w 10787215"/>
              <a:gd name="connsiteY39" fmla="*/ 6432221 h 6755717"/>
              <a:gd name="connsiteX40" fmla="*/ 8859625 w 10787215"/>
              <a:gd name="connsiteY40" fmla="*/ 6433232 h 6755717"/>
              <a:gd name="connsiteX41" fmla="*/ 8836444 w 10787215"/>
              <a:gd name="connsiteY41" fmla="*/ 6437751 h 6755717"/>
              <a:gd name="connsiteX42" fmla="*/ 8831733 w 10787215"/>
              <a:gd name="connsiteY42" fmla="*/ 6426801 h 6755717"/>
              <a:gd name="connsiteX43" fmla="*/ 8824805 w 10787215"/>
              <a:gd name="connsiteY43" fmla="*/ 6425465 h 6755717"/>
              <a:gd name="connsiteX44" fmla="*/ 8573061 w 10787215"/>
              <a:gd name="connsiteY44" fmla="*/ 6434256 h 6755717"/>
              <a:gd name="connsiteX45" fmla="*/ 8551836 w 10787215"/>
              <a:gd name="connsiteY45" fmla="*/ 6445197 h 6755717"/>
              <a:gd name="connsiteX46" fmla="*/ 8484874 w 10787215"/>
              <a:gd name="connsiteY46" fmla="*/ 6455103 h 6755717"/>
              <a:gd name="connsiteX47" fmla="*/ 8439729 w 10787215"/>
              <a:gd name="connsiteY47" fmla="*/ 6458145 h 6755717"/>
              <a:gd name="connsiteX48" fmla="*/ 8433162 w 10787215"/>
              <a:gd name="connsiteY48" fmla="*/ 6458083 h 6755717"/>
              <a:gd name="connsiteX49" fmla="*/ 8378580 w 10787215"/>
              <a:gd name="connsiteY49" fmla="*/ 6449632 h 6755717"/>
              <a:gd name="connsiteX50" fmla="*/ 8373709 w 10787215"/>
              <a:gd name="connsiteY50" fmla="*/ 6455018 h 6755717"/>
              <a:gd name="connsiteX51" fmla="*/ 8356905 w 10787215"/>
              <a:gd name="connsiteY51" fmla="*/ 6460922 h 6755717"/>
              <a:gd name="connsiteX52" fmla="*/ 8342130 w 10787215"/>
              <a:gd name="connsiteY52" fmla="*/ 6455214 h 6755717"/>
              <a:gd name="connsiteX53" fmla="*/ 8273578 w 10787215"/>
              <a:gd name="connsiteY53" fmla="*/ 6446510 h 6755717"/>
              <a:gd name="connsiteX54" fmla="*/ 8256015 w 10787215"/>
              <a:gd name="connsiteY54" fmla="*/ 6445328 h 6755717"/>
              <a:gd name="connsiteX55" fmla="*/ 7524878 w 10787215"/>
              <a:gd name="connsiteY55" fmla="*/ 6470860 h 6755717"/>
              <a:gd name="connsiteX56" fmla="*/ 6892841 w 10787215"/>
              <a:gd name="connsiteY56" fmla="*/ 6492931 h 6755717"/>
              <a:gd name="connsiteX57" fmla="*/ 6476543 w 10787215"/>
              <a:gd name="connsiteY57" fmla="*/ 6507469 h 6755717"/>
              <a:gd name="connsiteX58" fmla="*/ 6443282 w 10787215"/>
              <a:gd name="connsiteY58" fmla="*/ 6508810 h 6755717"/>
              <a:gd name="connsiteX59" fmla="*/ 6241132 w 10787215"/>
              <a:gd name="connsiteY59" fmla="*/ 6515954 h 6755717"/>
              <a:gd name="connsiteX60" fmla="*/ 6239723 w 10787215"/>
              <a:gd name="connsiteY60" fmla="*/ 6515738 h 6755717"/>
              <a:gd name="connsiteX61" fmla="*/ 3903363 w 10787215"/>
              <a:gd name="connsiteY61" fmla="*/ 6597326 h 6755717"/>
              <a:gd name="connsiteX62" fmla="*/ 488708 w 10787215"/>
              <a:gd name="connsiteY62" fmla="*/ 6755717 h 6755717"/>
              <a:gd name="connsiteX63" fmla="*/ 0 w 10787215"/>
              <a:gd name="connsiteY63" fmla="*/ 6755717 h 6755717"/>
              <a:gd name="connsiteX64" fmla="*/ 0 w 10787215"/>
              <a:gd name="connsiteY64" fmla="*/ 376860 h 6755717"/>
              <a:gd name="connsiteX65" fmla="*/ 1459259 w 10787215"/>
              <a:gd name="connsiteY65" fmla="*/ 325901 h 6755717"/>
              <a:gd name="connsiteX66" fmla="*/ 1511989 w 10787215"/>
              <a:gd name="connsiteY66" fmla="*/ 312691 h 6755717"/>
              <a:gd name="connsiteX67" fmla="*/ 1567031 w 10787215"/>
              <a:gd name="connsiteY67" fmla="*/ 322138 h 6755717"/>
              <a:gd name="connsiteX68" fmla="*/ 2295246 w 10787215"/>
              <a:gd name="connsiteY68" fmla="*/ 296708 h 6755717"/>
              <a:gd name="connsiteX69" fmla="*/ 2391907 w 10787215"/>
              <a:gd name="connsiteY69" fmla="*/ 293333 h 6755717"/>
              <a:gd name="connsiteX70" fmla="*/ 2445474 w 10787215"/>
              <a:gd name="connsiteY70" fmla="*/ 279345 h 6755717"/>
              <a:gd name="connsiteX71" fmla="*/ 2500189 w 10787215"/>
              <a:gd name="connsiteY71" fmla="*/ 263547 h 6755717"/>
              <a:gd name="connsiteX72" fmla="*/ 2553172 w 10787215"/>
              <a:gd name="connsiteY72" fmla="*/ 255710 h 6755717"/>
              <a:gd name="connsiteX73" fmla="*/ 2594089 w 10787215"/>
              <a:gd name="connsiteY73" fmla="*/ 253351 h 6755717"/>
              <a:gd name="connsiteX74" fmla="*/ 2637277 w 10787215"/>
              <a:gd name="connsiteY74" fmla="*/ 260039 h 6755717"/>
              <a:gd name="connsiteX75" fmla="*/ 2666118 w 10787215"/>
              <a:gd name="connsiteY75" fmla="*/ 255623 h 6755717"/>
              <a:gd name="connsiteX76" fmla="*/ 2720359 w 10787215"/>
              <a:gd name="connsiteY76" fmla="*/ 262510 h 6755717"/>
              <a:gd name="connsiteX77" fmla="*/ 2799543 w 10787215"/>
              <a:gd name="connsiteY77" fmla="*/ 267835 h 6755717"/>
              <a:gd name="connsiteX78" fmla="*/ 2854155 w 10787215"/>
              <a:gd name="connsiteY78" fmla="*/ 274551 h 6755717"/>
              <a:gd name="connsiteX79" fmla="*/ 2864721 w 10787215"/>
              <a:gd name="connsiteY79" fmla="*/ 276822 h 6755717"/>
              <a:gd name="connsiteX80" fmla="*/ 3220117 w 10787215"/>
              <a:gd name="connsiteY80" fmla="*/ 264411 h 6755717"/>
              <a:gd name="connsiteX81" fmla="*/ 3246230 w 10787215"/>
              <a:gd name="connsiteY81" fmla="*/ 260548 h 6755717"/>
              <a:gd name="connsiteX82" fmla="*/ 3334781 w 10787215"/>
              <a:gd name="connsiteY82" fmla="*/ 260407 h 6755717"/>
              <a:gd name="connsiteX83" fmla="*/ 3347486 w 10787215"/>
              <a:gd name="connsiteY83" fmla="*/ 255944 h 6755717"/>
              <a:gd name="connsiteX84" fmla="*/ 3434099 w 10787215"/>
              <a:gd name="connsiteY84" fmla="*/ 256939 h 6755717"/>
              <a:gd name="connsiteX85" fmla="*/ 3528723 w 10787215"/>
              <a:gd name="connsiteY85" fmla="*/ 250220 h 6755717"/>
              <a:gd name="connsiteX86" fmla="*/ 3535478 w 10787215"/>
              <a:gd name="connsiteY86" fmla="*/ 240807 h 6755717"/>
              <a:gd name="connsiteX87" fmla="*/ 3556228 w 10787215"/>
              <a:gd name="connsiteY87" fmla="*/ 239277 h 6755717"/>
              <a:gd name="connsiteX88" fmla="*/ 3588945 w 10787215"/>
              <a:gd name="connsiteY88" fmla="*/ 238310 h 6755717"/>
              <a:gd name="connsiteX89" fmla="*/ 3662553 w 10787215"/>
              <a:gd name="connsiteY89" fmla="*/ 245371 h 67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Electronic circuit board">
            <a:extLst>
              <a:ext uri="{FF2B5EF4-FFF2-40B4-BE49-F238E27FC236}">
                <a16:creationId xmlns:a16="http://schemas.microsoft.com/office/drawing/2014/main" id="{8B4DE0B5-E999-32F5-F633-8E26744A1C5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4000"/>
          </a:blip>
          <a:srcRect t="6037" r="-1" b="-1"/>
          <a:stretch/>
        </p:blipFill>
        <p:spPr>
          <a:xfrm>
            <a:off x="-1" y="97328"/>
            <a:ext cx="10836068" cy="6786312"/>
          </a:xfrm>
          <a:custGeom>
            <a:avLst/>
            <a:gdLst/>
            <a:ahLst/>
            <a:cxnLst/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163BA8B-9A73-44EA-9FA4-BD1D04E8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7355" y="3081675"/>
            <a:ext cx="10951269" cy="3801963"/>
          </a:xfrm>
          <a:custGeom>
            <a:avLst/>
            <a:gdLst>
              <a:gd name="connsiteX0" fmla="*/ 45157 w 10901897"/>
              <a:gd name="connsiteY0" fmla="*/ 0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45157 w 10901897"/>
              <a:gd name="connsiteY0" fmla="*/ 708524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0 w 10901897"/>
              <a:gd name="connsiteY0" fmla="*/ 710101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0" fmla="*/ 0 w 10901897"/>
              <a:gd name="connsiteY0" fmla="*/ 41636 h 6392559"/>
              <a:gd name="connsiteX1" fmla="*/ 10693358 w 10901897"/>
              <a:gd name="connsiteY1" fmla="*/ 0 h 6392559"/>
              <a:gd name="connsiteX2" fmla="*/ 10697473 w 10901897"/>
              <a:gd name="connsiteY2" fmla="*/ 117792 h 6392559"/>
              <a:gd name="connsiteX3" fmla="*/ 10786370 w 10901897"/>
              <a:gd name="connsiteY3" fmla="*/ 2662576 h 6392559"/>
              <a:gd name="connsiteX4" fmla="*/ 10798579 w 10901897"/>
              <a:gd name="connsiteY4" fmla="*/ 3012196 h 6392559"/>
              <a:gd name="connsiteX5" fmla="*/ 10901717 w 10901897"/>
              <a:gd name="connsiteY5" fmla="*/ 5965681 h 6392559"/>
              <a:gd name="connsiteX6" fmla="*/ 10901714 w 10901897"/>
              <a:gd name="connsiteY6" fmla="*/ 5965686 h 6392559"/>
              <a:gd name="connsiteX7" fmla="*/ 10901897 w 10901897"/>
              <a:gd name="connsiteY7" fmla="*/ 5970841 h 6392559"/>
              <a:gd name="connsiteX8" fmla="*/ 10893816 w 10901897"/>
              <a:gd name="connsiteY8" fmla="*/ 5984837 h 6392559"/>
              <a:gd name="connsiteX9" fmla="*/ 10887323 w 10901897"/>
              <a:gd name="connsiteY9" fmla="*/ 6000575 h 6392559"/>
              <a:gd name="connsiteX10" fmla="*/ 10881845 w 10901897"/>
              <a:gd name="connsiteY10" fmla="*/ 6005565 h 6392559"/>
              <a:gd name="connsiteX11" fmla="*/ 10876220 w 10901897"/>
              <a:gd name="connsiteY11" fmla="*/ 6015305 h 6392559"/>
              <a:gd name="connsiteX12" fmla="*/ 10867702 w 10901897"/>
              <a:gd name="connsiteY12" fmla="*/ 6015597 h 6392559"/>
              <a:gd name="connsiteX13" fmla="*/ 10857541 w 10901897"/>
              <a:gd name="connsiteY13" fmla="*/ 6019257 h 6392559"/>
              <a:gd name="connsiteX14" fmla="*/ 10832053 w 10901897"/>
              <a:gd name="connsiteY14" fmla="*/ 6020147 h 6392559"/>
              <a:gd name="connsiteX15" fmla="*/ 10831546 w 10901897"/>
              <a:gd name="connsiteY15" fmla="*/ 6021353 h 6392559"/>
              <a:gd name="connsiteX16" fmla="*/ 10791337 w 10901897"/>
              <a:gd name="connsiteY16" fmla="*/ 6049976 h 6392559"/>
              <a:gd name="connsiteX17" fmla="*/ 10711793 w 10901897"/>
              <a:gd name="connsiteY17" fmla="*/ 6024346 h 6392559"/>
              <a:gd name="connsiteX18" fmla="*/ 9935449 w 10901897"/>
              <a:gd name="connsiteY18" fmla="*/ 6051457 h 6392559"/>
              <a:gd name="connsiteX19" fmla="*/ 9922087 w 10901897"/>
              <a:gd name="connsiteY19" fmla="*/ 6056112 h 6392559"/>
              <a:gd name="connsiteX20" fmla="*/ 9889965 w 10901897"/>
              <a:gd name="connsiteY20" fmla="*/ 6061440 h 6392559"/>
              <a:gd name="connsiteX21" fmla="*/ 9757415 w 10901897"/>
              <a:gd name="connsiteY21" fmla="*/ 6067038 h 6392559"/>
              <a:gd name="connsiteX22" fmla="*/ 9679337 w 10901897"/>
              <a:gd name="connsiteY22" fmla="*/ 6074432 h 6392559"/>
              <a:gd name="connsiteX23" fmla="*/ 9651603 w 10901897"/>
              <a:gd name="connsiteY23" fmla="*/ 6083596 h 6392559"/>
              <a:gd name="connsiteX24" fmla="*/ 9611575 w 10901897"/>
              <a:gd name="connsiteY24" fmla="*/ 6092119 h 6392559"/>
              <a:gd name="connsiteX25" fmla="*/ 9542424 w 10901897"/>
              <a:gd name="connsiteY25" fmla="*/ 6112083 h 6392559"/>
              <a:gd name="connsiteX26" fmla="*/ 9475463 w 10901897"/>
              <a:gd name="connsiteY26" fmla="*/ 6121988 h 6392559"/>
              <a:gd name="connsiteX27" fmla="*/ 9430317 w 10901897"/>
              <a:gd name="connsiteY27" fmla="*/ 6125030 h 6392559"/>
              <a:gd name="connsiteX28" fmla="*/ 9423751 w 10901897"/>
              <a:gd name="connsiteY28" fmla="*/ 6124970 h 6392559"/>
              <a:gd name="connsiteX29" fmla="*/ 9369168 w 10901897"/>
              <a:gd name="connsiteY29" fmla="*/ 6116518 h 6392559"/>
              <a:gd name="connsiteX30" fmla="*/ 9364297 w 10901897"/>
              <a:gd name="connsiteY30" fmla="*/ 6121904 h 6392559"/>
              <a:gd name="connsiteX31" fmla="*/ 9347493 w 10901897"/>
              <a:gd name="connsiteY31" fmla="*/ 6127809 h 6392559"/>
              <a:gd name="connsiteX32" fmla="*/ 9332718 w 10901897"/>
              <a:gd name="connsiteY32" fmla="*/ 6122099 h 6392559"/>
              <a:gd name="connsiteX33" fmla="*/ 9264167 w 10901897"/>
              <a:gd name="connsiteY33" fmla="*/ 6113395 h 6392559"/>
              <a:gd name="connsiteX34" fmla="*/ 9164094 w 10901897"/>
              <a:gd name="connsiteY34" fmla="*/ 6106665 h 6392559"/>
              <a:gd name="connsiteX35" fmla="*/ 9148800 w 10901897"/>
              <a:gd name="connsiteY35" fmla="*/ 6100797 h 6392559"/>
              <a:gd name="connsiteX36" fmla="*/ 9050458 w 10901897"/>
              <a:gd name="connsiteY36" fmla="*/ 6088585 h 6392559"/>
              <a:gd name="connsiteX37" fmla="*/ 8999058 w 10901897"/>
              <a:gd name="connsiteY37" fmla="*/ 6087962 h 6392559"/>
              <a:gd name="connsiteX38" fmla="*/ 8993554 w 10901897"/>
              <a:gd name="connsiteY38" fmla="*/ 6094005 h 6392559"/>
              <a:gd name="connsiteX39" fmla="*/ 8978351 w 10901897"/>
              <a:gd name="connsiteY39" fmla="*/ 6092992 h 6392559"/>
              <a:gd name="connsiteX40" fmla="*/ 8974307 w 10901897"/>
              <a:gd name="connsiteY40" fmla="*/ 6094003 h 6392559"/>
              <a:gd name="connsiteX41" fmla="*/ 8951126 w 10901897"/>
              <a:gd name="connsiteY41" fmla="*/ 6098522 h 6392559"/>
              <a:gd name="connsiteX42" fmla="*/ 8946415 w 10901897"/>
              <a:gd name="connsiteY42" fmla="*/ 6087573 h 6392559"/>
              <a:gd name="connsiteX43" fmla="*/ 8939487 w 10901897"/>
              <a:gd name="connsiteY43" fmla="*/ 6086237 h 6392559"/>
              <a:gd name="connsiteX44" fmla="*/ 8687743 w 10901897"/>
              <a:gd name="connsiteY44" fmla="*/ 6095028 h 6392559"/>
              <a:gd name="connsiteX45" fmla="*/ 8666518 w 10901897"/>
              <a:gd name="connsiteY45" fmla="*/ 6105968 h 6392559"/>
              <a:gd name="connsiteX46" fmla="*/ 8599556 w 10901897"/>
              <a:gd name="connsiteY46" fmla="*/ 6115874 h 6392559"/>
              <a:gd name="connsiteX47" fmla="*/ 8554411 w 10901897"/>
              <a:gd name="connsiteY47" fmla="*/ 6118916 h 6392559"/>
              <a:gd name="connsiteX48" fmla="*/ 8547844 w 10901897"/>
              <a:gd name="connsiteY48" fmla="*/ 6118855 h 6392559"/>
              <a:gd name="connsiteX49" fmla="*/ 8493261 w 10901897"/>
              <a:gd name="connsiteY49" fmla="*/ 6110403 h 6392559"/>
              <a:gd name="connsiteX50" fmla="*/ 8488390 w 10901897"/>
              <a:gd name="connsiteY50" fmla="*/ 6115790 h 6392559"/>
              <a:gd name="connsiteX51" fmla="*/ 8471586 w 10901897"/>
              <a:gd name="connsiteY51" fmla="*/ 6121694 h 6392559"/>
              <a:gd name="connsiteX52" fmla="*/ 8456812 w 10901897"/>
              <a:gd name="connsiteY52" fmla="*/ 6115985 h 6392559"/>
              <a:gd name="connsiteX53" fmla="*/ 8388259 w 10901897"/>
              <a:gd name="connsiteY53" fmla="*/ 6107281 h 6392559"/>
              <a:gd name="connsiteX54" fmla="*/ 8370697 w 10901897"/>
              <a:gd name="connsiteY54" fmla="*/ 6106099 h 6392559"/>
              <a:gd name="connsiteX55" fmla="*/ 7639559 w 10901897"/>
              <a:gd name="connsiteY55" fmla="*/ 6131631 h 6392559"/>
              <a:gd name="connsiteX56" fmla="*/ 7007522 w 10901897"/>
              <a:gd name="connsiteY56" fmla="*/ 6153702 h 6392559"/>
              <a:gd name="connsiteX57" fmla="*/ 6591224 w 10901897"/>
              <a:gd name="connsiteY57" fmla="*/ 6168240 h 6392559"/>
              <a:gd name="connsiteX58" fmla="*/ 6557964 w 10901897"/>
              <a:gd name="connsiteY58" fmla="*/ 6169581 h 6392559"/>
              <a:gd name="connsiteX59" fmla="*/ 6355814 w 10901897"/>
              <a:gd name="connsiteY59" fmla="*/ 6176726 h 6392559"/>
              <a:gd name="connsiteX60" fmla="*/ 6354404 w 10901897"/>
              <a:gd name="connsiteY60" fmla="*/ 6176510 h 6392559"/>
              <a:gd name="connsiteX61" fmla="*/ 4018045 w 10901897"/>
              <a:gd name="connsiteY61" fmla="*/ 6258097 h 6392559"/>
              <a:gd name="connsiteX62" fmla="*/ 168026 w 10901897"/>
              <a:gd name="connsiteY62" fmla="*/ 6392543 h 6392559"/>
              <a:gd name="connsiteX63" fmla="*/ 130799 w 10901897"/>
              <a:gd name="connsiteY63" fmla="*/ 6353320 h 6392559"/>
              <a:gd name="connsiteX64" fmla="*/ 27661 w 10901897"/>
              <a:gd name="connsiteY64" fmla="*/ 3399836 h 6392559"/>
              <a:gd name="connsiteX65" fmla="*/ 15046 w 10901897"/>
              <a:gd name="connsiteY65" fmla="*/ 3038605 h 6392559"/>
              <a:gd name="connsiteX66" fmla="*/ 0 w 10901897"/>
              <a:gd name="connsiteY66" fmla="*/ 2607737 h 6392559"/>
              <a:gd name="connsiteX67" fmla="*/ 0 w 10901897"/>
              <a:gd name="connsiteY67" fmla="*/ 41636 h 6392559"/>
              <a:gd name="connsiteX0" fmla="*/ 0 w 10901897"/>
              <a:gd name="connsiteY0" fmla="*/ 0 h 6350923"/>
              <a:gd name="connsiteX1" fmla="*/ 10697473 w 10901897"/>
              <a:gd name="connsiteY1" fmla="*/ 76156 h 6350923"/>
              <a:gd name="connsiteX2" fmla="*/ 10786370 w 10901897"/>
              <a:gd name="connsiteY2" fmla="*/ 2620940 h 6350923"/>
              <a:gd name="connsiteX3" fmla="*/ 10798579 w 10901897"/>
              <a:gd name="connsiteY3" fmla="*/ 2970560 h 6350923"/>
              <a:gd name="connsiteX4" fmla="*/ 10901717 w 10901897"/>
              <a:gd name="connsiteY4" fmla="*/ 5924045 h 6350923"/>
              <a:gd name="connsiteX5" fmla="*/ 10901714 w 10901897"/>
              <a:gd name="connsiteY5" fmla="*/ 5924050 h 6350923"/>
              <a:gd name="connsiteX6" fmla="*/ 10901897 w 10901897"/>
              <a:gd name="connsiteY6" fmla="*/ 5929205 h 6350923"/>
              <a:gd name="connsiteX7" fmla="*/ 10893816 w 10901897"/>
              <a:gd name="connsiteY7" fmla="*/ 5943201 h 6350923"/>
              <a:gd name="connsiteX8" fmla="*/ 10887323 w 10901897"/>
              <a:gd name="connsiteY8" fmla="*/ 5958939 h 6350923"/>
              <a:gd name="connsiteX9" fmla="*/ 10881845 w 10901897"/>
              <a:gd name="connsiteY9" fmla="*/ 5963929 h 6350923"/>
              <a:gd name="connsiteX10" fmla="*/ 10876220 w 10901897"/>
              <a:gd name="connsiteY10" fmla="*/ 5973669 h 6350923"/>
              <a:gd name="connsiteX11" fmla="*/ 10867702 w 10901897"/>
              <a:gd name="connsiteY11" fmla="*/ 5973961 h 6350923"/>
              <a:gd name="connsiteX12" fmla="*/ 10857541 w 10901897"/>
              <a:gd name="connsiteY12" fmla="*/ 5977621 h 6350923"/>
              <a:gd name="connsiteX13" fmla="*/ 10832053 w 10901897"/>
              <a:gd name="connsiteY13" fmla="*/ 5978511 h 6350923"/>
              <a:gd name="connsiteX14" fmla="*/ 10831546 w 10901897"/>
              <a:gd name="connsiteY14" fmla="*/ 5979717 h 6350923"/>
              <a:gd name="connsiteX15" fmla="*/ 10791337 w 10901897"/>
              <a:gd name="connsiteY15" fmla="*/ 6008340 h 6350923"/>
              <a:gd name="connsiteX16" fmla="*/ 10711793 w 10901897"/>
              <a:gd name="connsiteY16" fmla="*/ 5982710 h 6350923"/>
              <a:gd name="connsiteX17" fmla="*/ 9935449 w 10901897"/>
              <a:gd name="connsiteY17" fmla="*/ 6009821 h 6350923"/>
              <a:gd name="connsiteX18" fmla="*/ 9922087 w 10901897"/>
              <a:gd name="connsiteY18" fmla="*/ 6014476 h 6350923"/>
              <a:gd name="connsiteX19" fmla="*/ 9889965 w 10901897"/>
              <a:gd name="connsiteY19" fmla="*/ 6019804 h 6350923"/>
              <a:gd name="connsiteX20" fmla="*/ 9757415 w 10901897"/>
              <a:gd name="connsiteY20" fmla="*/ 6025402 h 6350923"/>
              <a:gd name="connsiteX21" fmla="*/ 9679337 w 10901897"/>
              <a:gd name="connsiteY21" fmla="*/ 6032796 h 6350923"/>
              <a:gd name="connsiteX22" fmla="*/ 9651603 w 10901897"/>
              <a:gd name="connsiteY22" fmla="*/ 6041960 h 6350923"/>
              <a:gd name="connsiteX23" fmla="*/ 9611575 w 10901897"/>
              <a:gd name="connsiteY23" fmla="*/ 6050483 h 6350923"/>
              <a:gd name="connsiteX24" fmla="*/ 9542424 w 10901897"/>
              <a:gd name="connsiteY24" fmla="*/ 6070447 h 6350923"/>
              <a:gd name="connsiteX25" fmla="*/ 9475463 w 10901897"/>
              <a:gd name="connsiteY25" fmla="*/ 6080352 h 6350923"/>
              <a:gd name="connsiteX26" fmla="*/ 9430317 w 10901897"/>
              <a:gd name="connsiteY26" fmla="*/ 6083394 h 6350923"/>
              <a:gd name="connsiteX27" fmla="*/ 9423751 w 10901897"/>
              <a:gd name="connsiteY27" fmla="*/ 6083334 h 6350923"/>
              <a:gd name="connsiteX28" fmla="*/ 9369168 w 10901897"/>
              <a:gd name="connsiteY28" fmla="*/ 6074882 h 6350923"/>
              <a:gd name="connsiteX29" fmla="*/ 9364297 w 10901897"/>
              <a:gd name="connsiteY29" fmla="*/ 6080268 h 6350923"/>
              <a:gd name="connsiteX30" fmla="*/ 9347493 w 10901897"/>
              <a:gd name="connsiteY30" fmla="*/ 6086173 h 6350923"/>
              <a:gd name="connsiteX31" fmla="*/ 9332718 w 10901897"/>
              <a:gd name="connsiteY31" fmla="*/ 6080463 h 6350923"/>
              <a:gd name="connsiteX32" fmla="*/ 9264167 w 10901897"/>
              <a:gd name="connsiteY32" fmla="*/ 6071759 h 6350923"/>
              <a:gd name="connsiteX33" fmla="*/ 9164094 w 10901897"/>
              <a:gd name="connsiteY33" fmla="*/ 6065029 h 6350923"/>
              <a:gd name="connsiteX34" fmla="*/ 9148800 w 10901897"/>
              <a:gd name="connsiteY34" fmla="*/ 6059161 h 6350923"/>
              <a:gd name="connsiteX35" fmla="*/ 9050458 w 10901897"/>
              <a:gd name="connsiteY35" fmla="*/ 6046949 h 6350923"/>
              <a:gd name="connsiteX36" fmla="*/ 8999058 w 10901897"/>
              <a:gd name="connsiteY36" fmla="*/ 6046326 h 6350923"/>
              <a:gd name="connsiteX37" fmla="*/ 8993554 w 10901897"/>
              <a:gd name="connsiteY37" fmla="*/ 6052369 h 6350923"/>
              <a:gd name="connsiteX38" fmla="*/ 8978351 w 10901897"/>
              <a:gd name="connsiteY38" fmla="*/ 6051356 h 6350923"/>
              <a:gd name="connsiteX39" fmla="*/ 8974307 w 10901897"/>
              <a:gd name="connsiteY39" fmla="*/ 6052367 h 6350923"/>
              <a:gd name="connsiteX40" fmla="*/ 8951126 w 10901897"/>
              <a:gd name="connsiteY40" fmla="*/ 6056886 h 6350923"/>
              <a:gd name="connsiteX41" fmla="*/ 8946415 w 10901897"/>
              <a:gd name="connsiteY41" fmla="*/ 6045937 h 6350923"/>
              <a:gd name="connsiteX42" fmla="*/ 8939487 w 10901897"/>
              <a:gd name="connsiteY42" fmla="*/ 6044601 h 6350923"/>
              <a:gd name="connsiteX43" fmla="*/ 8687743 w 10901897"/>
              <a:gd name="connsiteY43" fmla="*/ 6053392 h 6350923"/>
              <a:gd name="connsiteX44" fmla="*/ 8666518 w 10901897"/>
              <a:gd name="connsiteY44" fmla="*/ 6064332 h 6350923"/>
              <a:gd name="connsiteX45" fmla="*/ 8599556 w 10901897"/>
              <a:gd name="connsiteY45" fmla="*/ 6074238 h 6350923"/>
              <a:gd name="connsiteX46" fmla="*/ 8554411 w 10901897"/>
              <a:gd name="connsiteY46" fmla="*/ 6077280 h 6350923"/>
              <a:gd name="connsiteX47" fmla="*/ 8547844 w 10901897"/>
              <a:gd name="connsiteY47" fmla="*/ 6077219 h 6350923"/>
              <a:gd name="connsiteX48" fmla="*/ 8493261 w 10901897"/>
              <a:gd name="connsiteY48" fmla="*/ 6068767 h 6350923"/>
              <a:gd name="connsiteX49" fmla="*/ 8488390 w 10901897"/>
              <a:gd name="connsiteY49" fmla="*/ 6074154 h 6350923"/>
              <a:gd name="connsiteX50" fmla="*/ 8471586 w 10901897"/>
              <a:gd name="connsiteY50" fmla="*/ 6080058 h 6350923"/>
              <a:gd name="connsiteX51" fmla="*/ 8456812 w 10901897"/>
              <a:gd name="connsiteY51" fmla="*/ 6074349 h 6350923"/>
              <a:gd name="connsiteX52" fmla="*/ 8388259 w 10901897"/>
              <a:gd name="connsiteY52" fmla="*/ 6065645 h 6350923"/>
              <a:gd name="connsiteX53" fmla="*/ 8370697 w 10901897"/>
              <a:gd name="connsiteY53" fmla="*/ 6064463 h 6350923"/>
              <a:gd name="connsiteX54" fmla="*/ 7639559 w 10901897"/>
              <a:gd name="connsiteY54" fmla="*/ 6089995 h 6350923"/>
              <a:gd name="connsiteX55" fmla="*/ 7007522 w 10901897"/>
              <a:gd name="connsiteY55" fmla="*/ 6112066 h 6350923"/>
              <a:gd name="connsiteX56" fmla="*/ 6591224 w 10901897"/>
              <a:gd name="connsiteY56" fmla="*/ 6126604 h 6350923"/>
              <a:gd name="connsiteX57" fmla="*/ 6557964 w 10901897"/>
              <a:gd name="connsiteY57" fmla="*/ 6127945 h 6350923"/>
              <a:gd name="connsiteX58" fmla="*/ 6355814 w 10901897"/>
              <a:gd name="connsiteY58" fmla="*/ 6135090 h 6350923"/>
              <a:gd name="connsiteX59" fmla="*/ 6354404 w 10901897"/>
              <a:gd name="connsiteY59" fmla="*/ 6134874 h 6350923"/>
              <a:gd name="connsiteX60" fmla="*/ 4018045 w 10901897"/>
              <a:gd name="connsiteY60" fmla="*/ 6216461 h 6350923"/>
              <a:gd name="connsiteX61" fmla="*/ 168026 w 10901897"/>
              <a:gd name="connsiteY61" fmla="*/ 6350907 h 6350923"/>
              <a:gd name="connsiteX62" fmla="*/ 130799 w 10901897"/>
              <a:gd name="connsiteY62" fmla="*/ 6311684 h 6350923"/>
              <a:gd name="connsiteX63" fmla="*/ 27661 w 10901897"/>
              <a:gd name="connsiteY63" fmla="*/ 3358200 h 6350923"/>
              <a:gd name="connsiteX64" fmla="*/ 15046 w 10901897"/>
              <a:gd name="connsiteY64" fmla="*/ 2996969 h 6350923"/>
              <a:gd name="connsiteX65" fmla="*/ 0 w 10901897"/>
              <a:gd name="connsiteY65" fmla="*/ 2566101 h 6350923"/>
              <a:gd name="connsiteX66" fmla="*/ 0 w 10901897"/>
              <a:gd name="connsiteY66" fmla="*/ 0 h 6350923"/>
              <a:gd name="connsiteX0" fmla="*/ 0 w 10901897"/>
              <a:gd name="connsiteY0" fmla="*/ 0 h 6350923"/>
              <a:gd name="connsiteX1" fmla="*/ 10786370 w 10901897"/>
              <a:gd name="connsiteY1" fmla="*/ 2620940 h 6350923"/>
              <a:gd name="connsiteX2" fmla="*/ 10798579 w 10901897"/>
              <a:gd name="connsiteY2" fmla="*/ 2970560 h 6350923"/>
              <a:gd name="connsiteX3" fmla="*/ 10901717 w 10901897"/>
              <a:gd name="connsiteY3" fmla="*/ 5924045 h 6350923"/>
              <a:gd name="connsiteX4" fmla="*/ 10901714 w 10901897"/>
              <a:gd name="connsiteY4" fmla="*/ 5924050 h 6350923"/>
              <a:gd name="connsiteX5" fmla="*/ 10901897 w 10901897"/>
              <a:gd name="connsiteY5" fmla="*/ 5929205 h 6350923"/>
              <a:gd name="connsiteX6" fmla="*/ 10893816 w 10901897"/>
              <a:gd name="connsiteY6" fmla="*/ 5943201 h 6350923"/>
              <a:gd name="connsiteX7" fmla="*/ 10887323 w 10901897"/>
              <a:gd name="connsiteY7" fmla="*/ 5958939 h 6350923"/>
              <a:gd name="connsiteX8" fmla="*/ 10881845 w 10901897"/>
              <a:gd name="connsiteY8" fmla="*/ 5963929 h 6350923"/>
              <a:gd name="connsiteX9" fmla="*/ 10876220 w 10901897"/>
              <a:gd name="connsiteY9" fmla="*/ 5973669 h 6350923"/>
              <a:gd name="connsiteX10" fmla="*/ 10867702 w 10901897"/>
              <a:gd name="connsiteY10" fmla="*/ 5973961 h 6350923"/>
              <a:gd name="connsiteX11" fmla="*/ 10857541 w 10901897"/>
              <a:gd name="connsiteY11" fmla="*/ 5977621 h 6350923"/>
              <a:gd name="connsiteX12" fmla="*/ 10832053 w 10901897"/>
              <a:gd name="connsiteY12" fmla="*/ 5978511 h 6350923"/>
              <a:gd name="connsiteX13" fmla="*/ 10831546 w 10901897"/>
              <a:gd name="connsiteY13" fmla="*/ 5979717 h 6350923"/>
              <a:gd name="connsiteX14" fmla="*/ 10791337 w 10901897"/>
              <a:gd name="connsiteY14" fmla="*/ 6008340 h 6350923"/>
              <a:gd name="connsiteX15" fmla="*/ 10711793 w 10901897"/>
              <a:gd name="connsiteY15" fmla="*/ 5982710 h 6350923"/>
              <a:gd name="connsiteX16" fmla="*/ 9935449 w 10901897"/>
              <a:gd name="connsiteY16" fmla="*/ 6009821 h 6350923"/>
              <a:gd name="connsiteX17" fmla="*/ 9922087 w 10901897"/>
              <a:gd name="connsiteY17" fmla="*/ 6014476 h 6350923"/>
              <a:gd name="connsiteX18" fmla="*/ 9889965 w 10901897"/>
              <a:gd name="connsiteY18" fmla="*/ 6019804 h 6350923"/>
              <a:gd name="connsiteX19" fmla="*/ 9757415 w 10901897"/>
              <a:gd name="connsiteY19" fmla="*/ 6025402 h 6350923"/>
              <a:gd name="connsiteX20" fmla="*/ 9679337 w 10901897"/>
              <a:gd name="connsiteY20" fmla="*/ 6032796 h 6350923"/>
              <a:gd name="connsiteX21" fmla="*/ 9651603 w 10901897"/>
              <a:gd name="connsiteY21" fmla="*/ 6041960 h 6350923"/>
              <a:gd name="connsiteX22" fmla="*/ 9611575 w 10901897"/>
              <a:gd name="connsiteY22" fmla="*/ 6050483 h 6350923"/>
              <a:gd name="connsiteX23" fmla="*/ 9542424 w 10901897"/>
              <a:gd name="connsiteY23" fmla="*/ 6070447 h 6350923"/>
              <a:gd name="connsiteX24" fmla="*/ 9475463 w 10901897"/>
              <a:gd name="connsiteY24" fmla="*/ 6080352 h 6350923"/>
              <a:gd name="connsiteX25" fmla="*/ 9430317 w 10901897"/>
              <a:gd name="connsiteY25" fmla="*/ 6083394 h 6350923"/>
              <a:gd name="connsiteX26" fmla="*/ 9423751 w 10901897"/>
              <a:gd name="connsiteY26" fmla="*/ 6083334 h 6350923"/>
              <a:gd name="connsiteX27" fmla="*/ 9369168 w 10901897"/>
              <a:gd name="connsiteY27" fmla="*/ 6074882 h 6350923"/>
              <a:gd name="connsiteX28" fmla="*/ 9364297 w 10901897"/>
              <a:gd name="connsiteY28" fmla="*/ 6080268 h 6350923"/>
              <a:gd name="connsiteX29" fmla="*/ 9347493 w 10901897"/>
              <a:gd name="connsiteY29" fmla="*/ 6086173 h 6350923"/>
              <a:gd name="connsiteX30" fmla="*/ 9332718 w 10901897"/>
              <a:gd name="connsiteY30" fmla="*/ 6080463 h 6350923"/>
              <a:gd name="connsiteX31" fmla="*/ 9264167 w 10901897"/>
              <a:gd name="connsiteY31" fmla="*/ 6071759 h 6350923"/>
              <a:gd name="connsiteX32" fmla="*/ 9164094 w 10901897"/>
              <a:gd name="connsiteY32" fmla="*/ 6065029 h 6350923"/>
              <a:gd name="connsiteX33" fmla="*/ 9148800 w 10901897"/>
              <a:gd name="connsiteY33" fmla="*/ 6059161 h 6350923"/>
              <a:gd name="connsiteX34" fmla="*/ 9050458 w 10901897"/>
              <a:gd name="connsiteY34" fmla="*/ 6046949 h 6350923"/>
              <a:gd name="connsiteX35" fmla="*/ 8999058 w 10901897"/>
              <a:gd name="connsiteY35" fmla="*/ 6046326 h 6350923"/>
              <a:gd name="connsiteX36" fmla="*/ 8993554 w 10901897"/>
              <a:gd name="connsiteY36" fmla="*/ 6052369 h 6350923"/>
              <a:gd name="connsiteX37" fmla="*/ 8978351 w 10901897"/>
              <a:gd name="connsiteY37" fmla="*/ 6051356 h 6350923"/>
              <a:gd name="connsiteX38" fmla="*/ 8974307 w 10901897"/>
              <a:gd name="connsiteY38" fmla="*/ 6052367 h 6350923"/>
              <a:gd name="connsiteX39" fmla="*/ 8951126 w 10901897"/>
              <a:gd name="connsiteY39" fmla="*/ 6056886 h 6350923"/>
              <a:gd name="connsiteX40" fmla="*/ 8946415 w 10901897"/>
              <a:gd name="connsiteY40" fmla="*/ 6045937 h 6350923"/>
              <a:gd name="connsiteX41" fmla="*/ 8939487 w 10901897"/>
              <a:gd name="connsiteY41" fmla="*/ 6044601 h 6350923"/>
              <a:gd name="connsiteX42" fmla="*/ 8687743 w 10901897"/>
              <a:gd name="connsiteY42" fmla="*/ 6053392 h 6350923"/>
              <a:gd name="connsiteX43" fmla="*/ 8666518 w 10901897"/>
              <a:gd name="connsiteY43" fmla="*/ 6064332 h 6350923"/>
              <a:gd name="connsiteX44" fmla="*/ 8599556 w 10901897"/>
              <a:gd name="connsiteY44" fmla="*/ 6074238 h 6350923"/>
              <a:gd name="connsiteX45" fmla="*/ 8554411 w 10901897"/>
              <a:gd name="connsiteY45" fmla="*/ 6077280 h 6350923"/>
              <a:gd name="connsiteX46" fmla="*/ 8547844 w 10901897"/>
              <a:gd name="connsiteY46" fmla="*/ 6077219 h 6350923"/>
              <a:gd name="connsiteX47" fmla="*/ 8493261 w 10901897"/>
              <a:gd name="connsiteY47" fmla="*/ 6068767 h 6350923"/>
              <a:gd name="connsiteX48" fmla="*/ 8488390 w 10901897"/>
              <a:gd name="connsiteY48" fmla="*/ 6074154 h 6350923"/>
              <a:gd name="connsiteX49" fmla="*/ 8471586 w 10901897"/>
              <a:gd name="connsiteY49" fmla="*/ 6080058 h 6350923"/>
              <a:gd name="connsiteX50" fmla="*/ 8456812 w 10901897"/>
              <a:gd name="connsiteY50" fmla="*/ 6074349 h 6350923"/>
              <a:gd name="connsiteX51" fmla="*/ 8388259 w 10901897"/>
              <a:gd name="connsiteY51" fmla="*/ 6065645 h 6350923"/>
              <a:gd name="connsiteX52" fmla="*/ 8370697 w 10901897"/>
              <a:gd name="connsiteY52" fmla="*/ 6064463 h 6350923"/>
              <a:gd name="connsiteX53" fmla="*/ 7639559 w 10901897"/>
              <a:gd name="connsiteY53" fmla="*/ 6089995 h 6350923"/>
              <a:gd name="connsiteX54" fmla="*/ 7007522 w 10901897"/>
              <a:gd name="connsiteY54" fmla="*/ 6112066 h 6350923"/>
              <a:gd name="connsiteX55" fmla="*/ 6591224 w 10901897"/>
              <a:gd name="connsiteY55" fmla="*/ 6126604 h 6350923"/>
              <a:gd name="connsiteX56" fmla="*/ 6557964 w 10901897"/>
              <a:gd name="connsiteY56" fmla="*/ 6127945 h 6350923"/>
              <a:gd name="connsiteX57" fmla="*/ 6355814 w 10901897"/>
              <a:gd name="connsiteY57" fmla="*/ 6135090 h 6350923"/>
              <a:gd name="connsiteX58" fmla="*/ 6354404 w 10901897"/>
              <a:gd name="connsiteY58" fmla="*/ 6134874 h 6350923"/>
              <a:gd name="connsiteX59" fmla="*/ 4018045 w 10901897"/>
              <a:gd name="connsiteY59" fmla="*/ 6216461 h 6350923"/>
              <a:gd name="connsiteX60" fmla="*/ 168026 w 10901897"/>
              <a:gd name="connsiteY60" fmla="*/ 6350907 h 6350923"/>
              <a:gd name="connsiteX61" fmla="*/ 130799 w 10901897"/>
              <a:gd name="connsiteY61" fmla="*/ 6311684 h 6350923"/>
              <a:gd name="connsiteX62" fmla="*/ 27661 w 10901897"/>
              <a:gd name="connsiteY62" fmla="*/ 3358200 h 6350923"/>
              <a:gd name="connsiteX63" fmla="*/ 15046 w 10901897"/>
              <a:gd name="connsiteY63" fmla="*/ 2996969 h 6350923"/>
              <a:gd name="connsiteX64" fmla="*/ 0 w 10901897"/>
              <a:gd name="connsiteY64" fmla="*/ 2566101 h 6350923"/>
              <a:gd name="connsiteX65" fmla="*/ 0 w 10901897"/>
              <a:gd name="connsiteY65" fmla="*/ 0 h 6350923"/>
              <a:gd name="connsiteX0" fmla="*/ 0 w 10901897"/>
              <a:gd name="connsiteY0" fmla="*/ 0 h 3784822"/>
              <a:gd name="connsiteX1" fmla="*/ 10786370 w 10901897"/>
              <a:gd name="connsiteY1" fmla="*/ 54839 h 3784822"/>
              <a:gd name="connsiteX2" fmla="*/ 10798579 w 10901897"/>
              <a:gd name="connsiteY2" fmla="*/ 404459 h 3784822"/>
              <a:gd name="connsiteX3" fmla="*/ 10901717 w 10901897"/>
              <a:gd name="connsiteY3" fmla="*/ 3357944 h 3784822"/>
              <a:gd name="connsiteX4" fmla="*/ 10901714 w 10901897"/>
              <a:gd name="connsiteY4" fmla="*/ 3357949 h 3784822"/>
              <a:gd name="connsiteX5" fmla="*/ 10901897 w 10901897"/>
              <a:gd name="connsiteY5" fmla="*/ 3363104 h 3784822"/>
              <a:gd name="connsiteX6" fmla="*/ 10893816 w 10901897"/>
              <a:gd name="connsiteY6" fmla="*/ 3377100 h 3784822"/>
              <a:gd name="connsiteX7" fmla="*/ 10887323 w 10901897"/>
              <a:gd name="connsiteY7" fmla="*/ 3392838 h 3784822"/>
              <a:gd name="connsiteX8" fmla="*/ 10881845 w 10901897"/>
              <a:gd name="connsiteY8" fmla="*/ 3397828 h 3784822"/>
              <a:gd name="connsiteX9" fmla="*/ 10876220 w 10901897"/>
              <a:gd name="connsiteY9" fmla="*/ 3407568 h 3784822"/>
              <a:gd name="connsiteX10" fmla="*/ 10867702 w 10901897"/>
              <a:gd name="connsiteY10" fmla="*/ 3407860 h 3784822"/>
              <a:gd name="connsiteX11" fmla="*/ 10857541 w 10901897"/>
              <a:gd name="connsiteY11" fmla="*/ 3411520 h 3784822"/>
              <a:gd name="connsiteX12" fmla="*/ 10832053 w 10901897"/>
              <a:gd name="connsiteY12" fmla="*/ 3412410 h 3784822"/>
              <a:gd name="connsiteX13" fmla="*/ 10831546 w 10901897"/>
              <a:gd name="connsiteY13" fmla="*/ 3413616 h 3784822"/>
              <a:gd name="connsiteX14" fmla="*/ 10791337 w 10901897"/>
              <a:gd name="connsiteY14" fmla="*/ 3442239 h 3784822"/>
              <a:gd name="connsiteX15" fmla="*/ 10711793 w 10901897"/>
              <a:gd name="connsiteY15" fmla="*/ 3416609 h 3784822"/>
              <a:gd name="connsiteX16" fmla="*/ 9935449 w 10901897"/>
              <a:gd name="connsiteY16" fmla="*/ 3443720 h 3784822"/>
              <a:gd name="connsiteX17" fmla="*/ 9922087 w 10901897"/>
              <a:gd name="connsiteY17" fmla="*/ 3448375 h 3784822"/>
              <a:gd name="connsiteX18" fmla="*/ 9889965 w 10901897"/>
              <a:gd name="connsiteY18" fmla="*/ 3453703 h 3784822"/>
              <a:gd name="connsiteX19" fmla="*/ 9757415 w 10901897"/>
              <a:gd name="connsiteY19" fmla="*/ 3459301 h 3784822"/>
              <a:gd name="connsiteX20" fmla="*/ 9679337 w 10901897"/>
              <a:gd name="connsiteY20" fmla="*/ 3466695 h 3784822"/>
              <a:gd name="connsiteX21" fmla="*/ 9651603 w 10901897"/>
              <a:gd name="connsiteY21" fmla="*/ 3475859 h 3784822"/>
              <a:gd name="connsiteX22" fmla="*/ 9611575 w 10901897"/>
              <a:gd name="connsiteY22" fmla="*/ 3484382 h 3784822"/>
              <a:gd name="connsiteX23" fmla="*/ 9542424 w 10901897"/>
              <a:gd name="connsiteY23" fmla="*/ 3504346 h 3784822"/>
              <a:gd name="connsiteX24" fmla="*/ 9475463 w 10901897"/>
              <a:gd name="connsiteY24" fmla="*/ 3514251 h 3784822"/>
              <a:gd name="connsiteX25" fmla="*/ 9430317 w 10901897"/>
              <a:gd name="connsiteY25" fmla="*/ 3517293 h 3784822"/>
              <a:gd name="connsiteX26" fmla="*/ 9423751 w 10901897"/>
              <a:gd name="connsiteY26" fmla="*/ 3517233 h 3784822"/>
              <a:gd name="connsiteX27" fmla="*/ 9369168 w 10901897"/>
              <a:gd name="connsiteY27" fmla="*/ 3508781 h 3784822"/>
              <a:gd name="connsiteX28" fmla="*/ 9364297 w 10901897"/>
              <a:gd name="connsiteY28" fmla="*/ 3514167 h 3784822"/>
              <a:gd name="connsiteX29" fmla="*/ 9347493 w 10901897"/>
              <a:gd name="connsiteY29" fmla="*/ 3520072 h 3784822"/>
              <a:gd name="connsiteX30" fmla="*/ 9332718 w 10901897"/>
              <a:gd name="connsiteY30" fmla="*/ 3514362 h 3784822"/>
              <a:gd name="connsiteX31" fmla="*/ 9264167 w 10901897"/>
              <a:gd name="connsiteY31" fmla="*/ 3505658 h 3784822"/>
              <a:gd name="connsiteX32" fmla="*/ 9164094 w 10901897"/>
              <a:gd name="connsiteY32" fmla="*/ 3498928 h 3784822"/>
              <a:gd name="connsiteX33" fmla="*/ 9148800 w 10901897"/>
              <a:gd name="connsiteY33" fmla="*/ 3493060 h 3784822"/>
              <a:gd name="connsiteX34" fmla="*/ 9050458 w 10901897"/>
              <a:gd name="connsiteY34" fmla="*/ 3480848 h 3784822"/>
              <a:gd name="connsiteX35" fmla="*/ 8999058 w 10901897"/>
              <a:gd name="connsiteY35" fmla="*/ 3480225 h 3784822"/>
              <a:gd name="connsiteX36" fmla="*/ 8993554 w 10901897"/>
              <a:gd name="connsiteY36" fmla="*/ 3486268 h 3784822"/>
              <a:gd name="connsiteX37" fmla="*/ 8978351 w 10901897"/>
              <a:gd name="connsiteY37" fmla="*/ 3485255 h 3784822"/>
              <a:gd name="connsiteX38" fmla="*/ 8974307 w 10901897"/>
              <a:gd name="connsiteY38" fmla="*/ 3486266 h 3784822"/>
              <a:gd name="connsiteX39" fmla="*/ 8951126 w 10901897"/>
              <a:gd name="connsiteY39" fmla="*/ 3490785 h 3784822"/>
              <a:gd name="connsiteX40" fmla="*/ 8946415 w 10901897"/>
              <a:gd name="connsiteY40" fmla="*/ 3479836 h 3784822"/>
              <a:gd name="connsiteX41" fmla="*/ 8939487 w 10901897"/>
              <a:gd name="connsiteY41" fmla="*/ 3478500 h 3784822"/>
              <a:gd name="connsiteX42" fmla="*/ 8687743 w 10901897"/>
              <a:gd name="connsiteY42" fmla="*/ 3487291 h 3784822"/>
              <a:gd name="connsiteX43" fmla="*/ 8666518 w 10901897"/>
              <a:gd name="connsiteY43" fmla="*/ 3498231 h 3784822"/>
              <a:gd name="connsiteX44" fmla="*/ 8599556 w 10901897"/>
              <a:gd name="connsiteY44" fmla="*/ 3508137 h 3784822"/>
              <a:gd name="connsiteX45" fmla="*/ 8554411 w 10901897"/>
              <a:gd name="connsiteY45" fmla="*/ 3511179 h 3784822"/>
              <a:gd name="connsiteX46" fmla="*/ 8547844 w 10901897"/>
              <a:gd name="connsiteY46" fmla="*/ 3511118 h 3784822"/>
              <a:gd name="connsiteX47" fmla="*/ 8493261 w 10901897"/>
              <a:gd name="connsiteY47" fmla="*/ 3502666 h 3784822"/>
              <a:gd name="connsiteX48" fmla="*/ 8488390 w 10901897"/>
              <a:gd name="connsiteY48" fmla="*/ 3508053 h 3784822"/>
              <a:gd name="connsiteX49" fmla="*/ 8471586 w 10901897"/>
              <a:gd name="connsiteY49" fmla="*/ 3513957 h 3784822"/>
              <a:gd name="connsiteX50" fmla="*/ 8456812 w 10901897"/>
              <a:gd name="connsiteY50" fmla="*/ 3508248 h 3784822"/>
              <a:gd name="connsiteX51" fmla="*/ 8388259 w 10901897"/>
              <a:gd name="connsiteY51" fmla="*/ 3499544 h 3784822"/>
              <a:gd name="connsiteX52" fmla="*/ 8370697 w 10901897"/>
              <a:gd name="connsiteY52" fmla="*/ 3498362 h 3784822"/>
              <a:gd name="connsiteX53" fmla="*/ 7639559 w 10901897"/>
              <a:gd name="connsiteY53" fmla="*/ 3523894 h 3784822"/>
              <a:gd name="connsiteX54" fmla="*/ 7007522 w 10901897"/>
              <a:gd name="connsiteY54" fmla="*/ 3545965 h 3784822"/>
              <a:gd name="connsiteX55" fmla="*/ 6591224 w 10901897"/>
              <a:gd name="connsiteY55" fmla="*/ 3560503 h 3784822"/>
              <a:gd name="connsiteX56" fmla="*/ 6557964 w 10901897"/>
              <a:gd name="connsiteY56" fmla="*/ 3561844 h 3784822"/>
              <a:gd name="connsiteX57" fmla="*/ 6355814 w 10901897"/>
              <a:gd name="connsiteY57" fmla="*/ 3568989 h 3784822"/>
              <a:gd name="connsiteX58" fmla="*/ 6354404 w 10901897"/>
              <a:gd name="connsiteY58" fmla="*/ 3568773 h 3784822"/>
              <a:gd name="connsiteX59" fmla="*/ 4018045 w 10901897"/>
              <a:gd name="connsiteY59" fmla="*/ 3650360 h 3784822"/>
              <a:gd name="connsiteX60" fmla="*/ 168026 w 10901897"/>
              <a:gd name="connsiteY60" fmla="*/ 3784806 h 3784822"/>
              <a:gd name="connsiteX61" fmla="*/ 130799 w 10901897"/>
              <a:gd name="connsiteY61" fmla="*/ 3745583 h 3784822"/>
              <a:gd name="connsiteX62" fmla="*/ 27661 w 10901897"/>
              <a:gd name="connsiteY62" fmla="*/ 792099 h 3784822"/>
              <a:gd name="connsiteX63" fmla="*/ 15046 w 10901897"/>
              <a:gd name="connsiteY63" fmla="*/ 430868 h 3784822"/>
              <a:gd name="connsiteX64" fmla="*/ 0 w 10901897"/>
              <a:gd name="connsiteY64" fmla="*/ 0 h 378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01897" h="3784822">
                <a:moveTo>
                  <a:pt x="0" y="0"/>
                </a:moveTo>
                <a:lnTo>
                  <a:pt x="10786370" y="54839"/>
                </a:lnTo>
                <a:lnTo>
                  <a:pt x="10798579" y="404459"/>
                </a:lnTo>
                <a:lnTo>
                  <a:pt x="10901717" y="3357944"/>
                </a:lnTo>
                <a:cubicBezTo>
                  <a:pt x="10901716" y="3357946"/>
                  <a:pt x="10901715" y="3357947"/>
                  <a:pt x="10901714" y="3357949"/>
                </a:cubicBezTo>
                <a:lnTo>
                  <a:pt x="10901897" y="3363104"/>
                </a:lnTo>
                <a:lnTo>
                  <a:pt x="10893816" y="3377100"/>
                </a:lnTo>
                <a:lnTo>
                  <a:pt x="10887323" y="3392838"/>
                </a:lnTo>
                <a:lnTo>
                  <a:pt x="10881845" y="3397828"/>
                </a:lnTo>
                <a:lnTo>
                  <a:pt x="10876220" y="3407568"/>
                </a:lnTo>
                <a:lnTo>
                  <a:pt x="10867702" y="3407860"/>
                </a:lnTo>
                <a:lnTo>
                  <a:pt x="10857541" y="3411520"/>
                </a:lnTo>
                <a:lnTo>
                  <a:pt x="10832053" y="3412410"/>
                </a:lnTo>
                <a:lnTo>
                  <a:pt x="10831546" y="3413616"/>
                </a:lnTo>
                <a:cubicBezTo>
                  <a:pt x="10830474" y="3428173"/>
                  <a:pt x="10849082" y="3440222"/>
                  <a:pt x="10791337" y="3442239"/>
                </a:cubicBezTo>
                <a:lnTo>
                  <a:pt x="10711793" y="3416609"/>
                </a:lnTo>
                <a:lnTo>
                  <a:pt x="9935449" y="3443720"/>
                </a:lnTo>
                <a:lnTo>
                  <a:pt x="9922087" y="3448375"/>
                </a:lnTo>
                <a:cubicBezTo>
                  <a:pt x="9914905" y="3450370"/>
                  <a:pt x="9905005" y="3452335"/>
                  <a:pt x="9889965" y="3453703"/>
                </a:cubicBezTo>
                <a:cubicBezTo>
                  <a:pt x="9852034" y="3441054"/>
                  <a:pt x="9804605" y="3476443"/>
                  <a:pt x="9757415" y="3459301"/>
                </a:cubicBezTo>
                <a:cubicBezTo>
                  <a:pt x="9740263" y="3455349"/>
                  <a:pt x="9688392" y="3457516"/>
                  <a:pt x="9679337" y="3466695"/>
                </a:cubicBezTo>
                <a:cubicBezTo>
                  <a:pt x="9668677" y="3468953"/>
                  <a:pt x="9655780" y="3466201"/>
                  <a:pt x="9651603" y="3475859"/>
                </a:cubicBezTo>
                <a:cubicBezTo>
                  <a:pt x="9644330" y="3487550"/>
                  <a:pt x="9605022" y="3471055"/>
                  <a:pt x="9611575" y="3484382"/>
                </a:cubicBezTo>
                <a:cubicBezTo>
                  <a:pt x="9583699" y="3473111"/>
                  <a:pt x="9564458" y="3497726"/>
                  <a:pt x="9542424" y="3504346"/>
                </a:cubicBezTo>
                <a:lnTo>
                  <a:pt x="9475463" y="3514251"/>
                </a:lnTo>
                <a:lnTo>
                  <a:pt x="9430317" y="3517293"/>
                </a:lnTo>
                <a:lnTo>
                  <a:pt x="9423751" y="3517233"/>
                </a:lnTo>
                <a:lnTo>
                  <a:pt x="9369168" y="3508781"/>
                </a:lnTo>
                <a:cubicBezTo>
                  <a:pt x="9367971" y="3510714"/>
                  <a:pt x="9366331" y="3512530"/>
                  <a:pt x="9364297" y="3514167"/>
                </a:cubicBezTo>
                <a:lnTo>
                  <a:pt x="9347493" y="3520072"/>
                </a:lnTo>
                <a:lnTo>
                  <a:pt x="9332718" y="3514362"/>
                </a:lnTo>
                <a:lnTo>
                  <a:pt x="9264167" y="3505658"/>
                </a:lnTo>
                <a:lnTo>
                  <a:pt x="9164094" y="3498928"/>
                </a:lnTo>
                <a:lnTo>
                  <a:pt x="9148800" y="3493060"/>
                </a:lnTo>
                <a:cubicBezTo>
                  <a:pt x="9114162" y="3487240"/>
                  <a:pt x="9072940" y="3495967"/>
                  <a:pt x="9050458" y="3480848"/>
                </a:cubicBezTo>
                <a:lnTo>
                  <a:pt x="8999058" y="3480225"/>
                </a:lnTo>
                <a:lnTo>
                  <a:pt x="8993554" y="3486268"/>
                </a:lnTo>
                <a:lnTo>
                  <a:pt x="8978351" y="3485255"/>
                </a:lnTo>
                <a:lnTo>
                  <a:pt x="8974307" y="3486266"/>
                </a:lnTo>
                <a:cubicBezTo>
                  <a:pt x="8966590" y="3488228"/>
                  <a:pt x="8958927" y="3489959"/>
                  <a:pt x="8951126" y="3490785"/>
                </a:cubicBezTo>
                <a:cubicBezTo>
                  <a:pt x="8951758" y="3485238"/>
                  <a:pt x="8949842" y="3481846"/>
                  <a:pt x="8946415" y="3479836"/>
                </a:cubicBezTo>
                <a:lnTo>
                  <a:pt x="8939487" y="3478500"/>
                </a:lnTo>
                <a:lnTo>
                  <a:pt x="8687743" y="3487291"/>
                </a:lnTo>
                <a:lnTo>
                  <a:pt x="8666518" y="3498231"/>
                </a:lnTo>
                <a:lnTo>
                  <a:pt x="8599556" y="3508137"/>
                </a:lnTo>
                <a:lnTo>
                  <a:pt x="8554411" y="3511179"/>
                </a:lnTo>
                <a:lnTo>
                  <a:pt x="8547844" y="3511118"/>
                </a:lnTo>
                <a:lnTo>
                  <a:pt x="8493261" y="3502666"/>
                </a:lnTo>
                <a:cubicBezTo>
                  <a:pt x="8492064" y="3504598"/>
                  <a:pt x="8490425" y="3506416"/>
                  <a:pt x="8488390" y="3508053"/>
                </a:cubicBezTo>
                <a:lnTo>
                  <a:pt x="8471586" y="3513957"/>
                </a:lnTo>
                <a:lnTo>
                  <a:pt x="8456812" y="3508248"/>
                </a:lnTo>
                <a:lnTo>
                  <a:pt x="8388259" y="3499544"/>
                </a:lnTo>
                <a:lnTo>
                  <a:pt x="8370697" y="3498362"/>
                </a:lnTo>
                <a:lnTo>
                  <a:pt x="7639559" y="3523894"/>
                </a:lnTo>
                <a:lnTo>
                  <a:pt x="7007522" y="3545965"/>
                </a:lnTo>
                <a:lnTo>
                  <a:pt x="6591224" y="3560503"/>
                </a:lnTo>
                <a:lnTo>
                  <a:pt x="6557964" y="3561844"/>
                </a:lnTo>
                <a:cubicBezTo>
                  <a:pt x="6565626" y="3569808"/>
                  <a:pt x="6411601" y="3573816"/>
                  <a:pt x="6355814" y="3568989"/>
                </a:cubicBezTo>
                <a:lnTo>
                  <a:pt x="6354404" y="3568773"/>
                </a:lnTo>
                <a:lnTo>
                  <a:pt x="4018045" y="3650360"/>
                </a:lnTo>
                <a:lnTo>
                  <a:pt x="168026" y="3784806"/>
                </a:lnTo>
                <a:cubicBezTo>
                  <a:pt x="148265" y="3785434"/>
                  <a:pt x="131630" y="3767909"/>
                  <a:pt x="130799" y="3745583"/>
                </a:cubicBezTo>
                <a:lnTo>
                  <a:pt x="27661" y="792099"/>
                </a:lnTo>
                <a:lnTo>
                  <a:pt x="15046" y="4308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50000"/>
                </a:srgbClr>
              </a:gs>
              <a:gs pos="44000">
                <a:srgbClr val="000000">
                  <a:alpha val="0"/>
                </a:srgbClr>
              </a:gs>
              <a:gs pos="20000">
                <a:srgbClr val="000000">
                  <a:alpha val="37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943098"/>
            <a:ext cx="5410200" cy="3184241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GB" sz="3800">
                <a:ea typeface="+mj-lt"/>
                <a:cs typeface="+mj-lt"/>
              </a:rPr>
              <a:t>Historical Development of computer Vision in the year 1990s to 2000s.</a:t>
            </a:r>
            <a:endParaRPr lang="en-US" sz="3800"/>
          </a:p>
          <a:p>
            <a:pPr algn="r">
              <a:lnSpc>
                <a:spcPct val="110000"/>
              </a:lnSpc>
            </a:pPr>
            <a:endParaRPr lang="en-US" sz="3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7411" y="5390539"/>
            <a:ext cx="5250013" cy="634245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91EA59-6DC9-4DBE-A695-5C34F3589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151E3D-CEBB-4AB7-BD15-2F43F5561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D37F7F1-C11D-4C2D-8852-2F971134B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9D65196-FEF1-4579-A9A6-33918DD8A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543613-5075-431D-A2F8-1E9DB45FB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6E29850-FF8C-4A70-A54F-29A8CFCF9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9E390A-405A-41FF-B91F-F5FAA0E59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EAEBC66-E1C6-46AE-8EF1-E28EFEA3F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82A7822-6056-4415-A0D2-5FB3A84E8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1E9B269-BA82-4AF1-BDBF-87F48002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950F564-36B0-4A58-84A7-3B03BE6C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2B2619C-2C88-4DD6-96FE-CF708FF6A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5382" y="0"/>
            <a:ext cx="7266618" cy="6858000"/>
          </a:xfrm>
          <a:custGeom>
            <a:avLst/>
            <a:gdLst>
              <a:gd name="connsiteX0" fmla="*/ 414076 w 7266618"/>
              <a:gd name="connsiteY0" fmla="*/ 0 h 6858000"/>
              <a:gd name="connsiteX1" fmla="*/ 7266618 w 7266618"/>
              <a:gd name="connsiteY1" fmla="*/ 0 h 6858000"/>
              <a:gd name="connsiteX2" fmla="*/ 7266618 w 7266618"/>
              <a:gd name="connsiteY2" fmla="*/ 6858000 h 6858000"/>
              <a:gd name="connsiteX3" fmla="*/ 7086013 w 7266618"/>
              <a:gd name="connsiteY3" fmla="*/ 6858000 h 6858000"/>
              <a:gd name="connsiteX4" fmla="*/ 0 w 7266618"/>
              <a:gd name="connsiteY4" fmla="*/ 639950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6618" h="6858000">
                <a:moveTo>
                  <a:pt x="414076" y="0"/>
                </a:moveTo>
                <a:lnTo>
                  <a:pt x="7266618" y="0"/>
                </a:lnTo>
                <a:lnTo>
                  <a:pt x="7266618" y="6858000"/>
                </a:lnTo>
                <a:lnTo>
                  <a:pt x="7086013" y="6858000"/>
                </a:lnTo>
                <a:lnTo>
                  <a:pt x="0" y="6399503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E3A44A7-098D-4DB2-9081-4499626D1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7762" y="1"/>
            <a:ext cx="7144238" cy="6763357"/>
          </a:xfrm>
          <a:custGeom>
            <a:avLst/>
            <a:gdLst>
              <a:gd name="connsiteX0" fmla="*/ 405160 w 7144238"/>
              <a:gd name="connsiteY0" fmla="*/ 0 h 6763357"/>
              <a:gd name="connsiteX1" fmla="*/ 7144238 w 7144238"/>
              <a:gd name="connsiteY1" fmla="*/ 0 h 6763357"/>
              <a:gd name="connsiteX2" fmla="*/ 7144238 w 7144238"/>
              <a:gd name="connsiteY2" fmla="*/ 6763357 h 6763357"/>
              <a:gd name="connsiteX3" fmla="*/ 6459827 w 7144238"/>
              <a:gd name="connsiteY3" fmla="*/ 6719077 h 6763357"/>
              <a:gd name="connsiteX4" fmla="*/ 6425309 w 7144238"/>
              <a:gd name="connsiteY4" fmla="*/ 6728146 h 6763357"/>
              <a:gd name="connsiteX5" fmla="*/ 6379064 w 7144238"/>
              <a:gd name="connsiteY5" fmla="*/ 6724689 h 6763357"/>
              <a:gd name="connsiteX6" fmla="*/ 6358967 w 7144238"/>
              <a:gd name="connsiteY6" fmla="*/ 6735815 h 6763357"/>
              <a:gd name="connsiteX7" fmla="*/ 6340027 w 7144238"/>
              <a:gd name="connsiteY7" fmla="*/ 6739948 h 6763357"/>
              <a:gd name="connsiteX8" fmla="*/ 6325659 w 7144238"/>
              <a:gd name="connsiteY8" fmla="*/ 6739848 h 6763357"/>
              <a:gd name="connsiteX9" fmla="*/ 6311135 w 7144238"/>
              <a:gd name="connsiteY9" fmla="*/ 6731574 h 6763357"/>
              <a:gd name="connsiteX10" fmla="*/ 6300815 w 7144238"/>
              <a:gd name="connsiteY10" fmla="*/ 6733959 h 6763357"/>
              <a:gd name="connsiteX11" fmla="*/ 6282467 w 7144238"/>
              <a:gd name="connsiteY11" fmla="*/ 6724911 h 6763357"/>
              <a:gd name="connsiteX12" fmla="*/ 6255353 w 7144238"/>
              <a:gd name="connsiteY12" fmla="*/ 6715920 h 6763357"/>
              <a:gd name="connsiteX13" fmla="*/ 6236864 w 7144238"/>
              <a:gd name="connsiteY13" fmla="*/ 6707006 h 6763357"/>
              <a:gd name="connsiteX14" fmla="*/ 6233355 w 7144238"/>
              <a:gd name="connsiteY14" fmla="*/ 6704418 h 6763357"/>
              <a:gd name="connsiteX15" fmla="*/ 6109120 w 7144238"/>
              <a:gd name="connsiteY15" fmla="*/ 6696380 h 6763357"/>
              <a:gd name="connsiteX16" fmla="*/ 6099785 w 7144238"/>
              <a:gd name="connsiteY16" fmla="*/ 6698416 h 6763357"/>
              <a:gd name="connsiteX17" fmla="*/ 6069037 w 7144238"/>
              <a:gd name="connsiteY17" fmla="*/ 6693786 h 6763357"/>
              <a:gd name="connsiteX18" fmla="*/ 6064316 w 7144238"/>
              <a:gd name="connsiteY18" fmla="*/ 6697077 h 6763357"/>
              <a:gd name="connsiteX19" fmla="*/ 6034319 w 7144238"/>
              <a:gd name="connsiteY19" fmla="*/ 6691540 h 6763357"/>
              <a:gd name="connsiteX20" fmla="*/ 6001003 w 7144238"/>
              <a:gd name="connsiteY20" fmla="*/ 6692438 h 6763357"/>
              <a:gd name="connsiteX21" fmla="*/ 5998001 w 7144238"/>
              <a:gd name="connsiteY21" fmla="*/ 6700454 h 6763357"/>
              <a:gd name="connsiteX22" fmla="*/ 5990691 w 7144238"/>
              <a:gd name="connsiteY22" fmla="*/ 6700703 h 6763357"/>
              <a:gd name="connsiteX23" fmla="*/ 5979267 w 7144238"/>
              <a:gd name="connsiteY23" fmla="*/ 6699807 h 6763357"/>
              <a:gd name="connsiteX24" fmla="*/ 5954209 w 7144238"/>
              <a:gd name="connsiteY24" fmla="*/ 6689568 h 6763357"/>
              <a:gd name="connsiteX25" fmla="*/ 18822 w 7144238"/>
              <a:gd name="connsiteY25" fmla="*/ 6306907 h 6763357"/>
              <a:gd name="connsiteX26" fmla="*/ 166 w 7144238"/>
              <a:gd name="connsiteY26" fmla="*/ 6263796 h 676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144238" h="6763357">
                <a:moveTo>
                  <a:pt x="405160" y="0"/>
                </a:moveTo>
                <a:lnTo>
                  <a:pt x="7144238" y="0"/>
                </a:lnTo>
                <a:lnTo>
                  <a:pt x="7144238" y="6763357"/>
                </a:lnTo>
                <a:lnTo>
                  <a:pt x="6459827" y="6719077"/>
                </a:lnTo>
                <a:lnTo>
                  <a:pt x="6425309" y="6728146"/>
                </a:lnTo>
                <a:cubicBezTo>
                  <a:pt x="6409895" y="6726993"/>
                  <a:pt x="6394479" y="6725842"/>
                  <a:pt x="6379064" y="6724689"/>
                </a:cubicBezTo>
                <a:cubicBezTo>
                  <a:pt x="6372030" y="6715563"/>
                  <a:pt x="6365385" y="6732086"/>
                  <a:pt x="6358967" y="6735815"/>
                </a:cubicBezTo>
                <a:lnTo>
                  <a:pt x="6340027" y="6739948"/>
                </a:lnTo>
                <a:cubicBezTo>
                  <a:pt x="6335238" y="6739915"/>
                  <a:pt x="6330449" y="6739881"/>
                  <a:pt x="6325659" y="6739848"/>
                </a:cubicBezTo>
                <a:lnTo>
                  <a:pt x="6311135" y="6731574"/>
                </a:lnTo>
                <a:cubicBezTo>
                  <a:pt x="6306994" y="6730594"/>
                  <a:pt x="6305592" y="6735069"/>
                  <a:pt x="6300815" y="6733959"/>
                </a:cubicBezTo>
                <a:lnTo>
                  <a:pt x="6282467" y="6724911"/>
                </a:lnTo>
                <a:lnTo>
                  <a:pt x="6255353" y="6715920"/>
                </a:lnTo>
                <a:lnTo>
                  <a:pt x="6236864" y="6707006"/>
                </a:lnTo>
                <a:lnTo>
                  <a:pt x="6233355" y="6704418"/>
                </a:lnTo>
                <a:lnTo>
                  <a:pt x="6109120" y="6696380"/>
                </a:lnTo>
                <a:lnTo>
                  <a:pt x="6099785" y="6698416"/>
                </a:lnTo>
                <a:cubicBezTo>
                  <a:pt x="6089536" y="6696872"/>
                  <a:pt x="6079286" y="6695330"/>
                  <a:pt x="6069037" y="6693786"/>
                </a:cubicBezTo>
                <a:lnTo>
                  <a:pt x="6064316" y="6697077"/>
                </a:lnTo>
                <a:lnTo>
                  <a:pt x="6034319" y="6691540"/>
                </a:lnTo>
                <a:cubicBezTo>
                  <a:pt x="6024275" y="6691397"/>
                  <a:pt x="6006982" y="6689475"/>
                  <a:pt x="6001003" y="6692438"/>
                </a:cubicBezTo>
                <a:lnTo>
                  <a:pt x="5998001" y="6700454"/>
                </a:lnTo>
                <a:lnTo>
                  <a:pt x="5990691" y="6700703"/>
                </a:lnTo>
                <a:cubicBezTo>
                  <a:pt x="5990200" y="6700044"/>
                  <a:pt x="5979695" y="6699887"/>
                  <a:pt x="5979267" y="6699807"/>
                </a:cubicBezTo>
                <a:lnTo>
                  <a:pt x="5954209" y="6689568"/>
                </a:lnTo>
                <a:cubicBezTo>
                  <a:pt x="4960801" y="6624085"/>
                  <a:pt x="1011162" y="6377869"/>
                  <a:pt x="18822" y="6306907"/>
                </a:cubicBezTo>
                <a:cubicBezTo>
                  <a:pt x="7045" y="6306088"/>
                  <a:pt x="-1290" y="6286821"/>
                  <a:pt x="166" y="6263796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ecurity Camera Sign">
            <a:extLst>
              <a:ext uri="{FF2B5EF4-FFF2-40B4-BE49-F238E27FC236}">
                <a16:creationId xmlns:a16="http://schemas.microsoft.com/office/drawing/2014/main" id="{DC4E9D23-CA93-2283-98C4-183B2A56A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346">
            <a:off x="5739635" y="186676"/>
            <a:ext cx="6038393" cy="60383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0F73E0-FC17-7660-1955-30D4BFB1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5"/>
            <a:ext cx="4876801" cy="22256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i="0" dirty="0">
                <a:ea typeface="+mj-lt"/>
                <a:cs typeface="+mj-lt"/>
              </a:rPr>
              <a:t>The Key Advancements in this period are:</a:t>
            </a: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65552982-9A4D-3B18-1513-C541ACD43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955925"/>
            <a:ext cx="3285553" cy="321627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GB" dirty="0">
                <a:latin typeface="Calibri"/>
                <a:ea typeface="Calibri"/>
                <a:cs typeface="Calibri"/>
              </a:rPr>
              <a:t>Feature Detection and Extraction:</a:t>
            </a:r>
          </a:p>
          <a:p>
            <a:r>
              <a:rPr lang="en-GB" dirty="0">
                <a:latin typeface="Calibri"/>
                <a:ea typeface="Calibri"/>
                <a:cs typeface="Calibri"/>
              </a:rPr>
              <a:t>* Optical Flow and Motion Analysis</a:t>
            </a:r>
          </a:p>
          <a:p>
            <a:r>
              <a:rPr lang="en-GB" dirty="0">
                <a:latin typeface="Calibri"/>
                <a:ea typeface="Calibri"/>
                <a:cs typeface="Calibri"/>
              </a:rPr>
              <a:t>* Face Detection and Recognition: </a:t>
            </a:r>
          </a:p>
          <a:p>
            <a:r>
              <a:rPr lang="en-GB" dirty="0">
                <a:latin typeface="Calibri"/>
                <a:ea typeface="Calibri"/>
                <a:cs typeface="Calibri"/>
              </a:rPr>
              <a:t>Reconstruction and Structure for Motion (</a:t>
            </a:r>
            <a:r>
              <a:rPr lang="en-GB" dirty="0" err="1">
                <a:latin typeface="Calibri"/>
                <a:ea typeface="Calibri"/>
                <a:cs typeface="Calibri"/>
              </a:rPr>
              <a:t>SfM</a:t>
            </a:r>
            <a:r>
              <a:rPr lang="en-GB" dirty="0">
                <a:latin typeface="Calibri"/>
                <a:ea typeface="Calibri"/>
                <a:cs typeface="Calibri"/>
              </a:rPr>
              <a:t>):</a:t>
            </a:r>
          </a:p>
          <a:p>
            <a:r>
              <a:rPr lang="en-GB" dirty="0">
                <a:latin typeface="Calibri"/>
                <a:ea typeface="Calibri"/>
                <a:cs typeface="Calibri"/>
              </a:rPr>
              <a:t>Object recognition and classification: </a:t>
            </a:r>
          </a:p>
          <a:p>
            <a:r>
              <a:rPr lang="en-GB" sz="1100" dirty="0">
                <a:latin typeface="Calibri"/>
                <a:ea typeface="Calibri"/>
                <a:cs typeface="Calibri"/>
              </a:rPr>
              <a:t>Reconstruction and Structure for Motion (</a:t>
            </a:r>
            <a:r>
              <a:rPr lang="en-GB" sz="1100" dirty="0" err="1">
                <a:latin typeface="Calibri"/>
                <a:ea typeface="Calibri"/>
                <a:cs typeface="Calibri"/>
              </a:rPr>
              <a:t>SfM</a:t>
            </a:r>
            <a:endParaRPr lang="en-GB" dirty="0" err="1">
              <a:latin typeface="Calibri"/>
              <a:ea typeface="Calibri"/>
              <a:cs typeface="Calibri"/>
            </a:endParaRPr>
          </a:p>
          <a:p>
            <a:r>
              <a:rPr lang="en-GB" sz="1100" dirty="0">
                <a:latin typeface="Calibri"/>
                <a:ea typeface="Calibri"/>
                <a:cs typeface="Calibri"/>
              </a:rPr>
              <a:t>David Lowe</a:t>
            </a:r>
          </a:p>
          <a:p>
            <a:endParaRPr lang="en-GB" sz="1100" dirty="0">
              <a:latin typeface="Calibri"/>
              <a:ea typeface="Calibri"/>
              <a:cs typeface="Calibri"/>
            </a:endParaRPr>
          </a:p>
          <a:p>
            <a:endParaRPr lang="en-GB" dirty="0">
              <a:latin typeface="Calibri"/>
              <a:ea typeface="Calibri"/>
              <a:cs typeface="Calibri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F1CB7E3-24EA-46FC-AFBA-DD5B72918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622473">
            <a:off x="5164842" y="5468998"/>
            <a:ext cx="465088" cy="1406400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3C872A-EADA-4C8E-AD63-84540F6EC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E4248-2685-27DC-C8D5-129674E0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49" y="1195251"/>
            <a:ext cx="4372247" cy="4049486"/>
          </a:xfrm>
        </p:spPr>
        <p:txBody>
          <a:bodyPr anchor="t">
            <a:normAutofit/>
          </a:bodyPr>
          <a:lstStyle/>
          <a:p>
            <a:r>
              <a:rPr lang="en-GB" sz="5000" i="0" dirty="0">
                <a:ea typeface="+mj-lt"/>
                <a:cs typeface="+mj-lt"/>
              </a:rPr>
              <a:t>optical flow, stereo vision and facial recognition.</a:t>
            </a:r>
            <a:endParaRPr lang="en-US" sz="5000" dirty="0"/>
          </a:p>
          <a:p>
            <a:endParaRPr lang="en-US" sz="500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E65B544-FFC6-5F0C-2D4F-6027AA65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650" y="1325880"/>
            <a:ext cx="4317277" cy="48463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>
                <a:latin typeface="Calibri"/>
                <a:ea typeface="Calibri"/>
                <a:cs typeface="Calibri"/>
              </a:rPr>
              <a:t>* Andrew Zisserman</a:t>
            </a:r>
          </a:p>
          <a:p>
            <a:r>
              <a:rPr lang="en-GB">
                <a:latin typeface="Calibri"/>
                <a:ea typeface="Calibri"/>
                <a:cs typeface="Calibri"/>
              </a:rPr>
              <a:t>Paul Viola and Micheal Jones</a:t>
            </a:r>
          </a:p>
          <a:p>
            <a:r>
              <a:rPr lang="en-GB">
                <a:latin typeface="Calibri"/>
                <a:ea typeface="Calibri"/>
                <a:cs typeface="Calibri"/>
              </a:rPr>
              <a:t>* Face Detection and Recognition</a:t>
            </a:r>
          </a:p>
          <a:p>
            <a:r>
              <a:rPr lang="en-GB" dirty="0">
                <a:latin typeface="Calibri"/>
                <a:ea typeface="Calibri"/>
                <a:cs typeface="Calibri"/>
              </a:rPr>
              <a:t>Augmented reality</a:t>
            </a:r>
          </a:p>
          <a:p>
            <a:r>
              <a:rPr lang="en-GB" dirty="0">
                <a:latin typeface="Calibri"/>
                <a:ea typeface="Calibri"/>
                <a:cs typeface="Calibri"/>
              </a:rPr>
              <a:t>Medical imaging: </a:t>
            </a:r>
          </a:p>
          <a:p>
            <a:r>
              <a:rPr lang="en-GB" dirty="0">
                <a:latin typeface="Calibri"/>
                <a:ea typeface="Calibri"/>
                <a:cs typeface="Calibri"/>
              </a:rPr>
              <a:t>* Autonomous Vehicles: </a:t>
            </a:r>
          </a:p>
          <a:p>
            <a:endParaRPr lang="en-GB">
              <a:latin typeface="Calibri"/>
              <a:ea typeface="Calibri"/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B05BBE-7040-483A-9363-F258D079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230361C-8176-4B6E-BC11-9DE4BAA0F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62F4E49-A259-4984-804B-3503C75942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CE5C125-D8A6-4487-A363-4D455029EB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F553228-B0F7-4290-8D94-D7331961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66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7C4707-9C68-44ED-A6DE-88FF7A50F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9060A4-9EDF-4FB5-87A8-A9FC83E44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663" y="217714"/>
            <a:ext cx="6968018" cy="6640286"/>
          </a:xfrm>
          <a:custGeom>
            <a:avLst/>
            <a:gdLst>
              <a:gd name="connsiteX0" fmla="*/ 6352331 w 6968018"/>
              <a:gd name="connsiteY0" fmla="*/ 0 h 6643444"/>
              <a:gd name="connsiteX1" fmla="*/ 6968018 w 6968018"/>
              <a:gd name="connsiteY1" fmla="*/ 6643444 h 6643444"/>
              <a:gd name="connsiteX2" fmla="*/ 561128 w 6968018"/>
              <a:gd name="connsiteY2" fmla="*/ 6643444 h 6643444"/>
              <a:gd name="connsiteX3" fmla="*/ 0 w 6968018"/>
              <a:gd name="connsiteY3" fmla="*/ 588709 h 664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8018" h="6643444">
                <a:moveTo>
                  <a:pt x="6352331" y="0"/>
                </a:moveTo>
                <a:lnTo>
                  <a:pt x="6968018" y="6643444"/>
                </a:lnTo>
                <a:lnTo>
                  <a:pt x="561128" y="6643444"/>
                </a:lnTo>
                <a:lnTo>
                  <a:pt x="0" y="588709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937A4B0-1638-4AFA-91A5-60F8BB498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764" y="379444"/>
            <a:ext cx="6678117" cy="6490996"/>
          </a:xfrm>
          <a:custGeom>
            <a:avLst/>
            <a:gdLst>
              <a:gd name="connsiteX0" fmla="*/ 6004504 w 6647705"/>
              <a:gd name="connsiteY0" fmla="*/ 217 h 6461436"/>
              <a:gd name="connsiteX1" fmla="*/ 6043316 w 6647705"/>
              <a:gd name="connsiteY1" fmla="*/ 21512 h 6461436"/>
              <a:gd name="connsiteX2" fmla="*/ 6200652 w 6647705"/>
              <a:gd name="connsiteY2" fmla="*/ 1719217 h 6461436"/>
              <a:gd name="connsiteX3" fmla="*/ 6206825 w 6647705"/>
              <a:gd name="connsiteY3" fmla="*/ 1785827 h 6461436"/>
              <a:gd name="connsiteX4" fmla="*/ 6221227 w 6647705"/>
              <a:gd name="connsiteY4" fmla="*/ 1822016 h 6461436"/>
              <a:gd name="connsiteX5" fmla="*/ 6237305 w 6647705"/>
              <a:gd name="connsiteY5" fmla="*/ 1858891 h 6461436"/>
              <a:gd name="connsiteX6" fmla="*/ 6245339 w 6647705"/>
              <a:gd name="connsiteY6" fmla="*/ 2011010 h 6461436"/>
              <a:gd name="connsiteX7" fmla="*/ 6243065 w 6647705"/>
              <a:gd name="connsiteY7" fmla="*/ 2066060 h 6461436"/>
              <a:gd name="connsiteX8" fmla="*/ 6238739 w 6647705"/>
              <a:gd name="connsiteY8" fmla="*/ 2104210 h 6461436"/>
              <a:gd name="connsiteX9" fmla="*/ 6237021 w 6647705"/>
              <a:gd name="connsiteY9" fmla="*/ 2111648 h 6461436"/>
              <a:gd name="connsiteX10" fmla="*/ 6259718 w 6647705"/>
              <a:gd name="connsiteY10" fmla="*/ 2356556 h 6461436"/>
              <a:gd name="connsiteX11" fmla="*/ 6264060 w 6647705"/>
              <a:gd name="connsiteY11" fmla="*/ 2374375 h 6461436"/>
              <a:gd name="connsiteX12" fmla="*/ 6267041 w 6647705"/>
              <a:gd name="connsiteY12" fmla="*/ 2435573 h 6461436"/>
              <a:gd name="connsiteX13" fmla="*/ 6271496 w 6647705"/>
              <a:gd name="connsiteY13" fmla="*/ 2444087 h 6461436"/>
              <a:gd name="connsiteX14" fmla="*/ 6647705 w 6647705"/>
              <a:gd name="connsiteY14" fmla="*/ 6461436 h 6461436"/>
              <a:gd name="connsiteX15" fmla="*/ 545408 w 6647705"/>
              <a:gd name="connsiteY15" fmla="*/ 6461436 h 6461436"/>
              <a:gd name="connsiteX16" fmla="*/ 544170 w 6647705"/>
              <a:gd name="connsiteY16" fmla="*/ 6448085 h 6461436"/>
              <a:gd name="connsiteX17" fmla="*/ 533573 w 6647705"/>
              <a:gd name="connsiteY17" fmla="*/ 6434067 h 6461436"/>
              <a:gd name="connsiteX18" fmla="*/ 522439 w 6647705"/>
              <a:gd name="connsiteY18" fmla="*/ 6388375 h 6461436"/>
              <a:gd name="connsiteX19" fmla="*/ 518228 w 6647705"/>
              <a:gd name="connsiteY19" fmla="*/ 6357352 h 6461436"/>
              <a:gd name="connsiteX20" fmla="*/ 518072 w 6647705"/>
              <a:gd name="connsiteY20" fmla="*/ 6352810 h 6461436"/>
              <a:gd name="connsiteX21" fmla="*/ 523971 w 6647705"/>
              <a:gd name="connsiteY21" fmla="*/ 6314577 h 6461436"/>
              <a:gd name="connsiteX22" fmla="*/ 518934 w 6647705"/>
              <a:gd name="connsiteY22" fmla="*/ 6311532 h 6461436"/>
              <a:gd name="connsiteX23" fmla="*/ 513042 w 6647705"/>
              <a:gd name="connsiteY23" fmla="*/ 6300271 h 6461436"/>
              <a:gd name="connsiteX24" fmla="*/ 517740 w 6647705"/>
              <a:gd name="connsiteY24" fmla="*/ 6289716 h 6461436"/>
              <a:gd name="connsiteX25" fmla="*/ 523418 w 6647705"/>
              <a:gd name="connsiteY25" fmla="*/ 6241814 h 6461436"/>
              <a:gd name="connsiteX26" fmla="*/ 523922 w 6647705"/>
              <a:gd name="connsiteY26" fmla="*/ 6229603 h 6461436"/>
              <a:gd name="connsiteX27" fmla="*/ 67 w 6647705"/>
              <a:gd name="connsiteY27" fmla="*/ 577048 h 6461436"/>
              <a:gd name="connsiteX28" fmla="*/ 34408 w 6647705"/>
              <a:gd name="connsiteY28" fmla="*/ 548975 h 6461436"/>
              <a:gd name="connsiteX29" fmla="*/ 6004504 w 6647705"/>
              <a:gd name="connsiteY29" fmla="*/ 217 h 646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obot with human face">
            <a:extLst>
              <a:ext uri="{FF2B5EF4-FFF2-40B4-BE49-F238E27FC236}">
                <a16:creationId xmlns:a16="http://schemas.microsoft.com/office/drawing/2014/main" id="{5D5DBD1E-782C-B718-8AEB-0D43F345009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4000"/>
          </a:blip>
          <a:srcRect l="12883" r="18541" b="-6"/>
          <a:stretch/>
        </p:blipFill>
        <p:spPr>
          <a:xfrm>
            <a:off x="457850" y="379444"/>
            <a:ext cx="6678117" cy="6490996"/>
          </a:xfrm>
          <a:custGeom>
            <a:avLst/>
            <a:gdLst/>
            <a:ahLst/>
            <a:cxnLst/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7F17F6-4360-BF52-66AC-15718BEF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208" y="681036"/>
            <a:ext cx="5572992" cy="1916505"/>
          </a:xfrm>
        </p:spPr>
        <p:txBody>
          <a:bodyPr>
            <a:normAutofit/>
          </a:bodyPr>
          <a:lstStyle/>
          <a:p>
            <a:r>
              <a:rPr lang="en-GB" i="0" dirty="0">
                <a:ea typeface="+mj-lt"/>
                <a:cs typeface="+mj-lt"/>
              </a:rPr>
              <a:t>Impactful applications</a:t>
            </a:r>
            <a:endParaRPr lang="en-US" dirty="0"/>
          </a:p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0376AD7-5814-4A2B-B3FC-395355E39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830335">
            <a:off x="463402" y="118600"/>
            <a:ext cx="444795" cy="1868387"/>
          </a:xfrm>
          <a:custGeom>
            <a:avLst/>
            <a:gdLst>
              <a:gd name="connsiteX0" fmla="*/ 0 w 444795"/>
              <a:gd name="connsiteY0" fmla="*/ 78388 h 1868387"/>
              <a:gd name="connsiteX1" fmla="*/ 39454 w 444795"/>
              <a:gd name="connsiteY1" fmla="*/ 66552 h 1868387"/>
              <a:gd name="connsiteX2" fmla="*/ 139617 w 444795"/>
              <a:gd name="connsiteY2" fmla="*/ 42263 h 1868387"/>
              <a:gd name="connsiteX3" fmla="*/ 193778 w 444795"/>
              <a:gd name="connsiteY3" fmla="*/ 51160 h 1868387"/>
              <a:gd name="connsiteX4" fmla="*/ 261389 w 444795"/>
              <a:gd name="connsiteY4" fmla="*/ 36852 h 1868387"/>
              <a:gd name="connsiteX5" fmla="*/ 274876 w 444795"/>
              <a:gd name="connsiteY5" fmla="*/ 37840 h 1868387"/>
              <a:gd name="connsiteX6" fmla="*/ 280032 w 444795"/>
              <a:gd name="connsiteY6" fmla="*/ 48921 h 1868387"/>
              <a:gd name="connsiteX7" fmla="*/ 284781 w 444795"/>
              <a:gd name="connsiteY7" fmla="*/ 50980 h 1868387"/>
              <a:gd name="connsiteX8" fmla="*/ 300007 w 444795"/>
              <a:gd name="connsiteY8" fmla="*/ 37078 h 1868387"/>
              <a:gd name="connsiteX9" fmla="*/ 375999 w 444795"/>
              <a:gd name="connsiteY9" fmla="*/ 45281 h 1868387"/>
              <a:gd name="connsiteX10" fmla="*/ 417584 w 444795"/>
              <a:gd name="connsiteY10" fmla="*/ 9727 h 1868387"/>
              <a:gd name="connsiteX11" fmla="*/ 444795 w 444795"/>
              <a:gd name="connsiteY11" fmla="*/ 0 h 1868387"/>
              <a:gd name="connsiteX12" fmla="*/ 444795 w 444795"/>
              <a:gd name="connsiteY12" fmla="*/ 1864840 h 1868387"/>
              <a:gd name="connsiteX13" fmla="*/ 430079 w 444795"/>
              <a:gd name="connsiteY13" fmla="*/ 1860813 h 1868387"/>
              <a:gd name="connsiteX14" fmla="*/ 383783 w 444795"/>
              <a:gd name="connsiteY14" fmla="*/ 1862444 h 1868387"/>
              <a:gd name="connsiteX15" fmla="*/ 370358 w 444795"/>
              <a:gd name="connsiteY15" fmla="*/ 1868387 h 1868387"/>
              <a:gd name="connsiteX16" fmla="*/ 336658 w 444795"/>
              <a:gd name="connsiteY16" fmla="*/ 1868387 h 1868387"/>
              <a:gd name="connsiteX17" fmla="*/ 306546 w 444795"/>
              <a:gd name="connsiteY17" fmla="*/ 1858526 h 1868387"/>
              <a:gd name="connsiteX18" fmla="*/ 236457 w 444795"/>
              <a:gd name="connsiteY18" fmla="*/ 1847671 h 1868387"/>
              <a:gd name="connsiteX19" fmla="*/ 205722 w 444795"/>
              <a:gd name="connsiteY19" fmla="*/ 1841430 h 1868387"/>
              <a:gd name="connsiteX20" fmla="*/ 181807 w 444795"/>
              <a:gd name="connsiteY20" fmla="*/ 1823771 h 1868387"/>
              <a:gd name="connsiteX21" fmla="*/ 178439 w 444795"/>
              <a:gd name="connsiteY21" fmla="*/ 1808957 h 1868387"/>
              <a:gd name="connsiteX22" fmla="*/ 161935 w 444795"/>
              <a:gd name="connsiteY22" fmla="*/ 1803551 h 1868387"/>
              <a:gd name="connsiteX23" fmla="*/ 158071 w 444795"/>
              <a:gd name="connsiteY23" fmla="*/ 1799541 h 1868387"/>
              <a:gd name="connsiteX24" fmla="*/ 135376 w 444795"/>
              <a:gd name="connsiteY24" fmla="*/ 1779136 h 1868387"/>
              <a:gd name="connsiteX25" fmla="*/ 132952 w 444795"/>
              <a:gd name="connsiteY25" fmla="*/ 1786380 h 1868387"/>
              <a:gd name="connsiteX26" fmla="*/ 0 w 444795"/>
              <a:gd name="connsiteY26" fmla="*/ 1663146 h 186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4795" h="1868387">
                <a:moveTo>
                  <a:pt x="0" y="78388"/>
                </a:moveTo>
                <a:lnTo>
                  <a:pt x="39454" y="66552"/>
                </a:lnTo>
                <a:cubicBezTo>
                  <a:pt x="73377" y="59047"/>
                  <a:pt x="108602" y="54461"/>
                  <a:pt x="139617" y="42263"/>
                </a:cubicBezTo>
                <a:cubicBezTo>
                  <a:pt x="180799" y="87869"/>
                  <a:pt x="156173" y="44723"/>
                  <a:pt x="193778" y="51160"/>
                </a:cubicBezTo>
                <a:lnTo>
                  <a:pt x="261389" y="36852"/>
                </a:lnTo>
                <a:lnTo>
                  <a:pt x="274876" y="37840"/>
                </a:lnTo>
                <a:lnTo>
                  <a:pt x="280032" y="48921"/>
                </a:lnTo>
                <a:lnTo>
                  <a:pt x="284781" y="50980"/>
                </a:lnTo>
                <a:lnTo>
                  <a:pt x="300007" y="37078"/>
                </a:lnTo>
                <a:cubicBezTo>
                  <a:pt x="322467" y="29589"/>
                  <a:pt x="353078" y="47149"/>
                  <a:pt x="375999" y="45281"/>
                </a:cubicBezTo>
                <a:cubicBezTo>
                  <a:pt x="382977" y="27666"/>
                  <a:pt x="397501" y="17994"/>
                  <a:pt x="417584" y="9727"/>
                </a:cubicBezTo>
                <a:lnTo>
                  <a:pt x="444795" y="0"/>
                </a:lnTo>
                <a:lnTo>
                  <a:pt x="444795" y="1864840"/>
                </a:lnTo>
                <a:lnTo>
                  <a:pt x="430079" y="1860813"/>
                </a:lnTo>
                <a:cubicBezTo>
                  <a:pt x="411946" y="1857931"/>
                  <a:pt x="392950" y="1858479"/>
                  <a:pt x="383783" y="1862444"/>
                </a:cubicBezTo>
                <a:lnTo>
                  <a:pt x="370358" y="1868387"/>
                </a:lnTo>
                <a:lnTo>
                  <a:pt x="336658" y="1868387"/>
                </a:lnTo>
                <a:lnTo>
                  <a:pt x="306546" y="1858526"/>
                </a:lnTo>
                <a:cubicBezTo>
                  <a:pt x="280888" y="1847233"/>
                  <a:pt x="256422" y="1834783"/>
                  <a:pt x="236457" y="1847671"/>
                </a:cubicBezTo>
                <a:cubicBezTo>
                  <a:pt x="224964" y="1848497"/>
                  <a:pt x="214878" y="1845991"/>
                  <a:pt x="205722" y="1841430"/>
                </a:cubicBezTo>
                <a:lnTo>
                  <a:pt x="181807" y="1823771"/>
                </a:lnTo>
                <a:lnTo>
                  <a:pt x="178439" y="1808957"/>
                </a:lnTo>
                <a:lnTo>
                  <a:pt x="161935" y="1803551"/>
                </a:lnTo>
                <a:lnTo>
                  <a:pt x="158071" y="1799541"/>
                </a:lnTo>
                <a:cubicBezTo>
                  <a:pt x="150700" y="1791836"/>
                  <a:pt x="143295" y="1784610"/>
                  <a:pt x="135376" y="1779136"/>
                </a:cubicBezTo>
                <a:lnTo>
                  <a:pt x="132952" y="1786380"/>
                </a:lnTo>
                <a:lnTo>
                  <a:pt x="0" y="1663146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B6051-9102-05A1-1E33-7C32B418A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1796" y="3060862"/>
            <a:ext cx="3447012" cy="31161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>
                <a:latin typeface="Calibri"/>
                <a:ea typeface="Calibri"/>
                <a:cs typeface="Calibri"/>
              </a:rPr>
              <a:t>* Face Detection and Recognition</a:t>
            </a:r>
          </a:p>
          <a:p>
            <a:r>
              <a:rPr lang="en-GB" dirty="0">
                <a:latin typeface="Calibri"/>
                <a:ea typeface="Calibri"/>
                <a:cs typeface="Calibri"/>
              </a:rPr>
              <a:t>* Augmented reality</a:t>
            </a:r>
          </a:p>
          <a:p>
            <a:r>
              <a:rPr lang="en-GB" dirty="0">
                <a:latin typeface="Calibri"/>
                <a:ea typeface="Calibri"/>
                <a:cs typeface="Calibri"/>
              </a:rPr>
              <a:t>* Medical imaging</a:t>
            </a:r>
          </a:p>
          <a:p>
            <a:r>
              <a:rPr lang="en-GB" dirty="0">
                <a:latin typeface="Calibri"/>
                <a:ea typeface="Calibri"/>
                <a:cs typeface="Calibri"/>
              </a:rPr>
              <a:t>Autonomous Vehicles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D2835C-DDE9-4332-9476-94B711F05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7647015-EE9A-4F89-A88A-DC5786E66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B275C9D-23AD-4120-B860-4A6498810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7793833-C4D8-475A-86F4-45B2FFCF4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DF05EB-F6AC-4339-BC6E-8D652768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0300146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8E7E2"/>
      </a:lt2>
      <a:accent1>
        <a:srgbClr val="96A2C6"/>
      </a:accent1>
      <a:accent2>
        <a:srgbClr val="7FA6BA"/>
      </a:accent2>
      <a:accent3>
        <a:srgbClr val="82ACA8"/>
      </a:accent3>
      <a:accent4>
        <a:srgbClr val="77AE92"/>
      </a:accent4>
      <a:accent5>
        <a:srgbClr val="83AF87"/>
      </a:accent5>
      <a:accent6>
        <a:srgbClr val="8AAF77"/>
      </a:accent6>
      <a:hlink>
        <a:srgbClr val="908257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StreetscapeVTI</vt:lpstr>
      <vt:lpstr>Historical Development of computer Vision in the year 1990s to 2000s. </vt:lpstr>
      <vt:lpstr>The Key Advancements in this period are: </vt:lpstr>
      <vt:lpstr>optical flow, stereo vision and facial recognition. </vt:lpstr>
      <vt:lpstr>Impactful applications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takieddine.boubekri-W215972000</cp:lastModifiedBy>
  <cp:revision>57</cp:revision>
  <dcterms:created xsi:type="dcterms:W3CDTF">2024-08-29T01:02:03Z</dcterms:created>
  <dcterms:modified xsi:type="dcterms:W3CDTF">2024-08-29T01:52:57Z</dcterms:modified>
</cp:coreProperties>
</file>