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the NewsBot Project</a:t>
            </a:r>
          </a:p>
        </p:txBody>
      </p:sp>
      <p:sp>
        <p:nvSpPr>
          <p:cNvPr id="3" name="Content Placeholder 2"/>
          <p:cNvSpPr>
            <a:spLocks noGrp="1"/>
          </p:cNvSpPr>
          <p:nvPr>
            <p:ph idx="1"/>
          </p:nvPr>
        </p:nvSpPr>
        <p:spPr/>
        <p:txBody>
          <a:bodyPr/>
          <a:lstStyle/>
          <a:p>
            <a:r>
              <a:t>Hello everyone, my name is Williane Yarro, and I’d like to walk you through my experience working on the NewsBot project. This was a Natural Language Processing-based application designed to analyze, categorize, and extract insights from real-world news data. As a student contributor, my focus was on learning and supporting early components like text preprocessing, while also gaining exposure to tools like Gradio for frontend interaction.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Moving Forward</a:t>
            </a:r>
          </a:p>
        </p:txBody>
      </p:sp>
      <p:sp>
        <p:nvSpPr>
          <p:cNvPr id="3" name="Content Placeholder 2"/>
          <p:cNvSpPr>
            <a:spLocks noGrp="1"/>
          </p:cNvSpPr>
          <p:nvPr>
            <p:ph idx="1"/>
          </p:nvPr>
        </p:nvSpPr>
        <p:spPr/>
        <p:txBody>
          <a:bodyPr/>
          <a:lstStyle/>
          <a:p>
            <a:r>
              <a:t>In conclusion, the NewsBot project provided me with a meaningful introduction to real-world NLP applications. I’m grateful for the opportunity to work on it and for the guidance and collaboration that made this a great learning experience. I’m excited to continue building on this foundation in future projects.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the NewsBot Project</a:t>
            </a:r>
          </a:p>
        </p:txBody>
      </p:sp>
      <p:sp>
        <p:nvSpPr>
          <p:cNvPr id="3" name="Content Placeholder 2"/>
          <p:cNvSpPr>
            <a:spLocks noGrp="1"/>
          </p:cNvSpPr>
          <p:nvPr>
            <p:ph idx="1"/>
          </p:nvPr>
        </p:nvSpPr>
        <p:spPr/>
        <p:txBody>
          <a:bodyPr/>
          <a:lstStyle/>
          <a:p>
            <a:r>
              <a:t>NewsBot is an end-to-end NLP pipeline that processes raw news articles to extract meaningful insights. It employs techniques such as preprocessing, TF-IDF, Named Entity Recognition (NER), POS tagging, and syntactic parsing to generate a comprehensive analysis. This project is valuable for media monitoring, public sentiment analysis, and real-time entity extraction.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My Involvement in the Project</a:t>
            </a:r>
          </a:p>
        </p:txBody>
      </p:sp>
      <p:sp>
        <p:nvSpPr>
          <p:cNvPr id="3" name="Content Placeholder 2"/>
          <p:cNvSpPr>
            <a:spLocks noGrp="1"/>
          </p:cNvSpPr>
          <p:nvPr>
            <p:ph idx="1"/>
          </p:nvPr>
        </p:nvSpPr>
        <p:spPr/>
        <p:txBody>
          <a:bodyPr/>
          <a:lstStyle/>
          <a:p>
            <a:r>
              <a:t>As a student contributor, I was introduced to the core task of text preprocessing. This involved cleaning raw text, removing stopwords, and standardizing text to lowercase. This step was critical for improving the performance of later processes like TF-IDF and NER. I worked closely with my teammate to understand how each NLP component fit into the overall architecture of the project.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TF-IDF</a:t>
            </a:r>
          </a:p>
        </p:txBody>
      </p:sp>
      <p:sp>
        <p:nvSpPr>
          <p:cNvPr id="3" name="Content Placeholder 2"/>
          <p:cNvSpPr>
            <a:spLocks noGrp="1"/>
          </p:cNvSpPr>
          <p:nvPr>
            <p:ph idx="1"/>
          </p:nvPr>
        </p:nvSpPr>
        <p:spPr/>
        <p:txBody>
          <a:bodyPr/>
          <a:lstStyle/>
          <a:p>
            <a:r>
              <a:t>I spent time learning about TF-IDF (Term Frequency-Inverse Document Frequency), which helps determine the importance of a word within a document in relation to a larger dataset. Although I wasn’t the lead on this part, reviewing the code helped me understand how machine learning models identify important patterns in unstructured text data.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Key NLP Techniques</a:t>
            </a:r>
          </a:p>
        </p:txBody>
      </p:sp>
      <p:sp>
        <p:nvSpPr>
          <p:cNvPr id="3" name="Content Placeholder 2"/>
          <p:cNvSpPr>
            <a:spLocks noGrp="1"/>
          </p:cNvSpPr>
          <p:nvPr>
            <p:ph idx="1"/>
          </p:nvPr>
        </p:nvSpPr>
        <p:spPr/>
        <p:txBody>
          <a:bodyPr/>
          <a:lstStyle/>
          <a:p>
            <a:r>
              <a:t>Through discussion and observation, I gained insight into key NLP techniques like Part-of-Speech (POS) tagging and Named Entity Recognition (NER). These techniques help identify grammatical structures and real-world entities such as people, organizations, and locations within the text. Although I didn’t lead this aspect, I applied these results to enhance my interpretation of the text outputs.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Front-End Development</a:t>
            </a:r>
          </a:p>
        </p:txBody>
      </p:sp>
      <p:sp>
        <p:nvSpPr>
          <p:cNvPr id="3" name="Content Placeholder 2"/>
          <p:cNvSpPr>
            <a:spLocks noGrp="1"/>
          </p:cNvSpPr>
          <p:nvPr>
            <p:ph idx="1"/>
          </p:nvPr>
        </p:nvSpPr>
        <p:spPr/>
        <p:txBody>
          <a:bodyPr/>
          <a:lstStyle/>
          <a:p>
            <a:r>
              <a:t>I was introduced to Gradio, a tool for building user-friendly front-end interfaces for Python models. Gradio allows users to input news articles and receive instant feedback, such as entity recognition and syntactic analysis. Seeing the frontend come to life gave me a deeper appreciation of how users interact with machine learning models in real-time.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Working Effectively as a Team</a:t>
            </a:r>
          </a:p>
        </p:txBody>
      </p:sp>
      <p:sp>
        <p:nvSpPr>
          <p:cNvPr id="3" name="Content Placeholder 2"/>
          <p:cNvSpPr>
            <a:spLocks noGrp="1"/>
          </p:cNvSpPr>
          <p:nvPr>
            <p:ph idx="1"/>
          </p:nvPr>
        </p:nvSpPr>
        <p:spPr/>
        <p:txBody>
          <a:bodyPr/>
          <a:lstStyle/>
          <a:p>
            <a:r>
              <a:t>Working alongside Jeffery taught me the importance of collaboration in software development. I contributed during planning discussions, tested various NLP modules, and communicated frequently to clarify code behavior, discuss logic, and explore ways to improve the project’s outputs.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Tackling Obstacles</a:t>
            </a:r>
          </a:p>
        </p:txBody>
      </p:sp>
      <p:sp>
        <p:nvSpPr>
          <p:cNvPr id="3" name="Content Placeholder 2"/>
          <p:cNvSpPr>
            <a:spLocks noGrp="1"/>
          </p:cNvSpPr>
          <p:nvPr>
            <p:ph idx="1"/>
          </p:nvPr>
        </p:nvSpPr>
        <p:spPr/>
        <p:txBody>
          <a:bodyPr/>
          <a:lstStyle/>
          <a:p>
            <a:r>
              <a:t>Throughout this project, I encountered several challenges, such as understanding the technical depth of TF-IDF and how NER works in different contexts. I also had to revisit some Python fundamentals to fully grasp the logic behind the code. Nevertheless, these obstacles contributed to my growth as a developer and a learner.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 Learned from the Project</a:t>
            </a:r>
          </a:p>
        </p:txBody>
      </p:sp>
      <p:sp>
        <p:nvSpPr>
          <p:cNvPr id="3" name="Content Placeholder 2"/>
          <p:cNvSpPr>
            <a:spLocks noGrp="1"/>
          </p:cNvSpPr>
          <p:nvPr>
            <p:ph idx="1"/>
          </p:nvPr>
        </p:nvSpPr>
        <p:spPr/>
        <p:txBody>
          <a:bodyPr/>
          <a:lstStyle/>
          <a:p>
            <a:r>
              <a:t>This project helped me develop foundational skills in text preprocessing, an understanding of vectorization techniques like TF-IDF, and exposure to syntactic parsing. I learned how different NLP techniques contribute to the extraction of insights from text. Additionally, I realized the importance of writing clean, maintainable code and developing user-friendly interfaces.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