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CED4963-E985-44C4-B8C4-FDD613B7C2F8}" type="datetime1">
              <a:rPr lang="en-US" smtClean="0"/>
              <a:t>05-Apr-24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78DD82B9-B8EE-4375-B6FF-88FA6ABB15D9}" type="datetime1">
              <a:rPr lang="en-US" smtClean="0"/>
              <a:t>05-Apr-24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05-Apr-24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4"/>
          <p:cNvSpPr>
            <a:spLocks noGrp="1"/>
          </p:cNvSpPr>
          <p:nvPr>
            <p:ph type="dt" sz="half" idx="10"/>
          </p:nvPr>
        </p:nvSpPr>
        <p:spPr/>
        <p:txBody>
          <a:bodyPr/>
          <a:p>
            <a:fld id="{7BFFD690-9426-415D-8B65-26881E07B2D4}" type="datetime1">
              <a:rPr lang="en-US" smtClean="0"/>
              <a:t>05-Apr-24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6"/>
          <p:cNvSpPr>
            <a:spLocks noGrp="1"/>
          </p:cNvSpPr>
          <p:nvPr>
            <p:ph type="dt" sz="half" idx="10"/>
          </p:nvPr>
        </p:nvSpPr>
        <p:spPr/>
        <p:txBody>
          <a:bodyPr/>
          <a:p>
            <a:fld id="{04C4989A-474C-40DE-95B9-011C28B71673}" type="datetime1">
              <a:rPr lang="en-US" smtClean="0"/>
              <a:t>05-Apr-24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t>05-Apr-24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05-Apr-24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05-Apr-24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05-Apr-24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05-Apr-24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 LOGGER</a:t>
            </a:r>
            <a:endParaRPr b="1" dirty="0" lang="en-US">
              <a:solidFill>
                <a:schemeClr val="accent1"/>
              </a:solidFill>
              <a:latin typeface="Arial" panose="020B0604020202020204" pitchFamily="34" charset="0"/>
              <a:cs typeface="Arial" panose="020B0604020202020204" pitchFamily="34" charset="0"/>
            </a:endParaRP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136141"/>
          </a:xfrm>
          <a:prstGeom prst="rect"/>
          <a:noFill/>
        </p:spPr>
        <p:txBody>
          <a:bodyPr anchor="t" bIns="45720" lIns="91440" rIns="91440" rtlCol="0" tIns="45720" wrap="square">
            <a:spAutoFit/>
          </a:bodyPr>
          <a:p>
            <a:r>
              <a:rPr b="1" dirty="0" sz="2400" lang="en-US" smtClean="0">
                <a:solidFill>
                  <a:schemeClr val="accent1">
                    <a:lumMod val="75000"/>
                  </a:schemeClr>
                </a:solidFill>
                <a:latin typeface="Arial" pitchFamily="34" charset="0"/>
                <a:cs typeface="Arial" pitchFamily="34" charset="0"/>
              </a:rPr>
              <a:t>          PRE</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pitchFamily="34" charset="0"/>
                <a:cs typeface="Arial" pitchFamily="34" charset="0"/>
              </a:rPr>
              <a:t>ENTED BY</a:t>
            </a:r>
            <a:r>
              <a:rPr b="1" dirty="0" sz="2400" lang="en-US" smtClean="0">
                <a:solidFill>
                  <a:schemeClr val="accent1">
                    <a:lumMod val="75000"/>
                  </a:schemeClr>
                </a:solidFill>
                <a:latin typeface="Arial" pitchFamily="34" charset="0"/>
                <a:cs typeface="Arial" pitchFamily="34" charset="0"/>
              </a:rPr>
              <a:t>:</a:t>
            </a:r>
            <a:endParaRPr altLang="en-US" lang="zh-CN"/>
          </a:p>
          <a:p>
            <a:endParaRPr altLang="en-US" lang="zh-CN"/>
          </a:p>
          <a:p>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 </a:t>
            </a:r>
            <a:r>
              <a:rPr altLang="en-US" b="1" dirty="0" sz="2400" lang="en-US" smtClean="0">
                <a:solidFill>
                  <a:schemeClr val="accent1">
                    <a:lumMod val="75000"/>
                  </a:schemeClr>
                </a:solidFill>
                <a:latin typeface="Arial" pitchFamily="34" charset="0"/>
                <a:cs typeface="Arial" pitchFamily="34" charset="0"/>
              </a:rPr>
              <a:t>K</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V</a:t>
            </a:r>
            <a:r>
              <a:rPr altLang="en-US" b="1" dirty="0" sz="2400" lang="en-US" smtClean="0">
                <a:solidFill>
                  <a:schemeClr val="accent1">
                    <a:lumMod val="75000"/>
                  </a:schemeClr>
                </a:solidFill>
                <a:latin typeface="Arial" pitchFamily="34" charset="0"/>
                <a:cs typeface="Arial" pitchFamily="34" charset="0"/>
              </a:rPr>
              <a:t>I</a:t>
            </a:r>
            <a:r>
              <a:rPr altLang="en-US" b="1" dirty="0" sz="2400" lang="en-US" smtClean="0">
                <a:solidFill>
                  <a:schemeClr val="accent1">
                    <a:lumMod val="75000"/>
                  </a:schemeClr>
                </a:solidFill>
                <a:latin typeface="Arial" pitchFamily="34" charset="0"/>
                <a:cs typeface="Arial" pitchFamily="34" charset="0"/>
              </a:rPr>
              <a:t>P</a:t>
            </a:r>
            <a:r>
              <a:rPr altLang="en-US" b="1" dirty="0" sz="2400" lang="en-US" smtClean="0">
                <a:solidFill>
                  <a:schemeClr val="accent1">
                    <a:lumMod val="75000"/>
                  </a:schemeClr>
                </a:solidFill>
                <a:latin typeface="Arial" pitchFamily="34" charset="0"/>
                <a:cs typeface="Arial" pitchFamily="34" charset="0"/>
              </a:rPr>
              <a:t>R</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S</a:t>
            </a:r>
            <a:r>
              <a:rPr altLang="en-US" b="1" dirty="0" sz="2400" lang="en-US" smtClean="0">
                <a:solidFill>
                  <a:schemeClr val="accent1">
                    <a:lumMod val="75000"/>
                  </a:schemeClr>
                </a:solidFill>
                <a:latin typeface="Arial" pitchFamily="34" charset="0"/>
                <a:cs typeface="Arial" pitchFamily="34" charset="0"/>
              </a:rPr>
              <a:t>A</a:t>
            </a:r>
            <a:r>
              <a:rPr altLang="en-US" b="1" dirty="0" sz="2400" lang="en-US" smtClean="0">
                <a:solidFill>
                  <a:schemeClr val="accent1">
                    <a:lumMod val="75000"/>
                  </a:schemeClr>
                </a:solidFill>
                <a:latin typeface="Arial" pitchFamily="34" charset="0"/>
                <a:cs typeface="Arial" pitchFamily="34" charset="0"/>
              </a:rPr>
              <a:t>N</a:t>
            </a:r>
            <a:r>
              <a:rPr altLang="en-US" b="1" dirty="0" sz="2400" lang="en-US" smtClean="0">
                <a:solidFill>
                  <a:schemeClr val="accent1">
                    <a:lumMod val="75000"/>
                  </a:schemeClr>
                </a:solidFill>
                <a:latin typeface="Arial" pitchFamily="34" charset="0"/>
                <a:cs typeface="Arial" pitchFamily="34" charset="0"/>
              </a:rPr>
              <a:t>T</a:t>
            </a:r>
            <a:r>
              <a:rPr altLang="en-US" b="1" dirty="0" sz="2400" lang="en-US" smtClean="0">
                <a:solidFill>
                  <a:schemeClr val="accent1">
                    <a:lumMod val="75000"/>
                  </a:schemeClr>
                </a:solidFill>
                <a:latin typeface="Arial" pitchFamily="34" charset="0"/>
                <a:cs typeface="Arial" pitchFamily="34" charset="0"/>
              </a:rPr>
              <a:t>H</a:t>
            </a:r>
            <a:r>
              <a:rPr altLang="en-US" b="1" dirty="0" sz="2400" lang="en-US" smtClean="0">
                <a:solidFill>
                  <a:schemeClr val="accent1">
                    <a:lumMod val="75000"/>
                  </a:schemeClr>
                </a:solidFill>
                <a:latin typeface="Arial" pitchFamily="34" charset="0"/>
                <a:cs typeface="Arial" pitchFamily="34" charset="0"/>
              </a:rPr>
              <a:t>.</a:t>
            </a:r>
            <a:r>
              <a:rPr altLang="en-US" b="1" dirty="0" sz="2400" lang="en-US" smtClean="0">
                <a:solidFill>
                  <a:schemeClr val="accent1">
                    <a:lumMod val="75000"/>
                  </a:schemeClr>
                </a:solidFill>
                <a:latin typeface="Arial" pitchFamily="34" charset="0"/>
                <a:cs typeface="Arial" pitchFamily="34" charset="0"/>
              </a:rPr>
              <a:t>R</a:t>
            </a:r>
            <a:endParaRPr altLang="en-US" lang="zh-CN"/>
          </a:p>
          <a:p>
            <a:pPr algn="ctr" indent="-457200" marL="457200"/>
            <a:r>
              <a:rPr b="1" dirty="0" sz="2400" lang="en-US" smtClean="0">
                <a:solidFill>
                  <a:schemeClr val="accent1">
                    <a:lumMod val="75000"/>
                  </a:schemeClr>
                </a:solidFill>
                <a:latin typeface="Arial"/>
                <a:cs typeface="Arial"/>
              </a:rPr>
              <a:t>    CHRISTIAN COLLEGE OF ENGINEERING AND TECHNOLOGY IN ODDANCHTRAM</a:t>
            </a:r>
          </a:p>
          <a:p>
            <a:pPr algn="ctr" indent="-457200" marL="457200"/>
            <a:r>
              <a:rPr b="1" dirty="0" sz="20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CSE DEPARTMENT</a:t>
            </a:r>
            <a:endParaRPr b="1" dirty="0" sz="24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cp:lastModifiedBy>
  <dcterms:created xsi:type="dcterms:W3CDTF">2021-05-26T05:50:10Z</dcterms:created>
  <dcterms:modified xsi:type="dcterms:W3CDTF">2024-04-06T08:18:08Z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