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28"/>
  </p:notesMasterIdLst>
  <p:handoutMasterIdLst>
    <p:handoutMasterId r:id="rId29"/>
  </p:handoutMasterIdLst>
  <p:sldIdLst>
    <p:sldId id="375" r:id="rId2"/>
    <p:sldId id="376" r:id="rId3"/>
    <p:sldId id="406" r:id="rId4"/>
    <p:sldId id="407" r:id="rId5"/>
    <p:sldId id="444" r:id="rId6"/>
    <p:sldId id="446" r:id="rId7"/>
    <p:sldId id="411" r:id="rId8"/>
    <p:sldId id="413" r:id="rId9"/>
    <p:sldId id="415" r:id="rId10"/>
    <p:sldId id="417" r:id="rId11"/>
    <p:sldId id="447" r:id="rId12"/>
    <p:sldId id="450" r:id="rId13"/>
    <p:sldId id="455" r:id="rId14"/>
    <p:sldId id="423" r:id="rId15"/>
    <p:sldId id="424" r:id="rId16"/>
    <p:sldId id="449" r:id="rId17"/>
    <p:sldId id="425" r:id="rId18"/>
    <p:sldId id="454" r:id="rId19"/>
    <p:sldId id="457" r:id="rId20"/>
    <p:sldId id="458" r:id="rId21"/>
    <p:sldId id="456" r:id="rId22"/>
    <p:sldId id="433" r:id="rId23"/>
    <p:sldId id="435" r:id="rId24"/>
    <p:sldId id="438" r:id="rId25"/>
    <p:sldId id="453" r:id="rId26"/>
    <p:sldId id="452" r:id="rId27"/>
  </p:sldIdLst>
  <p:sldSz cx="9144000" cy="6858000" type="letter"/>
  <p:notesSz cx="6858000" cy="8924925"/>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11">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24" autoAdjust="0"/>
    <p:restoredTop sz="89916" autoAdjust="0"/>
  </p:normalViewPr>
  <p:slideViewPr>
    <p:cSldViewPr>
      <p:cViewPr varScale="1">
        <p:scale>
          <a:sx n="68" d="100"/>
          <a:sy n="68" d="100"/>
        </p:scale>
        <p:origin x="1122" y="42"/>
      </p:cViewPr>
      <p:guideLst>
        <p:guide orient="horz" pos="2160"/>
        <p:guide pos="2880"/>
      </p:guideLst>
    </p:cSldViewPr>
  </p:slideViewPr>
  <p:outlineViewPr>
    <p:cViewPr>
      <p:scale>
        <a:sx n="33" d="100"/>
        <a:sy n="33" d="100"/>
      </p:scale>
      <p:origin x="0" y="6258"/>
    </p:cViewPr>
    <p:sldLst>
      <p:sld r:id="rId1" collapse="1"/>
      <p:sld r:id="rId2"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8" d="100"/>
          <a:sy n="58" d="100"/>
        </p:scale>
        <p:origin x="-2448" y="-78"/>
      </p:cViewPr>
      <p:guideLst>
        <p:guide orient="horz" pos="2811"/>
        <p:guide pos="2160"/>
      </p:guideLst>
    </p:cSldViewPr>
  </p:notes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460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50179" name="Rectangle 3"/>
          <p:cNvSpPr>
            <a:spLocks noGrp="1" noChangeArrowheads="1"/>
          </p:cNvSpPr>
          <p:nvPr>
            <p:ph type="dt" sz="quarter" idx="1"/>
          </p:nvPr>
        </p:nvSpPr>
        <p:spPr bwMode="auto">
          <a:xfrm>
            <a:off x="3884613" y="0"/>
            <a:ext cx="2971800" cy="4460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50180" name="Rectangle 4"/>
          <p:cNvSpPr>
            <a:spLocks noGrp="1" noChangeArrowheads="1"/>
          </p:cNvSpPr>
          <p:nvPr>
            <p:ph type="ftr" sz="quarter" idx="2"/>
          </p:nvPr>
        </p:nvSpPr>
        <p:spPr bwMode="auto">
          <a:xfrm>
            <a:off x="0" y="8477250"/>
            <a:ext cx="2971800" cy="4460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50181" name="Rectangle 5"/>
          <p:cNvSpPr>
            <a:spLocks noGrp="1" noChangeArrowheads="1"/>
          </p:cNvSpPr>
          <p:nvPr>
            <p:ph type="sldNum" sz="quarter" idx="3"/>
          </p:nvPr>
        </p:nvSpPr>
        <p:spPr bwMode="auto">
          <a:xfrm>
            <a:off x="3884613" y="8477250"/>
            <a:ext cx="2971800" cy="4460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E1B46461-1CDB-4207-BD5A-3090990724B2}" type="slidenum">
              <a:rPr lang="en-US"/>
              <a:pPr/>
              <a:t>‹#›</a:t>
            </a:fld>
            <a:endParaRPr lang="en-US"/>
          </a:p>
        </p:txBody>
      </p:sp>
    </p:spTree>
    <p:extLst>
      <p:ext uri="{BB962C8B-B14F-4D97-AF65-F5344CB8AC3E}">
        <p14:creationId xmlns:p14="http://schemas.microsoft.com/office/powerpoint/2010/main" val="26446969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1026"/>
          <p:cNvSpPr>
            <a:spLocks noGrp="1" noChangeArrowheads="1"/>
          </p:cNvSpPr>
          <p:nvPr>
            <p:ph type="hdr" sz="quarter"/>
          </p:nvPr>
        </p:nvSpPr>
        <p:spPr bwMode="auto">
          <a:xfrm>
            <a:off x="0" y="0"/>
            <a:ext cx="2971800" cy="4460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13315" name="Rectangle 1027"/>
          <p:cNvSpPr>
            <a:spLocks noGrp="1" noChangeArrowheads="1"/>
          </p:cNvSpPr>
          <p:nvPr>
            <p:ph type="dt" idx="1"/>
          </p:nvPr>
        </p:nvSpPr>
        <p:spPr bwMode="auto">
          <a:xfrm>
            <a:off x="3884613" y="0"/>
            <a:ext cx="2971800" cy="4460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30724" name="Rectangle 1028"/>
          <p:cNvSpPr>
            <a:spLocks noGrp="1" noRot="1" noChangeAspect="1" noChangeArrowheads="1" noTextEdit="1"/>
          </p:cNvSpPr>
          <p:nvPr>
            <p:ph type="sldImg" idx="2"/>
          </p:nvPr>
        </p:nvSpPr>
        <p:spPr bwMode="auto">
          <a:xfrm>
            <a:off x="1198563" y="669925"/>
            <a:ext cx="4462462" cy="3346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1029"/>
          <p:cNvSpPr>
            <a:spLocks noGrp="1" noChangeArrowheads="1"/>
          </p:cNvSpPr>
          <p:nvPr>
            <p:ph type="body" sz="quarter" idx="3"/>
          </p:nvPr>
        </p:nvSpPr>
        <p:spPr bwMode="auto">
          <a:xfrm>
            <a:off x="685800" y="4238625"/>
            <a:ext cx="5486400" cy="401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318" name="Rectangle 1030"/>
          <p:cNvSpPr>
            <a:spLocks noGrp="1" noChangeArrowheads="1"/>
          </p:cNvSpPr>
          <p:nvPr>
            <p:ph type="ftr" sz="quarter" idx="4"/>
          </p:nvPr>
        </p:nvSpPr>
        <p:spPr bwMode="auto">
          <a:xfrm>
            <a:off x="0" y="8477250"/>
            <a:ext cx="2971800" cy="4460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13319" name="Rectangle 1031"/>
          <p:cNvSpPr>
            <a:spLocks noGrp="1" noChangeArrowheads="1"/>
          </p:cNvSpPr>
          <p:nvPr>
            <p:ph type="sldNum" sz="quarter" idx="5"/>
          </p:nvPr>
        </p:nvSpPr>
        <p:spPr bwMode="auto">
          <a:xfrm>
            <a:off x="3884613" y="8477250"/>
            <a:ext cx="2971800" cy="4460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5040D3AB-0AE9-4794-8B1B-4C4938EDA205}" type="slidenum">
              <a:rPr lang="en-US"/>
              <a:pPr/>
              <a:t>‹#›</a:t>
            </a:fld>
            <a:endParaRPr lang="en-US"/>
          </a:p>
        </p:txBody>
      </p:sp>
    </p:spTree>
    <p:extLst>
      <p:ext uri="{BB962C8B-B14F-4D97-AF65-F5344CB8AC3E}">
        <p14:creationId xmlns:p14="http://schemas.microsoft.com/office/powerpoint/2010/main" val="42312812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70B5DF2-29F1-4BFC-88AE-30B6418A783F}" type="slidenum">
              <a:rPr lang="en-US"/>
              <a:pPr/>
              <a:t>1</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BBD10AE-317C-4504-A11E-AB4801A96C86}" type="slidenum">
              <a:rPr lang="en-US"/>
              <a:pPr/>
              <a:t>10</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6CF1687-AB13-43C1-B897-B7D47A079359}" type="slidenum">
              <a:rPr lang="en-US"/>
              <a:pPr/>
              <a:t>11</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9918B9F-460B-4BCB-AF03-B9E98696F419}" type="slidenum">
              <a:rPr lang="en-US"/>
              <a:pPr/>
              <a:t>12</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1E64AC6-0114-4C01-B180-B9AD01828010}" type="slidenum">
              <a:rPr lang="en-US"/>
              <a:pPr/>
              <a:t>13</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48DC888-8787-4EEC-9400-2C2DBDCC7097}" type="slidenum">
              <a:rPr lang="en-US"/>
              <a:pPr/>
              <a:t>14</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F31C44A-3A8A-432B-8D3F-8E371FB49B51}" type="slidenum">
              <a:rPr lang="en-US"/>
              <a:pPr/>
              <a:t>15</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0DA2A4D-59C6-4A42-BB85-87193D8C6F8D}" type="slidenum">
              <a:rPr lang="en-US"/>
              <a:pPr/>
              <a:t>16</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DA0BD3E-FB4B-492F-B937-002A26878D38}" type="slidenum">
              <a:rPr lang="en-US"/>
              <a:pPr/>
              <a:t>17</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3FAA0A2-E18F-432E-9AE6-F05B0C26CB4C}" type="slidenum">
              <a:rPr lang="en-US"/>
              <a:pPr/>
              <a:t>18</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8D68A81-4D72-4E31-A916-FD2B33B6E0BE}" type="slidenum">
              <a:rPr lang="en-US"/>
              <a:pPr/>
              <a:t>19</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7DA4FDC-2112-4207-A5BF-BAEADE5D950A}" type="slidenum">
              <a:rPr lang="en-US"/>
              <a:pPr/>
              <a:t>2</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8D68A81-4D72-4E31-A916-FD2B33B6E0BE}" type="slidenum">
              <a:rPr lang="en-US"/>
              <a:pPr/>
              <a:t>20</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0636127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AE45FB7-5D90-4BF0-84BB-F7343DAF5810}" type="slidenum">
              <a:rPr lang="en-US"/>
              <a:pPr/>
              <a:t>21</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638F103-8C3F-406C-B550-1EFEB2253634}" type="slidenum">
              <a:rPr lang="en-US"/>
              <a:pPr/>
              <a:t>22</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A62EF14-0EAD-48C9-8D0C-77948BE2AC81}" type="slidenum">
              <a:rPr lang="en-US"/>
              <a:pPr/>
              <a:t>23</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56369F9-FBE6-47E0-98E1-DFFFFDCAC1F0}" type="slidenum">
              <a:rPr lang="en-US"/>
              <a:pPr/>
              <a:t>24</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AD140DF-F0B4-4598-AEE1-281479CC3A9D}" type="slidenum">
              <a:rPr lang="en-US"/>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CF77C70-5200-4341-B5ED-42BF18B28D6F}" type="slidenum">
              <a:rPr lang="en-US"/>
              <a:pPr/>
              <a:t>26</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8917F89-1CBB-43F4-A6BD-43A3D8B42BE9}" type="slidenum">
              <a:rPr lang="en-US"/>
              <a:pPr/>
              <a:t>3</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138A9A0-BEAF-4563-8106-6A6DB2E55B66}" type="slidenum">
              <a:rPr lang="en-US"/>
              <a:pPr/>
              <a:t>4</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D2B4E4F-C0EA-487B-B4C1-580FB0D57F0A}" type="slidenum">
              <a:rPr lang="en-US"/>
              <a:pPr/>
              <a:t>5</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D2CBC98-A265-430A-809D-191820067DD7}" type="slidenum">
              <a:rPr lang="en-US"/>
              <a:pPr/>
              <a:t>6</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2160708-F30D-43A9-83C2-51299A93C7F1}" type="slidenum">
              <a:rPr lang="en-US"/>
              <a:pPr/>
              <a:t>7</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C2B1194-F442-4B8B-B87A-493B1A46A644}" type="slidenum">
              <a:rPr lang="en-US"/>
              <a:pPr/>
              <a:t>8</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570C979-F437-4C04-A691-61A0B088FCBC}" type="slidenum">
              <a:rPr lang="en-US"/>
              <a:pPr/>
              <a:t>9</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074"/>
          <p:cNvGrpSpPr>
            <a:grpSpLocks/>
          </p:cNvGrpSpPr>
          <p:nvPr/>
        </p:nvGrpSpPr>
        <p:grpSpPr bwMode="auto">
          <a:xfrm>
            <a:off x="0" y="0"/>
            <a:ext cx="9144000" cy="6858000"/>
            <a:chOff x="0" y="0"/>
            <a:chExt cx="5760" cy="4320"/>
          </a:xfrm>
        </p:grpSpPr>
        <p:sp>
          <p:nvSpPr>
            <p:cNvPr id="4" name="Rectangle 3075"/>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lang="en-US" sz="2400">
                <a:solidFill>
                  <a:srgbClr val="414752"/>
                </a:solidFill>
                <a:latin typeface="Times New Roman" pitchFamily="18" charset="0"/>
              </a:endParaRPr>
            </a:p>
          </p:txBody>
        </p:sp>
        <p:sp>
          <p:nvSpPr>
            <p:cNvPr id="5" name="Rectangle 3076"/>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solidFill>
                  <a:srgbClr val="414752"/>
                </a:solidFill>
                <a:latin typeface="Times New Roman" pitchFamily="18" charset="0"/>
              </a:endParaRPr>
            </a:p>
          </p:txBody>
        </p:sp>
        <p:grpSp>
          <p:nvGrpSpPr>
            <p:cNvPr id="6" name="Group 3077"/>
            <p:cNvGrpSpPr>
              <a:grpSpLocks/>
            </p:cNvGrpSpPr>
            <p:nvPr/>
          </p:nvGrpSpPr>
          <p:grpSpPr bwMode="auto">
            <a:xfrm>
              <a:off x="0" y="672"/>
              <a:ext cx="1806" cy="1989"/>
              <a:chOff x="0" y="672"/>
              <a:chExt cx="1806" cy="1989"/>
            </a:xfrm>
          </p:grpSpPr>
          <p:sp>
            <p:nvSpPr>
              <p:cNvPr id="7" name="Rectangle 3078"/>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solidFill>
                    <a:srgbClr val="414752"/>
                  </a:solidFill>
                  <a:latin typeface="Times New Roman" pitchFamily="18" charset="0"/>
                </a:endParaRPr>
              </a:p>
            </p:txBody>
          </p:sp>
          <p:sp>
            <p:nvSpPr>
              <p:cNvPr id="8" name="Rectangle 3079"/>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solidFill>
                    <a:srgbClr val="414752"/>
                  </a:solidFill>
                  <a:latin typeface="Times New Roman" pitchFamily="18" charset="0"/>
                </a:endParaRPr>
              </a:p>
            </p:txBody>
          </p:sp>
          <p:sp>
            <p:nvSpPr>
              <p:cNvPr id="9" name="Rectangle 3080"/>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solidFill>
                    <a:srgbClr val="414752"/>
                  </a:solidFill>
                  <a:latin typeface="Times New Roman" pitchFamily="18" charset="0"/>
                </a:endParaRPr>
              </a:p>
            </p:txBody>
          </p:sp>
          <p:sp>
            <p:nvSpPr>
              <p:cNvPr id="10" name="Rectangle 3081"/>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solidFill>
                    <a:srgbClr val="414752"/>
                  </a:solidFill>
                  <a:latin typeface="Times New Roman" pitchFamily="18" charset="0"/>
                </a:endParaRPr>
              </a:p>
            </p:txBody>
          </p:sp>
          <p:sp>
            <p:nvSpPr>
              <p:cNvPr id="11" name="Rectangle 3082"/>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solidFill>
                    <a:srgbClr val="414752"/>
                  </a:solidFill>
                  <a:latin typeface="Times New Roman" pitchFamily="18" charset="0"/>
                </a:endParaRPr>
              </a:p>
            </p:txBody>
          </p:sp>
          <p:sp>
            <p:nvSpPr>
              <p:cNvPr id="12" name="Rectangle 3083"/>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solidFill>
                    <a:srgbClr val="414752"/>
                  </a:solidFill>
                  <a:latin typeface="Times New Roman" pitchFamily="18" charset="0"/>
                </a:endParaRPr>
              </a:p>
            </p:txBody>
          </p:sp>
          <p:sp>
            <p:nvSpPr>
              <p:cNvPr id="13" name="Rectangle 3084"/>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solidFill>
                    <a:srgbClr val="414752"/>
                  </a:solidFill>
                  <a:latin typeface="Times New Roman" pitchFamily="18" charset="0"/>
                </a:endParaRPr>
              </a:p>
            </p:txBody>
          </p:sp>
          <p:sp>
            <p:nvSpPr>
              <p:cNvPr id="14" name="Rectangle 3085"/>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solidFill>
                    <a:srgbClr val="414752"/>
                  </a:solidFill>
                  <a:latin typeface="Times New Roman" pitchFamily="18" charset="0"/>
                </a:endParaRPr>
              </a:p>
            </p:txBody>
          </p:sp>
          <p:sp>
            <p:nvSpPr>
              <p:cNvPr id="15" name="Rectangle 3086"/>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solidFill>
                    <a:srgbClr val="414752"/>
                  </a:solidFill>
                  <a:latin typeface="Times New Roman" pitchFamily="18" charset="0"/>
                </a:endParaRPr>
              </a:p>
            </p:txBody>
          </p:sp>
          <p:sp>
            <p:nvSpPr>
              <p:cNvPr id="16" name="Rectangle 3087"/>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solidFill>
                    <a:srgbClr val="414752"/>
                  </a:solidFill>
                  <a:latin typeface="Times New Roman" pitchFamily="18" charset="0"/>
                </a:endParaRPr>
              </a:p>
            </p:txBody>
          </p:sp>
        </p:grpSp>
      </p:grpSp>
      <p:pic>
        <p:nvPicPr>
          <p:cNvPr id="17" name="Picture 3093" descr="itcol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304800"/>
            <a:ext cx="9747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093" descr="itcol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304800"/>
            <a:ext cx="9747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1" name="Rectangle 3091"/>
          <p:cNvSpPr>
            <a:spLocks noGrp="1" noChangeArrowheads="1"/>
          </p:cNvSpPr>
          <p:nvPr>
            <p:ph type="ctrTitle"/>
          </p:nvPr>
        </p:nvSpPr>
        <p:spPr>
          <a:xfrm>
            <a:off x="2971800" y="1828800"/>
            <a:ext cx="6019800" cy="2209800"/>
          </a:xfrm>
        </p:spPr>
        <p:txBody>
          <a:bodyPr/>
          <a:lstStyle>
            <a:lvl1pPr>
              <a:defRPr sz="4000">
                <a:solidFill>
                  <a:schemeClr val="accent5">
                    <a:lumMod val="50000"/>
                  </a:schemeClr>
                </a:solidFill>
              </a:defRPr>
            </a:lvl1pPr>
          </a:lstStyle>
          <a:p>
            <a:r>
              <a:rPr lang="en-US" smtClean="0"/>
              <a:t>Click to edit Master title style</a:t>
            </a:r>
            <a:endParaRPr lang="en-US" dirty="0"/>
          </a:p>
        </p:txBody>
      </p:sp>
      <p:sp>
        <p:nvSpPr>
          <p:cNvPr id="19" name="Rectangle 3088"/>
          <p:cNvSpPr>
            <a:spLocks noGrp="1" noChangeArrowheads="1"/>
          </p:cNvSpPr>
          <p:nvPr>
            <p:ph type="dt" sz="half" idx="10"/>
          </p:nvPr>
        </p:nvSpPr>
        <p:spPr>
          <a:xfrm>
            <a:off x="457200" y="6248400"/>
            <a:ext cx="2133600" cy="457200"/>
          </a:xfrm>
        </p:spPr>
        <p:txBody>
          <a:bodyPr/>
          <a:lstStyle>
            <a:lvl1pPr>
              <a:defRPr/>
            </a:lvl1pPr>
          </a:lstStyle>
          <a:p>
            <a:endParaRPr lang="en-US"/>
          </a:p>
        </p:txBody>
      </p:sp>
      <p:sp>
        <p:nvSpPr>
          <p:cNvPr id="20" name="Rectangle 3089"/>
          <p:cNvSpPr>
            <a:spLocks noGrp="1" noChangeArrowheads="1"/>
          </p:cNvSpPr>
          <p:nvPr>
            <p:ph type="ftr" sz="quarter" idx="11"/>
          </p:nvPr>
        </p:nvSpPr>
        <p:spPr/>
        <p:txBody>
          <a:bodyPr/>
          <a:lstStyle>
            <a:lvl1pPr>
              <a:defRPr/>
            </a:lvl1pPr>
          </a:lstStyle>
          <a:p>
            <a:endParaRPr lang="en-US"/>
          </a:p>
        </p:txBody>
      </p:sp>
      <p:sp>
        <p:nvSpPr>
          <p:cNvPr id="21" name="Rectangle 3090"/>
          <p:cNvSpPr>
            <a:spLocks noGrp="1" noChangeArrowheads="1"/>
          </p:cNvSpPr>
          <p:nvPr>
            <p:ph type="sldNum" sz="quarter" idx="12"/>
          </p:nvPr>
        </p:nvSpPr>
        <p:spPr/>
        <p:txBody>
          <a:bodyPr/>
          <a:lstStyle>
            <a:lvl1pPr>
              <a:defRPr/>
            </a:lvl1pPr>
          </a:lstStyle>
          <a:p>
            <a:fld id="{E5B2376B-9B0F-47CB-90A7-3CC3A04A21C7}" type="slidenum">
              <a:rPr lang="en-US"/>
              <a:pPr/>
              <a:t>‹#›</a:t>
            </a:fld>
            <a:endParaRPr lang="en-US"/>
          </a:p>
        </p:txBody>
      </p:sp>
    </p:spTree>
    <p:extLst>
      <p:ext uri="{BB962C8B-B14F-4D97-AF65-F5344CB8AC3E}">
        <p14:creationId xmlns:p14="http://schemas.microsoft.com/office/powerpoint/2010/main" val="3293887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endParaRPr lang="en-US"/>
          </a:p>
        </p:txBody>
      </p:sp>
      <p:sp>
        <p:nvSpPr>
          <p:cNvPr id="5" name="Rectangle 3"/>
          <p:cNvSpPr>
            <a:spLocks noGrp="1" noChangeArrowheads="1"/>
          </p:cNvSpPr>
          <p:nvPr>
            <p:ph type="sldNum" sz="quarter" idx="11"/>
          </p:nvPr>
        </p:nvSpPr>
        <p:spPr>
          <a:ln/>
        </p:spPr>
        <p:txBody>
          <a:bodyPr/>
          <a:lstStyle>
            <a:lvl1pPr>
              <a:defRPr/>
            </a:lvl1pPr>
          </a:lstStyle>
          <a:p>
            <a:fld id="{5AA20FBA-B192-4CED-B75E-BD6E1E14D7F6}" type="slidenum">
              <a:rPr lang="en-US"/>
              <a:pPr/>
              <a:t>‹#›</a:t>
            </a:fld>
            <a:endParaRPr lang="en-US"/>
          </a:p>
        </p:txBody>
      </p:sp>
      <p:sp>
        <p:nvSpPr>
          <p:cNvPr id="6" name="Rectangle 16"/>
          <p:cNvSpPr>
            <a:spLocks noGrp="1" noChangeArrowheads="1"/>
          </p:cNvSpPr>
          <p:nvPr>
            <p:ph type="dt" sz="half" idx="12"/>
          </p:nvPr>
        </p:nvSpPr>
        <p:spPr>
          <a:ln/>
        </p:spPr>
        <p:txBody>
          <a:bodyPr/>
          <a:lstStyle>
            <a:lvl1pPr>
              <a:defRPr/>
            </a:lvl1pPr>
          </a:lstStyle>
          <a:p>
            <a:endParaRPr lang="en-US"/>
          </a:p>
        </p:txBody>
      </p:sp>
    </p:spTree>
    <p:extLst>
      <p:ext uri="{BB962C8B-B14F-4D97-AF65-F5344CB8AC3E}">
        <p14:creationId xmlns:p14="http://schemas.microsoft.com/office/powerpoint/2010/main" val="3807858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endParaRPr lang="en-US"/>
          </a:p>
        </p:txBody>
      </p:sp>
      <p:sp>
        <p:nvSpPr>
          <p:cNvPr id="5" name="Rectangle 3"/>
          <p:cNvSpPr>
            <a:spLocks noGrp="1" noChangeArrowheads="1"/>
          </p:cNvSpPr>
          <p:nvPr>
            <p:ph type="sldNum" sz="quarter" idx="11"/>
          </p:nvPr>
        </p:nvSpPr>
        <p:spPr>
          <a:ln/>
        </p:spPr>
        <p:txBody>
          <a:bodyPr/>
          <a:lstStyle>
            <a:lvl1pPr>
              <a:defRPr/>
            </a:lvl1pPr>
          </a:lstStyle>
          <a:p>
            <a:fld id="{BC799F3F-FA7A-4481-B111-BFF59711D155}" type="slidenum">
              <a:rPr lang="en-US"/>
              <a:pPr/>
              <a:t>‹#›</a:t>
            </a:fld>
            <a:endParaRPr lang="en-US"/>
          </a:p>
        </p:txBody>
      </p:sp>
      <p:sp>
        <p:nvSpPr>
          <p:cNvPr id="6" name="Rectangle 16"/>
          <p:cNvSpPr>
            <a:spLocks noGrp="1" noChangeArrowheads="1"/>
          </p:cNvSpPr>
          <p:nvPr>
            <p:ph type="dt" sz="half" idx="12"/>
          </p:nvPr>
        </p:nvSpPr>
        <p:spPr>
          <a:ln/>
        </p:spPr>
        <p:txBody>
          <a:bodyPr/>
          <a:lstStyle>
            <a:lvl1pPr>
              <a:defRPr/>
            </a:lvl1pPr>
          </a:lstStyle>
          <a:p>
            <a:endParaRPr lang="en-US"/>
          </a:p>
        </p:txBody>
      </p:sp>
    </p:spTree>
    <p:extLst>
      <p:ext uri="{BB962C8B-B14F-4D97-AF65-F5344CB8AC3E}">
        <p14:creationId xmlns:p14="http://schemas.microsoft.com/office/powerpoint/2010/main" val="1372036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endParaRPr lang="en-US"/>
          </a:p>
        </p:txBody>
      </p:sp>
      <p:sp>
        <p:nvSpPr>
          <p:cNvPr id="6" name="Rectangle 3"/>
          <p:cNvSpPr>
            <a:spLocks noGrp="1" noChangeArrowheads="1"/>
          </p:cNvSpPr>
          <p:nvPr>
            <p:ph type="sldNum" sz="quarter" idx="11"/>
          </p:nvPr>
        </p:nvSpPr>
        <p:spPr>
          <a:ln/>
        </p:spPr>
        <p:txBody>
          <a:bodyPr/>
          <a:lstStyle>
            <a:lvl1pPr>
              <a:defRPr/>
            </a:lvl1pPr>
          </a:lstStyle>
          <a:p>
            <a:fld id="{94DD6247-1AEE-4CFE-9E59-9274FEAB6640}" type="slidenum">
              <a:rPr lang="en-US"/>
              <a:pPr/>
              <a:t>‹#›</a:t>
            </a:fld>
            <a:endParaRPr lang="en-US"/>
          </a:p>
        </p:txBody>
      </p:sp>
      <p:sp>
        <p:nvSpPr>
          <p:cNvPr id="7" name="Rectangle 16"/>
          <p:cNvSpPr>
            <a:spLocks noGrp="1" noChangeArrowheads="1"/>
          </p:cNvSpPr>
          <p:nvPr>
            <p:ph type="dt" sz="half" idx="12"/>
          </p:nvPr>
        </p:nvSpPr>
        <p:spPr>
          <a:ln/>
        </p:spPr>
        <p:txBody>
          <a:bodyPr/>
          <a:lstStyle>
            <a:lvl1pPr>
              <a:defRPr/>
            </a:lvl1pPr>
          </a:lstStyle>
          <a:p>
            <a:endParaRPr lang="en-US"/>
          </a:p>
        </p:txBody>
      </p:sp>
    </p:spTree>
    <p:extLst>
      <p:ext uri="{BB962C8B-B14F-4D97-AF65-F5344CB8AC3E}">
        <p14:creationId xmlns:p14="http://schemas.microsoft.com/office/powerpoint/2010/main" val="23293867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0500"/>
            <a:ext cx="4038600" cy="1866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2"/>
          <p:cNvSpPr>
            <a:spLocks noGrp="1" noChangeArrowheads="1"/>
          </p:cNvSpPr>
          <p:nvPr>
            <p:ph type="ftr" sz="quarter" idx="10"/>
          </p:nvPr>
        </p:nvSpPr>
        <p:spPr>
          <a:ln/>
        </p:spPr>
        <p:txBody>
          <a:bodyPr/>
          <a:lstStyle>
            <a:lvl1pPr>
              <a:defRPr/>
            </a:lvl1pPr>
          </a:lstStyle>
          <a:p>
            <a:endParaRPr lang="en-US"/>
          </a:p>
        </p:txBody>
      </p:sp>
      <p:sp>
        <p:nvSpPr>
          <p:cNvPr id="7" name="Rectangle 3"/>
          <p:cNvSpPr>
            <a:spLocks noGrp="1" noChangeArrowheads="1"/>
          </p:cNvSpPr>
          <p:nvPr>
            <p:ph type="sldNum" sz="quarter" idx="11"/>
          </p:nvPr>
        </p:nvSpPr>
        <p:spPr>
          <a:ln/>
        </p:spPr>
        <p:txBody>
          <a:bodyPr/>
          <a:lstStyle>
            <a:lvl1pPr>
              <a:defRPr/>
            </a:lvl1pPr>
          </a:lstStyle>
          <a:p>
            <a:fld id="{892EFE79-163C-4EE5-A993-80958CD82824}" type="slidenum">
              <a:rPr lang="en-US"/>
              <a:pPr/>
              <a:t>‹#›</a:t>
            </a:fld>
            <a:endParaRPr lang="en-US"/>
          </a:p>
        </p:txBody>
      </p:sp>
      <p:sp>
        <p:nvSpPr>
          <p:cNvPr id="8" name="Rectangle 16"/>
          <p:cNvSpPr>
            <a:spLocks noGrp="1" noChangeArrowheads="1"/>
          </p:cNvSpPr>
          <p:nvPr>
            <p:ph type="dt" sz="half" idx="12"/>
          </p:nvPr>
        </p:nvSpPr>
        <p:spPr>
          <a:ln/>
        </p:spPr>
        <p:txBody>
          <a:bodyPr/>
          <a:lstStyle>
            <a:lvl1pPr>
              <a:defRPr/>
            </a:lvl1pPr>
          </a:lstStyle>
          <a:p>
            <a:endParaRPr lang="en-US"/>
          </a:p>
        </p:txBody>
      </p:sp>
    </p:spTree>
    <p:extLst>
      <p:ext uri="{BB962C8B-B14F-4D97-AF65-F5344CB8AC3E}">
        <p14:creationId xmlns:p14="http://schemas.microsoft.com/office/powerpoint/2010/main" val="290994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pic>
        <p:nvPicPr>
          <p:cNvPr id="4" name="Picture 21" descr="itcol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304800"/>
            <a:ext cx="9747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7" name="Rectangle 19"/>
          <p:cNvSpPr>
            <a:spLocks noGrp="1" noChangeArrowheads="1"/>
          </p:cNvSpPr>
          <p:nvPr>
            <p:ph type="ctrTitle"/>
          </p:nvPr>
        </p:nvSpPr>
        <p:spPr>
          <a:xfrm>
            <a:off x="2971800" y="1828800"/>
            <a:ext cx="6019800" cy="2209800"/>
          </a:xfrm>
        </p:spPr>
        <p:txBody>
          <a:bodyPr/>
          <a:lstStyle>
            <a:lvl1pPr>
              <a:defRPr sz="5600">
                <a:solidFill>
                  <a:srgbClr val="FFFFFF"/>
                </a:solidFill>
              </a:defRPr>
            </a:lvl1pPr>
          </a:lstStyle>
          <a:p>
            <a:r>
              <a:rPr lang="en-US" smtClean="0"/>
              <a:t>Click to edit Master title style</a:t>
            </a:r>
            <a:endParaRPr lang="en-US"/>
          </a:p>
        </p:txBody>
      </p:sp>
      <p:sp>
        <p:nvSpPr>
          <p:cNvPr id="5326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smtClean="0"/>
              <a:t>Click to edit Master subtitle style</a:t>
            </a:r>
            <a:endParaRPr lang="en-US"/>
          </a:p>
        </p:txBody>
      </p:sp>
      <p:sp>
        <p:nvSpPr>
          <p:cNvPr id="5" name="Rectangle 16"/>
          <p:cNvSpPr>
            <a:spLocks noGrp="1" noChangeArrowheads="1"/>
          </p:cNvSpPr>
          <p:nvPr>
            <p:ph type="dt" sz="half" idx="10"/>
          </p:nvPr>
        </p:nvSpPr>
        <p:spPr>
          <a:xfrm>
            <a:off x="457200" y="6248400"/>
            <a:ext cx="2133600" cy="457200"/>
          </a:xfrm>
        </p:spPr>
        <p:txBody>
          <a:bodyPr/>
          <a:lstStyle>
            <a:lvl1pPr>
              <a:defRPr/>
            </a:lvl1pPr>
          </a:lstStyle>
          <a:p>
            <a:endParaRPr lang="en-US"/>
          </a:p>
        </p:txBody>
      </p:sp>
      <p:sp>
        <p:nvSpPr>
          <p:cNvPr id="6" name="Rectangle 17"/>
          <p:cNvSpPr>
            <a:spLocks noGrp="1" noChangeArrowheads="1"/>
          </p:cNvSpPr>
          <p:nvPr>
            <p:ph type="ftr" sz="quarter" idx="11"/>
          </p:nvPr>
        </p:nvSpPr>
        <p:spPr/>
        <p:txBody>
          <a:bodyPr/>
          <a:lstStyle>
            <a:lvl1pPr>
              <a:defRPr/>
            </a:lvl1pPr>
          </a:lstStyle>
          <a:p>
            <a:endParaRPr lang="en-US"/>
          </a:p>
        </p:txBody>
      </p:sp>
      <p:sp>
        <p:nvSpPr>
          <p:cNvPr id="7" name="Rectangle 18"/>
          <p:cNvSpPr>
            <a:spLocks noGrp="1" noChangeArrowheads="1"/>
          </p:cNvSpPr>
          <p:nvPr>
            <p:ph type="sldNum" sz="quarter" idx="12"/>
          </p:nvPr>
        </p:nvSpPr>
        <p:spPr/>
        <p:txBody>
          <a:bodyPr/>
          <a:lstStyle>
            <a:lvl1pPr>
              <a:defRPr/>
            </a:lvl1pPr>
          </a:lstStyle>
          <a:p>
            <a:fld id="{5A171AD3-D0A1-4D6E-A032-BA4E8EF1A839}" type="slidenum">
              <a:rPr lang="en-US"/>
              <a:pPr/>
              <a:t>‹#›</a:t>
            </a:fld>
            <a:endParaRPr lang="en-US"/>
          </a:p>
        </p:txBody>
      </p:sp>
    </p:spTree>
    <p:extLst>
      <p:ext uri="{BB962C8B-B14F-4D97-AF65-F5344CB8AC3E}">
        <p14:creationId xmlns:p14="http://schemas.microsoft.com/office/powerpoint/2010/main" val="3552240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AndTx">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9812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7200" y="40005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ftr" sz="quarter" idx="10"/>
          </p:nvPr>
        </p:nvSpPr>
        <p:spPr>
          <a:ln/>
        </p:spPr>
        <p:txBody>
          <a:bodyPr/>
          <a:lstStyle>
            <a:lvl1pPr>
              <a:defRPr/>
            </a:lvl1pPr>
          </a:lstStyle>
          <a:p>
            <a:endParaRPr lang="en-US"/>
          </a:p>
        </p:txBody>
      </p:sp>
      <p:sp>
        <p:nvSpPr>
          <p:cNvPr id="7" name="Rectangle 3"/>
          <p:cNvSpPr>
            <a:spLocks noGrp="1" noChangeArrowheads="1"/>
          </p:cNvSpPr>
          <p:nvPr>
            <p:ph type="sldNum" sz="quarter" idx="11"/>
          </p:nvPr>
        </p:nvSpPr>
        <p:spPr>
          <a:ln/>
        </p:spPr>
        <p:txBody>
          <a:bodyPr/>
          <a:lstStyle>
            <a:lvl1pPr>
              <a:defRPr/>
            </a:lvl1pPr>
          </a:lstStyle>
          <a:p>
            <a:fld id="{A0D0C187-8FB5-42F8-87A8-17B0E3E43C3D}" type="slidenum">
              <a:rPr lang="en-US"/>
              <a:pPr/>
              <a:t>‹#›</a:t>
            </a:fld>
            <a:endParaRPr lang="en-US"/>
          </a:p>
        </p:txBody>
      </p:sp>
      <p:sp>
        <p:nvSpPr>
          <p:cNvPr id="8" name="Rectangle 16"/>
          <p:cNvSpPr>
            <a:spLocks noGrp="1" noChangeArrowheads="1"/>
          </p:cNvSpPr>
          <p:nvPr>
            <p:ph type="dt" sz="half" idx="12"/>
          </p:nvPr>
        </p:nvSpPr>
        <p:spPr>
          <a:ln/>
        </p:spPr>
        <p:txBody>
          <a:bodyPr/>
          <a:lstStyle>
            <a:lvl1pPr>
              <a:defRPr/>
            </a:lvl1pPr>
          </a:lstStyle>
          <a:p>
            <a:endParaRPr lang="en-US"/>
          </a:p>
        </p:txBody>
      </p:sp>
    </p:spTree>
    <p:extLst>
      <p:ext uri="{BB962C8B-B14F-4D97-AF65-F5344CB8AC3E}">
        <p14:creationId xmlns:p14="http://schemas.microsoft.com/office/powerpoint/2010/main" val="908185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05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ftr" sz="quarter" idx="10"/>
          </p:nvPr>
        </p:nvSpPr>
        <p:spPr>
          <a:ln/>
        </p:spPr>
        <p:txBody>
          <a:bodyPr/>
          <a:lstStyle>
            <a:lvl1pPr>
              <a:defRPr/>
            </a:lvl1pPr>
          </a:lstStyle>
          <a:p>
            <a:endParaRPr lang="en-US"/>
          </a:p>
        </p:txBody>
      </p:sp>
      <p:sp>
        <p:nvSpPr>
          <p:cNvPr id="7" name="Rectangle 3"/>
          <p:cNvSpPr>
            <a:spLocks noGrp="1" noChangeArrowheads="1"/>
          </p:cNvSpPr>
          <p:nvPr>
            <p:ph type="sldNum" sz="quarter" idx="11"/>
          </p:nvPr>
        </p:nvSpPr>
        <p:spPr>
          <a:ln/>
        </p:spPr>
        <p:txBody>
          <a:bodyPr/>
          <a:lstStyle>
            <a:lvl1pPr>
              <a:defRPr/>
            </a:lvl1pPr>
          </a:lstStyle>
          <a:p>
            <a:fld id="{06CC03A3-17C6-4890-BA1B-D7A961A3ECAE}" type="slidenum">
              <a:rPr lang="en-US"/>
              <a:pPr/>
              <a:t>‹#›</a:t>
            </a:fld>
            <a:endParaRPr lang="en-US"/>
          </a:p>
        </p:txBody>
      </p:sp>
      <p:sp>
        <p:nvSpPr>
          <p:cNvPr id="8" name="Rectangle 16"/>
          <p:cNvSpPr>
            <a:spLocks noGrp="1" noChangeArrowheads="1"/>
          </p:cNvSpPr>
          <p:nvPr>
            <p:ph type="dt" sz="half" idx="12"/>
          </p:nvPr>
        </p:nvSpPr>
        <p:spPr>
          <a:ln/>
        </p:spPr>
        <p:txBody>
          <a:bodyPr/>
          <a:lstStyle>
            <a:lvl1pPr>
              <a:defRPr/>
            </a:lvl1pPr>
          </a:lstStyle>
          <a:p>
            <a:endParaRPr lang="en-US"/>
          </a:p>
        </p:txBody>
      </p:sp>
    </p:spTree>
    <p:extLst>
      <p:ext uri="{BB962C8B-B14F-4D97-AF65-F5344CB8AC3E}">
        <p14:creationId xmlns:p14="http://schemas.microsoft.com/office/powerpoint/2010/main" val="2919584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981200"/>
            <a:ext cx="8229600" cy="3886200"/>
          </a:xfrm>
        </p:spPr>
        <p:txBody>
          <a:bodyPr/>
          <a:lstStyle/>
          <a:p>
            <a:pPr lvl="0"/>
            <a:r>
              <a:rPr lang="en-US" noProof="0" smtClean="0"/>
              <a:t>Click icon to add table</a:t>
            </a:r>
          </a:p>
        </p:txBody>
      </p:sp>
      <p:sp>
        <p:nvSpPr>
          <p:cNvPr id="4" name="Rectangle 2"/>
          <p:cNvSpPr>
            <a:spLocks noGrp="1" noChangeArrowheads="1"/>
          </p:cNvSpPr>
          <p:nvPr>
            <p:ph type="ftr" sz="quarter" idx="10"/>
          </p:nvPr>
        </p:nvSpPr>
        <p:spPr>
          <a:ln/>
        </p:spPr>
        <p:txBody>
          <a:bodyPr/>
          <a:lstStyle>
            <a:lvl1pPr>
              <a:defRPr/>
            </a:lvl1pPr>
          </a:lstStyle>
          <a:p>
            <a:endParaRPr lang="en-US"/>
          </a:p>
        </p:txBody>
      </p:sp>
      <p:sp>
        <p:nvSpPr>
          <p:cNvPr id="5" name="Rectangle 3"/>
          <p:cNvSpPr>
            <a:spLocks noGrp="1" noChangeArrowheads="1"/>
          </p:cNvSpPr>
          <p:nvPr>
            <p:ph type="sldNum" sz="quarter" idx="11"/>
          </p:nvPr>
        </p:nvSpPr>
        <p:spPr>
          <a:ln/>
        </p:spPr>
        <p:txBody>
          <a:bodyPr/>
          <a:lstStyle>
            <a:lvl1pPr>
              <a:defRPr/>
            </a:lvl1pPr>
          </a:lstStyle>
          <a:p>
            <a:fld id="{A7FCFAD3-911C-4231-B06C-448477BB08A2}" type="slidenum">
              <a:rPr lang="en-US"/>
              <a:pPr/>
              <a:t>‹#›</a:t>
            </a:fld>
            <a:endParaRPr lang="en-US"/>
          </a:p>
        </p:txBody>
      </p:sp>
      <p:sp>
        <p:nvSpPr>
          <p:cNvPr id="6" name="Rectangle 16"/>
          <p:cNvSpPr>
            <a:spLocks noGrp="1" noChangeArrowheads="1"/>
          </p:cNvSpPr>
          <p:nvPr>
            <p:ph type="dt" sz="half" idx="12"/>
          </p:nvPr>
        </p:nvSpPr>
        <p:spPr>
          <a:ln/>
        </p:spPr>
        <p:txBody>
          <a:bodyPr/>
          <a:lstStyle>
            <a:lvl1pPr>
              <a:defRPr/>
            </a:lvl1pPr>
          </a:lstStyle>
          <a:p>
            <a:endParaRPr lang="en-US"/>
          </a:p>
        </p:txBody>
      </p:sp>
    </p:spTree>
    <p:extLst>
      <p:ext uri="{BB962C8B-B14F-4D97-AF65-F5344CB8AC3E}">
        <p14:creationId xmlns:p14="http://schemas.microsoft.com/office/powerpoint/2010/main" val="32784477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981200"/>
            <a:ext cx="8229600" cy="3886200"/>
          </a:xfrm>
        </p:spPr>
        <p:txBody>
          <a:bodyPr/>
          <a:lstStyle/>
          <a:p>
            <a:pPr lvl="0"/>
            <a:r>
              <a:rPr lang="en-US" noProof="0" smtClean="0"/>
              <a:t>Click icon to add SmartArt graphic</a:t>
            </a:r>
          </a:p>
        </p:txBody>
      </p:sp>
      <p:sp>
        <p:nvSpPr>
          <p:cNvPr id="4" name="Rectangle 2"/>
          <p:cNvSpPr>
            <a:spLocks noGrp="1" noChangeArrowheads="1"/>
          </p:cNvSpPr>
          <p:nvPr>
            <p:ph type="ftr" sz="quarter" idx="10"/>
          </p:nvPr>
        </p:nvSpPr>
        <p:spPr>
          <a:ln/>
        </p:spPr>
        <p:txBody>
          <a:bodyPr/>
          <a:lstStyle>
            <a:lvl1pPr>
              <a:defRPr/>
            </a:lvl1pPr>
          </a:lstStyle>
          <a:p>
            <a:endParaRPr lang="en-US"/>
          </a:p>
        </p:txBody>
      </p:sp>
      <p:sp>
        <p:nvSpPr>
          <p:cNvPr id="5" name="Rectangle 3"/>
          <p:cNvSpPr>
            <a:spLocks noGrp="1" noChangeArrowheads="1"/>
          </p:cNvSpPr>
          <p:nvPr>
            <p:ph type="sldNum" sz="quarter" idx="11"/>
          </p:nvPr>
        </p:nvSpPr>
        <p:spPr>
          <a:ln/>
        </p:spPr>
        <p:txBody>
          <a:bodyPr/>
          <a:lstStyle>
            <a:lvl1pPr>
              <a:defRPr/>
            </a:lvl1pPr>
          </a:lstStyle>
          <a:p>
            <a:fld id="{035642E6-0A94-4619-A674-A09EE0AC3E1F}" type="slidenum">
              <a:rPr lang="en-US"/>
              <a:pPr/>
              <a:t>‹#›</a:t>
            </a:fld>
            <a:endParaRPr lang="en-US"/>
          </a:p>
        </p:txBody>
      </p:sp>
      <p:sp>
        <p:nvSpPr>
          <p:cNvPr id="6" name="Rectangle 16"/>
          <p:cNvSpPr>
            <a:spLocks noGrp="1" noChangeArrowheads="1"/>
          </p:cNvSpPr>
          <p:nvPr>
            <p:ph type="dt" sz="half" idx="12"/>
          </p:nvPr>
        </p:nvSpPr>
        <p:spPr>
          <a:ln/>
        </p:spPr>
        <p:txBody>
          <a:bodyPr/>
          <a:lstStyle>
            <a:lvl1pPr>
              <a:defRPr/>
            </a:lvl1pPr>
          </a:lstStyle>
          <a:p>
            <a:endParaRPr lang="en-US"/>
          </a:p>
        </p:txBody>
      </p:sp>
    </p:spTree>
    <p:extLst>
      <p:ext uri="{BB962C8B-B14F-4D97-AF65-F5344CB8AC3E}">
        <p14:creationId xmlns:p14="http://schemas.microsoft.com/office/powerpoint/2010/main" val="35074445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endParaRPr lang="en-US"/>
          </a:p>
        </p:txBody>
      </p:sp>
      <p:sp>
        <p:nvSpPr>
          <p:cNvPr id="6" name="Rectangle 3"/>
          <p:cNvSpPr>
            <a:spLocks noGrp="1" noChangeArrowheads="1"/>
          </p:cNvSpPr>
          <p:nvPr>
            <p:ph type="sldNum" sz="quarter" idx="11"/>
          </p:nvPr>
        </p:nvSpPr>
        <p:spPr>
          <a:ln/>
        </p:spPr>
        <p:txBody>
          <a:bodyPr/>
          <a:lstStyle>
            <a:lvl1pPr>
              <a:defRPr/>
            </a:lvl1pPr>
          </a:lstStyle>
          <a:p>
            <a:fld id="{6CC01E0C-C3C0-4AD0-8D43-27E5EA7A90B4}" type="slidenum">
              <a:rPr lang="en-US"/>
              <a:pPr/>
              <a:t>‹#›</a:t>
            </a:fld>
            <a:endParaRPr lang="en-US"/>
          </a:p>
        </p:txBody>
      </p:sp>
      <p:sp>
        <p:nvSpPr>
          <p:cNvPr id="7" name="Rectangle 16"/>
          <p:cNvSpPr>
            <a:spLocks noGrp="1" noChangeArrowheads="1"/>
          </p:cNvSpPr>
          <p:nvPr>
            <p:ph type="dt" sz="half" idx="12"/>
          </p:nvPr>
        </p:nvSpPr>
        <p:spPr>
          <a:ln/>
        </p:spPr>
        <p:txBody>
          <a:bodyPr/>
          <a:lstStyle>
            <a:lvl1pPr>
              <a:defRPr/>
            </a:lvl1pPr>
          </a:lstStyle>
          <a:p>
            <a:endParaRPr lang="en-US"/>
          </a:p>
        </p:txBody>
      </p:sp>
    </p:spTree>
    <p:extLst>
      <p:ext uri="{BB962C8B-B14F-4D97-AF65-F5344CB8AC3E}">
        <p14:creationId xmlns:p14="http://schemas.microsoft.com/office/powerpoint/2010/main" val="573200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600"/>
            </a:lvl1pPr>
            <a:lvl2pPr>
              <a:defRPr sz="2400"/>
            </a:lvl2pPr>
            <a:lvl3pPr>
              <a:defRPr sz="22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2"/>
          <p:cNvSpPr>
            <a:spLocks noGrp="1" noChangeArrowheads="1"/>
          </p:cNvSpPr>
          <p:nvPr>
            <p:ph type="ftr" sz="quarter" idx="10"/>
          </p:nvPr>
        </p:nvSpPr>
        <p:spPr>
          <a:ln/>
        </p:spPr>
        <p:txBody>
          <a:bodyPr/>
          <a:lstStyle>
            <a:lvl1pPr>
              <a:defRPr/>
            </a:lvl1pPr>
          </a:lstStyle>
          <a:p>
            <a:endParaRPr lang="en-US"/>
          </a:p>
        </p:txBody>
      </p:sp>
      <p:sp>
        <p:nvSpPr>
          <p:cNvPr id="5" name="Rectangle 3"/>
          <p:cNvSpPr>
            <a:spLocks noGrp="1" noChangeArrowheads="1"/>
          </p:cNvSpPr>
          <p:nvPr>
            <p:ph type="sldNum" sz="quarter" idx="11"/>
          </p:nvPr>
        </p:nvSpPr>
        <p:spPr>
          <a:ln/>
        </p:spPr>
        <p:txBody>
          <a:bodyPr/>
          <a:lstStyle>
            <a:lvl1pPr>
              <a:defRPr/>
            </a:lvl1pPr>
          </a:lstStyle>
          <a:p>
            <a:fld id="{44B222E5-8AE7-41A6-A324-6ECE511CF144}" type="slidenum">
              <a:rPr lang="en-US"/>
              <a:pPr/>
              <a:t>‹#›</a:t>
            </a:fld>
            <a:endParaRPr lang="en-US"/>
          </a:p>
        </p:txBody>
      </p:sp>
      <p:sp>
        <p:nvSpPr>
          <p:cNvPr id="6" name="Rectangle 16"/>
          <p:cNvSpPr>
            <a:spLocks noGrp="1" noChangeArrowheads="1"/>
          </p:cNvSpPr>
          <p:nvPr>
            <p:ph type="dt" sz="half" idx="12"/>
          </p:nvPr>
        </p:nvSpPr>
        <p:spPr>
          <a:ln/>
        </p:spPr>
        <p:txBody>
          <a:bodyPr/>
          <a:lstStyle>
            <a:lvl1pPr>
              <a:defRPr/>
            </a:lvl1pPr>
          </a:lstStyle>
          <a:p>
            <a:endParaRPr lang="en-US"/>
          </a:p>
        </p:txBody>
      </p:sp>
    </p:spTree>
    <p:extLst>
      <p:ext uri="{BB962C8B-B14F-4D97-AF65-F5344CB8AC3E}">
        <p14:creationId xmlns:p14="http://schemas.microsoft.com/office/powerpoint/2010/main" val="3221179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6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endParaRPr lang="en-US"/>
          </a:p>
        </p:txBody>
      </p:sp>
      <p:sp>
        <p:nvSpPr>
          <p:cNvPr id="5" name="Rectangle 3"/>
          <p:cNvSpPr>
            <a:spLocks noGrp="1" noChangeArrowheads="1"/>
          </p:cNvSpPr>
          <p:nvPr>
            <p:ph type="sldNum" sz="quarter" idx="11"/>
          </p:nvPr>
        </p:nvSpPr>
        <p:spPr>
          <a:ln/>
        </p:spPr>
        <p:txBody>
          <a:bodyPr/>
          <a:lstStyle>
            <a:lvl1pPr>
              <a:defRPr/>
            </a:lvl1pPr>
          </a:lstStyle>
          <a:p>
            <a:fld id="{1282D069-68B4-4543-872E-49F9D11D52D2}" type="slidenum">
              <a:rPr lang="en-US"/>
              <a:pPr/>
              <a:t>‹#›</a:t>
            </a:fld>
            <a:endParaRPr lang="en-US"/>
          </a:p>
        </p:txBody>
      </p:sp>
      <p:sp>
        <p:nvSpPr>
          <p:cNvPr id="6" name="Rectangle 16"/>
          <p:cNvSpPr>
            <a:spLocks noGrp="1" noChangeArrowheads="1"/>
          </p:cNvSpPr>
          <p:nvPr>
            <p:ph type="dt" sz="half" idx="12"/>
          </p:nvPr>
        </p:nvSpPr>
        <p:spPr>
          <a:ln/>
        </p:spPr>
        <p:txBody>
          <a:bodyPr/>
          <a:lstStyle>
            <a:lvl1pPr>
              <a:defRPr/>
            </a:lvl1pPr>
          </a:lstStyle>
          <a:p>
            <a:endParaRPr lang="en-US"/>
          </a:p>
        </p:txBody>
      </p:sp>
    </p:spTree>
    <p:extLst>
      <p:ext uri="{BB962C8B-B14F-4D97-AF65-F5344CB8AC3E}">
        <p14:creationId xmlns:p14="http://schemas.microsoft.com/office/powerpoint/2010/main" val="3828223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981200"/>
            <a:ext cx="4038600" cy="3886200"/>
          </a:xfrm>
        </p:spPr>
        <p:txBody>
          <a:bodyPr/>
          <a:lstStyle>
            <a:lvl1pPr>
              <a:defRPr sz="2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981200"/>
            <a:ext cx="4038600" cy="3886200"/>
          </a:xfrm>
        </p:spPr>
        <p:txBody>
          <a:bodyPr/>
          <a:lstStyle>
            <a:lvl1pPr>
              <a:defRPr sz="2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2"/>
          <p:cNvSpPr>
            <a:spLocks noGrp="1" noChangeArrowheads="1"/>
          </p:cNvSpPr>
          <p:nvPr>
            <p:ph type="ftr" sz="quarter" idx="10"/>
          </p:nvPr>
        </p:nvSpPr>
        <p:spPr>
          <a:ln/>
        </p:spPr>
        <p:txBody>
          <a:bodyPr/>
          <a:lstStyle>
            <a:lvl1pPr>
              <a:defRPr/>
            </a:lvl1pPr>
          </a:lstStyle>
          <a:p>
            <a:endParaRPr lang="en-US"/>
          </a:p>
        </p:txBody>
      </p:sp>
      <p:sp>
        <p:nvSpPr>
          <p:cNvPr id="6" name="Rectangle 3"/>
          <p:cNvSpPr>
            <a:spLocks noGrp="1" noChangeArrowheads="1"/>
          </p:cNvSpPr>
          <p:nvPr>
            <p:ph type="sldNum" sz="quarter" idx="11"/>
          </p:nvPr>
        </p:nvSpPr>
        <p:spPr>
          <a:ln/>
        </p:spPr>
        <p:txBody>
          <a:bodyPr/>
          <a:lstStyle>
            <a:lvl1pPr>
              <a:defRPr/>
            </a:lvl1pPr>
          </a:lstStyle>
          <a:p>
            <a:fld id="{A842F422-C1A1-4353-BBEB-C2A79E9C0023}" type="slidenum">
              <a:rPr lang="en-US"/>
              <a:pPr/>
              <a:t>‹#›</a:t>
            </a:fld>
            <a:endParaRPr lang="en-US"/>
          </a:p>
        </p:txBody>
      </p:sp>
      <p:sp>
        <p:nvSpPr>
          <p:cNvPr id="7" name="Rectangle 16"/>
          <p:cNvSpPr>
            <a:spLocks noGrp="1" noChangeArrowheads="1"/>
          </p:cNvSpPr>
          <p:nvPr>
            <p:ph type="dt" sz="half" idx="12"/>
          </p:nvPr>
        </p:nvSpPr>
        <p:spPr>
          <a:ln/>
        </p:spPr>
        <p:txBody>
          <a:bodyPr/>
          <a:lstStyle>
            <a:lvl1pPr>
              <a:defRPr/>
            </a:lvl1pPr>
          </a:lstStyle>
          <a:p>
            <a:endParaRPr lang="en-US"/>
          </a:p>
        </p:txBody>
      </p:sp>
    </p:spTree>
    <p:extLst>
      <p:ext uri="{BB962C8B-B14F-4D97-AF65-F5344CB8AC3E}">
        <p14:creationId xmlns:p14="http://schemas.microsoft.com/office/powerpoint/2010/main" val="156181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endParaRPr lang="en-US"/>
          </a:p>
        </p:txBody>
      </p:sp>
      <p:sp>
        <p:nvSpPr>
          <p:cNvPr id="8" name="Rectangle 3"/>
          <p:cNvSpPr>
            <a:spLocks noGrp="1" noChangeArrowheads="1"/>
          </p:cNvSpPr>
          <p:nvPr>
            <p:ph type="sldNum" sz="quarter" idx="11"/>
          </p:nvPr>
        </p:nvSpPr>
        <p:spPr>
          <a:ln/>
        </p:spPr>
        <p:txBody>
          <a:bodyPr/>
          <a:lstStyle>
            <a:lvl1pPr>
              <a:defRPr/>
            </a:lvl1pPr>
          </a:lstStyle>
          <a:p>
            <a:fld id="{7E386415-2654-4AB3-B0DD-C2435E6CB552}" type="slidenum">
              <a:rPr lang="en-US"/>
              <a:pPr/>
              <a:t>‹#›</a:t>
            </a:fld>
            <a:endParaRPr lang="en-US"/>
          </a:p>
        </p:txBody>
      </p:sp>
      <p:sp>
        <p:nvSpPr>
          <p:cNvPr id="9" name="Rectangle 16"/>
          <p:cNvSpPr>
            <a:spLocks noGrp="1" noChangeArrowheads="1"/>
          </p:cNvSpPr>
          <p:nvPr>
            <p:ph type="dt" sz="half" idx="12"/>
          </p:nvPr>
        </p:nvSpPr>
        <p:spPr>
          <a:ln/>
        </p:spPr>
        <p:txBody>
          <a:bodyPr/>
          <a:lstStyle>
            <a:lvl1pPr>
              <a:defRPr/>
            </a:lvl1pPr>
          </a:lstStyle>
          <a:p>
            <a:endParaRPr lang="en-US"/>
          </a:p>
        </p:txBody>
      </p:sp>
    </p:spTree>
    <p:extLst>
      <p:ext uri="{BB962C8B-B14F-4D97-AF65-F5344CB8AC3E}">
        <p14:creationId xmlns:p14="http://schemas.microsoft.com/office/powerpoint/2010/main" val="1829208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endParaRPr lang="en-US"/>
          </a:p>
        </p:txBody>
      </p:sp>
      <p:sp>
        <p:nvSpPr>
          <p:cNvPr id="4" name="Rectangle 3"/>
          <p:cNvSpPr>
            <a:spLocks noGrp="1" noChangeArrowheads="1"/>
          </p:cNvSpPr>
          <p:nvPr>
            <p:ph type="sldNum" sz="quarter" idx="11"/>
          </p:nvPr>
        </p:nvSpPr>
        <p:spPr>
          <a:ln/>
        </p:spPr>
        <p:txBody>
          <a:bodyPr/>
          <a:lstStyle>
            <a:lvl1pPr>
              <a:defRPr/>
            </a:lvl1pPr>
          </a:lstStyle>
          <a:p>
            <a:fld id="{376562B7-0AEA-4FD3-A6DD-37AE62AD52FA}" type="slidenum">
              <a:rPr lang="en-US"/>
              <a:pPr/>
              <a:t>‹#›</a:t>
            </a:fld>
            <a:endParaRPr lang="en-US"/>
          </a:p>
        </p:txBody>
      </p:sp>
      <p:sp>
        <p:nvSpPr>
          <p:cNvPr id="5" name="Rectangle 16"/>
          <p:cNvSpPr>
            <a:spLocks noGrp="1" noChangeArrowheads="1"/>
          </p:cNvSpPr>
          <p:nvPr>
            <p:ph type="dt" sz="half" idx="12"/>
          </p:nvPr>
        </p:nvSpPr>
        <p:spPr>
          <a:ln/>
        </p:spPr>
        <p:txBody>
          <a:bodyPr/>
          <a:lstStyle>
            <a:lvl1pPr>
              <a:defRPr/>
            </a:lvl1pPr>
          </a:lstStyle>
          <a:p>
            <a:endParaRPr lang="en-US"/>
          </a:p>
        </p:txBody>
      </p:sp>
    </p:spTree>
    <p:extLst>
      <p:ext uri="{BB962C8B-B14F-4D97-AF65-F5344CB8AC3E}">
        <p14:creationId xmlns:p14="http://schemas.microsoft.com/office/powerpoint/2010/main" val="140694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en-US"/>
          </a:p>
        </p:txBody>
      </p:sp>
      <p:sp>
        <p:nvSpPr>
          <p:cNvPr id="3" name="Rectangle 3"/>
          <p:cNvSpPr>
            <a:spLocks noGrp="1" noChangeArrowheads="1"/>
          </p:cNvSpPr>
          <p:nvPr>
            <p:ph type="sldNum" sz="quarter" idx="11"/>
          </p:nvPr>
        </p:nvSpPr>
        <p:spPr>
          <a:ln/>
        </p:spPr>
        <p:txBody>
          <a:bodyPr/>
          <a:lstStyle>
            <a:lvl1pPr>
              <a:defRPr/>
            </a:lvl1pPr>
          </a:lstStyle>
          <a:p>
            <a:fld id="{078B64D9-69EB-4E59-AD61-C5DEF1B5521A}" type="slidenum">
              <a:rPr lang="en-US"/>
              <a:pPr/>
              <a:t>‹#›</a:t>
            </a:fld>
            <a:endParaRPr lang="en-US"/>
          </a:p>
        </p:txBody>
      </p:sp>
      <p:sp>
        <p:nvSpPr>
          <p:cNvPr id="4" name="Rectangle 16"/>
          <p:cNvSpPr>
            <a:spLocks noGrp="1" noChangeArrowheads="1"/>
          </p:cNvSpPr>
          <p:nvPr>
            <p:ph type="dt" sz="half" idx="12"/>
          </p:nvPr>
        </p:nvSpPr>
        <p:spPr>
          <a:ln/>
        </p:spPr>
        <p:txBody>
          <a:bodyPr/>
          <a:lstStyle>
            <a:lvl1pPr>
              <a:defRPr/>
            </a:lvl1pPr>
          </a:lstStyle>
          <a:p>
            <a:endParaRPr lang="en-US"/>
          </a:p>
        </p:txBody>
      </p:sp>
    </p:spTree>
    <p:extLst>
      <p:ext uri="{BB962C8B-B14F-4D97-AF65-F5344CB8AC3E}">
        <p14:creationId xmlns:p14="http://schemas.microsoft.com/office/powerpoint/2010/main" val="828767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endParaRPr lang="en-US"/>
          </a:p>
        </p:txBody>
      </p:sp>
      <p:sp>
        <p:nvSpPr>
          <p:cNvPr id="6" name="Rectangle 3"/>
          <p:cNvSpPr>
            <a:spLocks noGrp="1" noChangeArrowheads="1"/>
          </p:cNvSpPr>
          <p:nvPr>
            <p:ph type="sldNum" sz="quarter" idx="11"/>
          </p:nvPr>
        </p:nvSpPr>
        <p:spPr>
          <a:ln/>
        </p:spPr>
        <p:txBody>
          <a:bodyPr/>
          <a:lstStyle>
            <a:lvl1pPr>
              <a:defRPr/>
            </a:lvl1pPr>
          </a:lstStyle>
          <a:p>
            <a:fld id="{EE0BAC2F-E18F-4C6D-BD0E-1083C1AD07C0}" type="slidenum">
              <a:rPr lang="en-US"/>
              <a:pPr/>
              <a:t>‹#›</a:t>
            </a:fld>
            <a:endParaRPr lang="en-US"/>
          </a:p>
        </p:txBody>
      </p:sp>
      <p:sp>
        <p:nvSpPr>
          <p:cNvPr id="7" name="Rectangle 16"/>
          <p:cNvSpPr>
            <a:spLocks noGrp="1" noChangeArrowheads="1"/>
          </p:cNvSpPr>
          <p:nvPr>
            <p:ph type="dt" sz="half" idx="12"/>
          </p:nvPr>
        </p:nvSpPr>
        <p:spPr>
          <a:ln/>
        </p:spPr>
        <p:txBody>
          <a:bodyPr/>
          <a:lstStyle>
            <a:lvl1pPr>
              <a:defRPr/>
            </a:lvl1pPr>
          </a:lstStyle>
          <a:p>
            <a:endParaRPr lang="en-US"/>
          </a:p>
        </p:txBody>
      </p:sp>
    </p:spTree>
    <p:extLst>
      <p:ext uri="{BB962C8B-B14F-4D97-AF65-F5344CB8AC3E}">
        <p14:creationId xmlns:p14="http://schemas.microsoft.com/office/powerpoint/2010/main" val="3040227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endParaRPr lang="en-US"/>
          </a:p>
        </p:txBody>
      </p:sp>
      <p:sp>
        <p:nvSpPr>
          <p:cNvPr id="6" name="Rectangle 3"/>
          <p:cNvSpPr>
            <a:spLocks noGrp="1" noChangeArrowheads="1"/>
          </p:cNvSpPr>
          <p:nvPr>
            <p:ph type="sldNum" sz="quarter" idx="11"/>
          </p:nvPr>
        </p:nvSpPr>
        <p:spPr>
          <a:ln/>
        </p:spPr>
        <p:txBody>
          <a:bodyPr/>
          <a:lstStyle>
            <a:lvl1pPr>
              <a:defRPr/>
            </a:lvl1pPr>
          </a:lstStyle>
          <a:p>
            <a:fld id="{09EBB671-DF3B-4AEE-8C46-994F9124FEC0}" type="slidenum">
              <a:rPr lang="en-US"/>
              <a:pPr/>
              <a:t>‹#›</a:t>
            </a:fld>
            <a:endParaRPr lang="en-US"/>
          </a:p>
        </p:txBody>
      </p:sp>
      <p:sp>
        <p:nvSpPr>
          <p:cNvPr id="7" name="Rectangle 16"/>
          <p:cNvSpPr>
            <a:spLocks noGrp="1" noChangeArrowheads="1"/>
          </p:cNvSpPr>
          <p:nvPr>
            <p:ph type="dt" sz="half" idx="12"/>
          </p:nvPr>
        </p:nvSpPr>
        <p:spPr>
          <a:ln/>
        </p:spPr>
        <p:txBody>
          <a:bodyPr/>
          <a:lstStyle>
            <a:lvl1pPr>
              <a:defRPr/>
            </a:lvl1pPr>
          </a:lstStyle>
          <a:p>
            <a:endParaRPr lang="en-US"/>
          </a:p>
        </p:txBody>
      </p:sp>
    </p:spTree>
    <p:extLst>
      <p:ext uri="{BB962C8B-B14F-4D97-AF65-F5344CB8AC3E}">
        <p14:creationId xmlns:p14="http://schemas.microsoft.com/office/powerpoint/2010/main" val="2286700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endParaRPr lang="en-US"/>
          </a:p>
        </p:txBody>
      </p:sp>
      <p:sp>
        <p:nvSpPr>
          <p:cNvPr id="22531"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fld id="{F96138D9-3DF0-47E1-A2CD-F8B243B09DFB}" type="slidenum">
              <a:rPr lang="en-US"/>
              <a:pPr/>
              <a:t>‹#›</a:t>
            </a:fld>
            <a:endParaRPr 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lang="en-US" sz="2400">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2544"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Tree>
  </p:cSld>
  <p:clrMap bg1="lt1" tx1="dk1" bg2="lt2" tx2="dk2" accent1="accent1" accent2="accent2" accent3="accent3" accent4="accent4" accent5="accent5" accent6="accent6" hlink="hlink" folHlink="folHlink"/>
  <p:sldLayoutIdLst>
    <p:sldLayoutId id="2147483849"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50" r:id="rId14"/>
    <p:sldLayoutId id="2147483844" r:id="rId15"/>
    <p:sldLayoutId id="2147483845" r:id="rId16"/>
    <p:sldLayoutId id="2147483846" r:id="rId17"/>
    <p:sldLayoutId id="2147483847" r:id="rId18"/>
    <p:sldLayoutId id="2147483848" r:id="rId19"/>
  </p:sldLayoutIdLst>
  <p:hf hdr="0" ftr="0" dt="0"/>
  <p:txStyles>
    <p:title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charset="0"/>
        </a:defRPr>
      </a:lvl2pPr>
      <a:lvl3pPr algn="l" rtl="0" eaLnBrk="0" fontAlgn="base" hangingPunct="0">
        <a:spcBef>
          <a:spcPct val="0"/>
        </a:spcBef>
        <a:spcAft>
          <a:spcPct val="0"/>
        </a:spcAft>
        <a:defRPr sz="3600">
          <a:solidFill>
            <a:schemeClr val="tx1"/>
          </a:solidFill>
          <a:latin typeface="Arial" charset="0"/>
        </a:defRPr>
      </a:lvl3pPr>
      <a:lvl4pPr algn="l" rtl="0" eaLnBrk="0" fontAlgn="base" hangingPunct="0">
        <a:spcBef>
          <a:spcPct val="0"/>
        </a:spcBef>
        <a:spcAft>
          <a:spcPct val="0"/>
        </a:spcAft>
        <a:defRPr sz="3600">
          <a:solidFill>
            <a:schemeClr val="tx1"/>
          </a:solidFill>
          <a:latin typeface="Arial" charset="0"/>
        </a:defRPr>
      </a:lvl4pPr>
      <a:lvl5pPr algn="l" rtl="0" eaLnBrk="0" fontAlgn="base" hangingPunct="0">
        <a:spcBef>
          <a:spcPct val="0"/>
        </a:spcBef>
        <a:spcAft>
          <a:spcPct val="0"/>
        </a:spcAft>
        <a:defRPr sz="3600">
          <a:solidFill>
            <a:schemeClr val="tx1"/>
          </a:solidFill>
          <a:latin typeface="Arial" charset="0"/>
        </a:defRPr>
      </a:lvl5pPr>
      <a:lvl6pPr marL="457200" algn="l" rtl="0" eaLnBrk="1" fontAlgn="base" hangingPunct="1">
        <a:spcBef>
          <a:spcPct val="0"/>
        </a:spcBef>
        <a:spcAft>
          <a:spcPct val="0"/>
        </a:spcAft>
        <a:defRPr sz="3600">
          <a:solidFill>
            <a:schemeClr val="tx1"/>
          </a:solidFill>
          <a:latin typeface="Arial" charset="0"/>
        </a:defRPr>
      </a:lvl6pPr>
      <a:lvl7pPr marL="914400" algn="l" rtl="0" eaLnBrk="1" fontAlgn="base" hangingPunct="1">
        <a:spcBef>
          <a:spcPct val="0"/>
        </a:spcBef>
        <a:spcAft>
          <a:spcPct val="0"/>
        </a:spcAft>
        <a:defRPr sz="3600">
          <a:solidFill>
            <a:schemeClr val="tx1"/>
          </a:solidFill>
          <a:latin typeface="Arial" charset="0"/>
        </a:defRPr>
      </a:lvl7pPr>
      <a:lvl8pPr marL="1371600" algn="l" rtl="0" eaLnBrk="1" fontAlgn="base" hangingPunct="1">
        <a:spcBef>
          <a:spcPct val="0"/>
        </a:spcBef>
        <a:spcAft>
          <a:spcPct val="0"/>
        </a:spcAft>
        <a:defRPr sz="3600">
          <a:solidFill>
            <a:schemeClr val="tx1"/>
          </a:solidFill>
          <a:latin typeface="Arial" charset="0"/>
        </a:defRPr>
      </a:lvl8pPr>
      <a:lvl9pPr marL="1828800" algn="l" rtl="0" eaLnBrk="1" fontAlgn="base" hangingPunct="1">
        <a:spcBef>
          <a:spcPct val="0"/>
        </a:spcBef>
        <a:spcAft>
          <a:spcPct val="0"/>
        </a:spcAft>
        <a:defRPr sz="36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8" Type="http://schemas.openxmlformats.org/officeDocument/2006/relationships/hyperlink" Target="http://wiki.creativecommons.org/Content_Curators" TargetMode="External"/><Relationship Id="rId3" Type="http://schemas.openxmlformats.org/officeDocument/2006/relationships/hyperlink" Target="http://creativecommons.org/about/licenses/meet-the-licenses" TargetMode="External"/><Relationship Id="rId7" Type="http://schemas.openxmlformats.org/officeDocument/2006/relationships/hyperlink" Target="http://search.creativecommons.org/"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creativecommons.org/use-remix/get-permission/" TargetMode="External"/><Relationship Id="rId5" Type="http://schemas.openxmlformats.org/officeDocument/2006/relationships/hyperlink" Target="http://creativecommons.org/licenses/by-nc-sa/3.0/legalcode" TargetMode="External"/><Relationship Id="rId4" Type="http://schemas.openxmlformats.org/officeDocument/2006/relationships/hyperlink" Target="http://creativecommons.org/licenses/by-nc-sa/3.0/"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depts.washington.edu/uwcopy/Using_Copyright/Guidelines/Fair.ph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ctrTitle"/>
          </p:nvPr>
        </p:nvSpPr>
        <p:spPr/>
        <p:txBody>
          <a:bodyPr/>
          <a:lstStyle/>
          <a:p>
            <a:pPr eaLnBrk="1" hangingPunct="1">
              <a:defRPr/>
            </a:pPr>
            <a:r>
              <a:rPr lang="en-US" b="1" dirty="0"/>
              <a:t>Copyrights &amp; Fair Use</a:t>
            </a:r>
          </a:p>
        </p:txBody>
      </p:sp>
      <p:sp>
        <p:nvSpPr>
          <p:cNvPr id="4099" name="Text Box 4"/>
          <p:cNvSpPr txBox="1">
            <a:spLocks noChangeArrowheads="1"/>
          </p:cNvSpPr>
          <p:nvPr/>
        </p:nvSpPr>
        <p:spPr bwMode="auto">
          <a:xfrm>
            <a:off x="0" y="6491288"/>
            <a:ext cx="7010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1200" i="1"/>
              <a:t>Copyright © BSIT-GMU. All rights reserved.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457200" y="457200"/>
            <a:ext cx="8229600" cy="1074738"/>
          </a:xfrm>
          <a:noFill/>
        </p:spPr>
        <p:txBody>
          <a:bodyPr/>
          <a:lstStyle/>
          <a:p>
            <a:pPr eaLnBrk="1" hangingPunct="1"/>
            <a:r>
              <a:rPr lang="en-US" altLang="zh-CN" smtClean="0">
                <a:ea typeface="SimSun" pitchFamily="2" charset="-122"/>
              </a:rPr>
              <a:t>Limitations</a:t>
            </a:r>
            <a:endParaRPr lang="en-US" smtClean="0"/>
          </a:p>
        </p:txBody>
      </p:sp>
      <p:sp>
        <p:nvSpPr>
          <p:cNvPr id="13315" name="Rectangle 3"/>
          <p:cNvSpPr>
            <a:spLocks noGrp="1" noChangeArrowheads="1"/>
          </p:cNvSpPr>
          <p:nvPr>
            <p:ph idx="1"/>
          </p:nvPr>
        </p:nvSpPr>
        <p:spPr>
          <a:xfrm>
            <a:off x="457200" y="1536700"/>
            <a:ext cx="8229600" cy="5016500"/>
          </a:xfrm>
        </p:spPr>
        <p:txBody>
          <a:bodyPr/>
          <a:lstStyle/>
          <a:p>
            <a:pPr eaLnBrk="1" hangingPunct="1">
              <a:lnSpc>
                <a:spcPct val="90000"/>
              </a:lnSpc>
            </a:pPr>
            <a:r>
              <a:rPr lang="en-US" altLang="zh-CN" smtClean="0">
                <a:ea typeface="SimSun" pitchFamily="2" charset="-122"/>
              </a:rPr>
              <a:t>Preparation and use of projects created under these guidelines are subject to limitations of</a:t>
            </a:r>
          </a:p>
          <a:p>
            <a:pPr lvl="1" eaLnBrk="1" hangingPunct="1">
              <a:lnSpc>
                <a:spcPct val="90000"/>
              </a:lnSpc>
            </a:pPr>
            <a:r>
              <a:rPr lang="en-US" altLang="zh-CN" smtClean="0">
                <a:ea typeface="SimSun" pitchFamily="2" charset="-122"/>
              </a:rPr>
              <a:t>Copying</a:t>
            </a:r>
          </a:p>
          <a:p>
            <a:pPr lvl="1" eaLnBrk="1" hangingPunct="1">
              <a:lnSpc>
                <a:spcPct val="90000"/>
              </a:lnSpc>
            </a:pPr>
            <a:r>
              <a:rPr lang="en-US" altLang="zh-CN" smtClean="0">
                <a:ea typeface="SimSun" pitchFamily="2" charset="-122"/>
              </a:rPr>
              <a:t>Distribution</a:t>
            </a:r>
          </a:p>
          <a:p>
            <a:pPr lvl="1" eaLnBrk="1" hangingPunct="1">
              <a:lnSpc>
                <a:spcPct val="90000"/>
              </a:lnSpc>
            </a:pPr>
            <a:r>
              <a:rPr lang="en-US" altLang="zh-CN" smtClean="0">
                <a:ea typeface="SimSun" pitchFamily="2" charset="-122"/>
              </a:rPr>
              <a:t>Time</a:t>
            </a:r>
          </a:p>
          <a:p>
            <a:pPr lvl="1" eaLnBrk="1" hangingPunct="1">
              <a:lnSpc>
                <a:spcPct val="90000"/>
              </a:lnSpc>
            </a:pPr>
            <a:r>
              <a:rPr lang="en-US" altLang="zh-CN" smtClean="0">
                <a:ea typeface="SimSun" pitchFamily="2" charset="-122"/>
              </a:rPr>
              <a:t>Portion</a:t>
            </a:r>
          </a:p>
        </p:txBody>
      </p:sp>
      <p:sp>
        <p:nvSpPr>
          <p:cNvPr id="1331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1E8F9C7-3F70-4083-A99A-14DE880F17CD}" type="slidenum">
              <a:rPr lang="en-US">
                <a:latin typeface="Arial Black" pitchFamily="34" charset="0"/>
              </a:rPr>
              <a:pPr/>
              <a:t>10</a:t>
            </a:fld>
            <a:endParaRPr lang="en-US">
              <a:latin typeface="Arial Black"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title"/>
          </p:nvPr>
        </p:nvSpPr>
        <p:spPr>
          <a:xfrm>
            <a:off x="457200" y="457200"/>
            <a:ext cx="8229600" cy="1074738"/>
          </a:xfrm>
          <a:noFill/>
        </p:spPr>
        <p:txBody>
          <a:bodyPr/>
          <a:lstStyle/>
          <a:p>
            <a:pPr eaLnBrk="1" hangingPunct="1">
              <a:lnSpc>
                <a:spcPct val="90000"/>
              </a:lnSpc>
            </a:pPr>
            <a:r>
              <a:rPr lang="en-US" altLang="zh-CN" smtClean="0">
                <a:ea typeface="SimSun" pitchFamily="2" charset="-122"/>
              </a:rPr>
              <a:t>Copying and Distribution Limitations</a:t>
            </a:r>
          </a:p>
        </p:txBody>
      </p:sp>
      <p:sp>
        <p:nvSpPr>
          <p:cNvPr id="14339" name="Rectangle 2"/>
          <p:cNvSpPr>
            <a:spLocks noGrp="1" noChangeArrowheads="1"/>
          </p:cNvSpPr>
          <p:nvPr>
            <p:ph idx="1"/>
          </p:nvPr>
        </p:nvSpPr>
        <p:spPr>
          <a:xfrm>
            <a:off x="457200" y="1524000"/>
            <a:ext cx="8686800" cy="4940300"/>
          </a:xfrm>
        </p:spPr>
        <p:txBody>
          <a:bodyPr/>
          <a:lstStyle/>
          <a:p>
            <a:pPr eaLnBrk="1" hangingPunct="1">
              <a:lnSpc>
                <a:spcPct val="90000"/>
              </a:lnSpc>
            </a:pPr>
            <a:r>
              <a:rPr lang="en-US" altLang="zh-CN" smtClean="0">
                <a:ea typeface="SimSun" pitchFamily="2" charset="-122"/>
              </a:rPr>
              <a:t>Up to ___ copies </a:t>
            </a:r>
          </a:p>
          <a:p>
            <a:pPr lvl="1" eaLnBrk="1" hangingPunct="1">
              <a:lnSpc>
                <a:spcPct val="90000"/>
              </a:lnSpc>
            </a:pPr>
            <a:r>
              <a:rPr lang="en-US" altLang="zh-CN" smtClean="0">
                <a:ea typeface="SimSun" pitchFamily="2" charset="-122"/>
              </a:rPr>
              <a:t>1 copy for preservation purposes </a:t>
            </a:r>
          </a:p>
          <a:p>
            <a:pPr lvl="1" eaLnBrk="1" hangingPunct="1">
              <a:lnSpc>
                <a:spcPct val="90000"/>
              </a:lnSpc>
            </a:pPr>
            <a:r>
              <a:rPr lang="en-US" smtClean="0"/>
              <a:t>Each principal creator of a joint project may retain one copy.</a:t>
            </a:r>
          </a:p>
          <a:p>
            <a:pPr lvl="1" eaLnBrk="1" hangingPunct="1">
              <a:lnSpc>
                <a:spcPct val="90000"/>
              </a:lnSpc>
            </a:pPr>
            <a:r>
              <a:rPr lang="en-US" smtClean="0"/>
              <a:t>Students may retain one copy of their personally created educational projects only for their portfolios and for job and graduate school interviews.</a:t>
            </a:r>
          </a:p>
          <a:p>
            <a:pPr eaLnBrk="1" hangingPunct="1">
              <a:lnSpc>
                <a:spcPct val="90000"/>
              </a:lnSpc>
            </a:pPr>
            <a:endParaRPr lang="en-US" altLang="zh-CN" smtClean="0">
              <a:ea typeface="SimSun" pitchFamily="2" charset="-122"/>
            </a:endParaRPr>
          </a:p>
          <a:p>
            <a:pPr eaLnBrk="1" hangingPunct="1">
              <a:lnSpc>
                <a:spcPct val="90000"/>
              </a:lnSpc>
            </a:pPr>
            <a:r>
              <a:rPr lang="en-US" smtClean="0"/>
              <a:t>Distribution must be limited to students enrolled in the course and there must be "technological limitations on access to the network and educational multimedia project (such as password or PIN).”</a:t>
            </a:r>
          </a:p>
          <a:p>
            <a:pPr lvl="1" eaLnBrk="1" hangingPunct="1">
              <a:lnSpc>
                <a:spcPct val="90000"/>
              </a:lnSpc>
            </a:pPr>
            <a:endParaRPr lang="en-US" smtClean="0"/>
          </a:p>
          <a:p>
            <a:pPr lvl="1" eaLnBrk="1" hangingPunct="1">
              <a:lnSpc>
                <a:spcPct val="90000"/>
              </a:lnSpc>
            </a:pPr>
            <a:endParaRPr lang="en-US" smtClean="0"/>
          </a:p>
        </p:txBody>
      </p:sp>
      <p:sp>
        <p:nvSpPr>
          <p:cNvPr id="14340"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57B8765-70FD-44FB-8263-F156D3755096}" type="slidenum">
              <a:rPr lang="en-US">
                <a:latin typeface="Arial Black" pitchFamily="34" charset="0"/>
              </a:rPr>
              <a:pPr/>
              <a:t>11</a:t>
            </a:fld>
            <a:endParaRPr lang="en-US">
              <a:latin typeface="Arial Black"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a:xfrm>
            <a:off x="457200" y="457200"/>
            <a:ext cx="8229600" cy="1074738"/>
          </a:xfrm>
          <a:noFill/>
        </p:spPr>
        <p:txBody>
          <a:bodyPr/>
          <a:lstStyle/>
          <a:p>
            <a:pPr eaLnBrk="1" hangingPunct="1">
              <a:lnSpc>
                <a:spcPct val="90000"/>
              </a:lnSpc>
            </a:pPr>
            <a:r>
              <a:rPr lang="en-US" altLang="zh-CN" smtClean="0">
                <a:ea typeface="SimSun" pitchFamily="2" charset="-122"/>
              </a:rPr>
              <a:t>Time Limitations</a:t>
            </a:r>
          </a:p>
        </p:txBody>
      </p:sp>
      <p:sp>
        <p:nvSpPr>
          <p:cNvPr id="15363" name="Rectangle 3"/>
          <p:cNvSpPr>
            <a:spLocks noGrp="1" noChangeArrowheads="1"/>
          </p:cNvSpPr>
          <p:nvPr>
            <p:ph idx="1"/>
          </p:nvPr>
        </p:nvSpPr>
        <p:spPr>
          <a:xfrm>
            <a:off x="457200" y="1447800"/>
            <a:ext cx="8686800" cy="5016500"/>
          </a:xfrm>
        </p:spPr>
        <p:txBody>
          <a:bodyPr/>
          <a:lstStyle/>
          <a:p>
            <a:pPr eaLnBrk="1" hangingPunct="1">
              <a:lnSpc>
                <a:spcPct val="90000"/>
              </a:lnSpc>
            </a:pPr>
            <a:r>
              <a:rPr lang="en-US" dirty="0" smtClean="0"/>
              <a:t>Students may perform and display their own educational multimedia projects for educational uses in the course for which they were created.</a:t>
            </a:r>
          </a:p>
          <a:p>
            <a:pPr eaLnBrk="1" hangingPunct="1">
              <a:lnSpc>
                <a:spcPct val="90000"/>
              </a:lnSpc>
            </a:pPr>
            <a:r>
              <a:rPr lang="en-US" dirty="0" smtClean="0">
                <a:ea typeface="SimSun" pitchFamily="2" charset="-122"/>
              </a:rPr>
              <a:t>Educators may retain their own personally created multimedia project for education purposes for a period up to </a:t>
            </a:r>
            <a:r>
              <a:rPr lang="en-US" b="1" dirty="0" smtClean="0">
                <a:ea typeface="SimSun" pitchFamily="2" charset="-122"/>
              </a:rPr>
              <a:t>two years </a:t>
            </a:r>
            <a:r>
              <a:rPr lang="en-US" dirty="0" smtClean="0">
                <a:ea typeface="SimSun" pitchFamily="2" charset="-122"/>
              </a:rPr>
              <a:t>after the first instructional use with a class</a:t>
            </a:r>
          </a:p>
          <a:p>
            <a:pPr eaLnBrk="1" hangingPunct="1">
              <a:lnSpc>
                <a:spcPct val="90000"/>
              </a:lnSpc>
            </a:pPr>
            <a:r>
              <a:rPr lang="en-US" altLang="zh-CN" dirty="0" smtClean="0">
                <a:ea typeface="SimSun" pitchFamily="2" charset="-122"/>
              </a:rPr>
              <a:t>When duplication cannot be prevented (over an otherwise secure network)</a:t>
            </a:r>
          </a:p>
          <a:p>
            <a:pPr lvl="1" eaLnBrk="1" hangingPunct="1">
              <a:lnSpc>
                <a:spcPct val="90000"/>
              </a:lnSpc>
            </a:pPr>
            <a:r>
              <a:rPr lang="en-US" altLang="zh-CN" dirty="0" smtClean="0">
                <a:ea typeface="SimSun" pitchFamily="2" charset="-122"/>
              </a:rPr>
              <a:t>Educators and students may use the educational multimedia projects for a period of only ___ days after its initial real-time remote use in the course of instruction or ___ days after its assignment for directed self-study</a:t>
            </a:r>
          </a:p>
          <a:p>
            <a:pPr eaLnBrk="1" hangingPunct="1">
              <a:lnSpc>
                <a:spcPct val="90000"/>
              </a:lnSpc>
            </a:pPr>
            <a:endParaRPr lang="en-US" dirty="0" smtClean="0"/>
          </a:p>
        </p:txBody>
      </p:sp>
      <p:sp>
        <p:nvSpPr>
          <p:cNvPr id="1536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A1ECB8F-6743-4F47-B9D3-400ECF6A0FAE}" type="slidenum">
              <a:rPr lang="en-US">
                <a:latin typeface="Arial Black" pitchFamily="34" charset="0"/>
              </a:rPr>
              <a:pPr/>
              <a:t>12</a:t>
            </a:fld>
            <a:endParaRPr lang="en-US">
              <a:latin typeface="Arial Black"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5" title="chart shows portion limitations for various m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088" y="3005138"/>
            <a:ext cx="7285037"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2"/>
          <p:cNvSpPr>
            <a:spLocks noGrp="1" noChangeArrowheads="1"/>
          </p:cNvSpPr>
          <p:nvPr>
            <p:ph type="title"/>
          </p:nvPr>
        </p:nvSpPr>
        <p:spPr>
          <a:xfrm>
            <a:off x="457200" y="85725"/>
            <a:ext cx="8229600" cy="1066800"/>
          </a:xfrm>
        </p:spPr>
        <p:txBody>
          <a:bodyPr/>
          <a:lstStyle/>
          <a:p>
            <a:pPr eaLnBrk="1" hangingPunct="1"/>
            <a:r>
              <a:rPr lang="en-US" altLang="zh-CN" smtClean="0">
                <a:ea typeface="SimSun" pitchFamily="2" charset="-122"/>
              </a:rPr>
              <a:t>Portion Limitations</a:t>
            </a:r>
            <a:endParaRPr lang="en-US" smtClean="0"/>
          </a:p>
        </p:txBody>
      </p:sp>
      <p:sp>
        <p:nvSpPr>
          <p:cNvPr id="16388" name="Rectangle 3"/>
          <p:cNvSpPr>
            <a:spLocks noGrp="1" noChangeArrowheads="1"/>
          </p:cNvSpPr>
          <p:nvPr>
            <p:ph idx="1"/>
          </p:nvPr>
        </p:nvSpPr>
        <p:spPr>
          <a:xfrm>
            <a:off x="457200" y="914400"/>
            <a:ext cx="8686800" cy="2201863"/>
          </a:xfrm>
        </p:spPr>
        <p:txBody>
          <a:bodyPr/>
          <a:lstStyle/>
          <a:p>
            <a:pPr eaLnBrk="1" hangingPunct="1">
              <a:lnSpc>
                <a:spcPct val="110000"/>
              </a:lnSpc>
            </a:pPr>
            <a:r>
              <a:rPr lang="en-US" altLang="zh-CN" sz="2400" smtClean="0">
                <a:ea typeface="SimSun" pitchFamily="2" charset="-122"/>
              </a:rPr>
              <a:t>The amount of a copyrighted work that can reasonably be used in a project regardless of the original medium from which the copyrighted works are taken.</a:t>
            </a:r>
            <a:r>
              <a:rPr lang="en-US" altLang="zh-CN" smtClean="0">
                <a:ea typeface="SimSun" pitchFamily="2" charset="-122"/>
              </a:rPr>
              <a:t> </a:t>
            </a:r>
          </a:p>
          <a:p>
            <a:pPr lvl="1" eaLnBrk="1" hangingPunct="1">
              <a:lnSpc>
                <a:spcPct val="110000"/>
              </a:lnSpc>
            </a:pPr>
            <a:r>
              <a:rPr lang="en-US" altLang="zh-CN" sz="2200" smtClean="0">
                <a:ea typeface="SimSun" pitchFamily="2" charset="-122"/>
              </a:rPr>
              <a:t>Limits apply cumulatively to each project for the academic semester, cycle or term.</a:t>
            </a:r>
          </a:p>
          <a:p>
            <a:pPr eaLnBrk="1" hangingPunct="1">
              <a:buFont typeface="Wingdings" pitchFamily="2" charset="2"/>
              <a:buNone/>
            </a:pPr>
            <a:endParaRPr lang="en-US" sz="2200" smtClean="0"/>
          </a:p>
        </p:txBody>
      </p:sp>
      <p:sp>
        <p:nvSpPr>
          <p:cNvPr id="1638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E3DB7B8-8DFB-4CD4-98AE-DD25500BCA00}" type="slidenum">
              <a:rPr lang="en-US">
                <a:latin typeface="Arial Black" pitchFamily="34" charset="0"/>
              </a:rPr>
              <a:pPr/>
              <a:t>13</a:t>
            </a:fld>
            <a:endParaRPr lang="en-US">
              <a:latin typeface="Arial Black"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457200" y="457200"/>
            <a:ext cx="8516938" cy="1371600"/>
          </a:xfrm>
          <a:noFill/>
        </p:spPr>
        <p:txBody>
          <a:bodyPr/>
          <a:lstStyle/>
          <a:p>
            <a:pPr eaLnBrk="1" hangingPunct="1"/>
            <a:r>
              <a:rPr lang="en-US" altLang="zh-CN" smtClean="0">
                <a:ea typeface="SimSun" pitchFamily="2" charset="-122"/>
              </a:rPr>
              <a:t>Cautions</a:t>
            </a:r>
            <a:endParaRPr lang="en-US" smtClean="0"/>
          </a:p>
        </p:txBody>
      </p:sp>
      <p:sp>
        <p:nvSpPr>
          <p:cNvPr id="17411" name="Rectangle 3"/>
          <p:cNvSpPr>
            <a:spLocks noGrp="1" noChangeArrowheads="1"/>
          </p:cNvSpPr>
          <p:nvPr>
            <p:ph idx="1"/>
          </p:nvPr>
        </p:nvSpPr>
        <p:spPr>
          <a:xfrm>
            <a:off x="457200" y="1608138"/>
            <a:ext cx="8516938" cy="4259262"/>
          </a:xfrm>
        </p:spPr>
        <p:txBody>
          <a:bodyPr/>
          <a:lstStyle/>
          <a:p>
            <a:pPr eaLnBrk="1" hangingPunct="1">
              <a:lnSpc>
                <a:spcPct val="90000"/>
              </a:lnSpc>
            </a:pPr>
            <a:r>
              <a:rPr lang="en-US" altLang="zh-CN" dirty="0" smtClean="0">
                <a:ea typeface="SimSun" pitchFamily="2" charset="-122"/>
              </a:rPr>
              <a:t>The Guidelines recommend caution on several important points:</a:t>
            </a:r>
          </a:p>
          <a:p>
            <a:pPr lvl="1" eaLnBrk="1" hangingPunct="1">
              <a:lnSpc>
                <a:spcPct val="90000"/>
              </a:lnSpc>
            </a:pPr>
            <a:r>
              <a:rPr lang="en-US" altLang="zh-CN" b="1" dirty="0" smtClean="0">
                <a:ea typeface="SimSun" pitchFamily="2" charset="-122"/>
              </a:rPr>
              <a:t>Attribution and Acknowledgement</a:t>
            </a:r>
          </a:p>
          <a:p>
            <a:pPr lvl="1" eaLnBrk="1" hangingPunct="1">
              <a:lnSpc>
                <a:spcPct val="90000"/>
              </a:lnSpc>
            </a:pPr>
            <a:r>
              <a:rPr lang="en-US" altLang="zh-CN" b="1" dirty="0" smtClean="0">
                <a:ea typeface="SimSun" pitchFamily="2" charset="-122"/>
              </a:rPr>
              <a:t>Notice of Use </a:t>
            </a:r>
            <a:r>
              <a:rPr lang="en-US" altLang="zh-CN" b="1" dirty="0" smtClean="0">
                <a:ea typeface="SimSun" pitchFamily="2" charset="-122"/>
              </a:rPr>
              <a:t>R</a:t>
            </a:r>
            <a:r>
              <a:rPr lang="en-US" altLang="zh-CN" b="1" dirty="0" smtClean="0">
                <a:ea typeface="SimSun" pitchFamily="2" charset="-122"/>
              </a:rPr>
              <a:t>estrictions</a:t>
            </a:r>
          </a:p>
          <a:p>
            <a:pPr lvl="1" eaLnBrk="1" hangingPunct="1">
              <a:lnSpc>
                <a:spcPct val="90000"/>
              </a:lnSpc>
            </a:pPr>
            <a:r>
              <a:rPr lang="en-US" altLang="zh-CN" b="1" dirty="0" smtClean="0">
                <a:ea typeface="SimSun" pitchFamily="2" charset="-122"/>
              </a:rPr>
              <a:t>Downloading from </a:t>
            </a:r>
            <a:r>
              <a:rPr lang="en-US" altLang="zh-CN" b="1" dirty="0">
                <a:ea typeface="SimSun" pitchFamily="2" charset="-122"/>
              </a:rPr>
              <a:t>t</a:t>
            </a:r>
            <a:r>
              <a:rPr lang="en-US" altLang="zh-CN" b="1" dirty="0" smtClean="0">
                <a:ea typeface="SimSun" pitchFamily="2" charset="-122"/>
              </a:rPr>
              <a:t>he Internet</a:t>
            </a:r>
          </a:p>
          <a:p>
            <a:pPr lvl="1" eaLnBrk="1" hangingPunct="1">
              <a:lnSpc>
                <a:spcPct val="90000"/>
              </a:lnSpc>
            </a:pPr>
            <a:r>
              <a:rPr lang="en-US" altLang="zh-CN" dirty="0" smtClean="0">
                <a:ea typeface="SimSun" pitchFamily="2" charset="-122"/>
              </a:rPr>
              <a:t>Future Uses Beyond Fair Use</a:t>
            </a:r>
          </a:p>
          <a:p>
            <a:pPr lvl="1" eaLnBrk="1" hangingPunct="1">
              <a:lnSpc>
                <a:spcPct val="90000"/>
              </a:lnSpc>
            </a:pPr>
            <a:r>
              <a:rPr lang="en-US" altLang="zh-CN" dirty="0" smtClean="0">
                <a:ea typeface="SimSun" pitchFamily="2" charset="-122"/>
              </a:rPr>
              <a:t>Alterations to Copyrighted Works</a:t>
            </a:r>
          </a:p>
          <a:p>
            <a:pPr lvl="1" eaLnBrk="1" hangingPunct="1">
              <a:lnSpc>
                <a:spcPct val="90000"/>
              </a:lnSpc>
            </a:pPr>
            <a:r>
              <a:rPr lang="en-US" altLang="zh-CN" dirty="0" smtClean="0">
                <a:ea typeface="SimSun" pitchFamily="2" charset="-122"/>
              </a:rPr>
              <a:t>Reproduction or </a:t>
            </a:r>
            <a:r>
              <a:rPr lang="en-US" altLang="zh-CN" dirty="0" err="1" smtClean="0">
                <a:ea typeface="SimSun" pitchFamily="2" charset="-122"/>
              </a:rPr>
              <a:t>Decompilation</a:t>
            </a:r>
            <a:r>
              <a:rPr lang="en-US" altLang="zh-CN" dirty="0" smtClean="0">
                <a:ea typeface="SimSun" pitchFamily="2" charset="-122"/>
              </a:rPr>
              <a:t> of Copyrighted Computer Programs </a:t>
            </a:r>
          </a:p>
          <a:p>
            <a:pPr lvl="1" eaLnBrk="1" hangingPunct="1">
              <a:lnSpc>
                <a:spcPct val="90000"/>
              </a:lnSpc>
            </a:pPr>
            <a:r>
              <a:rPr lang="en-US" altLang="zh-CN" dirty="0" smtClean="0">
                <a:ea typeface="SimSun" pitchFamily="2" charset="-122"/>
              </a:rPr>
              <a:t>Licenses and Contracts </a:t>
            </a:r>
          </a:p>
          <a:p>
            <a:pPr eaLnBrk="1" hangingPunct="1">
              <a:lnSpc>
                <a:spcPct val="90000"/>
              </a:lnSpc>
            </a:pPr>
            <a:endParaRPr lang="en-US" sz="2400" dirty="0" smtClean="0"/>
          </a:p>
        </p:txBody>
      </p:sp>
      <p:sp>
        <p:nvSpPr>
          <p:cNvPr id="1741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38538C0-E5D2-4B43-85D7-BD6F1D2D423F}" type="slidenum">
              <a:rPr lang="en-US">
                <a:latin typeface="Arial Black" pitchFamily="34" charset="0"/>
              </a:rPr>
              <a:pPr/>
              <a:t>14</a:t>
            </a:fld>
            <a:endParaRPr lang="en-US">
              <a:latin typeface="Arial Black"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a:xfrm>
            <a:off x="457200" y="165100"/>
            <a:ext cx="8516938" cy="1366838"/>
          </a:xfrm>
          <a:noFill/>
        </p:spPr>
        <p:txBody>
          <a:bodyPr/>
          <a:lstStyle/>
          <a:p>
            <a:pPr eaLnBrk="1" hangingPunct="1"/>
            <a:r>
              <a:rPr lang="en-US" altLang="zh-CN" smtClean="0">
                <a:ea typeface="SimSun" pitchFamily="2" charset="-122"/>
              </a:rPr>
              <a:t>Attribution and Acknowledgement</a:t>
            </a:r>
            <a:endParaRPr lang="en-US" smtClean="0">
              <a:ea typeface="SimSun" pitchFamily="2" charset="-122"/>
            </a:endParaRPr>
          </a:p>
        </p:txBody>
      </p:sp>
      <p:sp>
        <p:nvSpPr>
          <p:cNvPr id="18435" name="Rectangle 3"/>
          <p:cNvSpPr>
            <a:spLocks noGrp="1" noChangeArrowheads="1"/>
          </p:cNvSpPr>
          <p:nvPr>
            <p:ph idx="1"/>
          </p:nvPr>
        </p:nvSpPr>
        <p:spPr>
          <a:xfrm>
            <a:off x="457200" y="1228725"/>
            <a:ext cx="8686800" cy="4638675"/>
          </a:xfrm>
        </p:spPr>
        <p:txBody>
          <a:bodyPr/>
          <a:lstStyle/>
          <a:p>
            <a:pPr eaLnBrk="1" hangingPunct="1">
              <a:lnSpc>
                <a:spcPct val="110000"/>
              </a:lnSpc>
            </a:pPr>
            <a:r>
              <a:rPr lang="en-US" sz="2400" dirty="0" smtClean="0"/>
              <a:t>Crediting the Source</a:t>
            </a:r>
          </a:p>
          <a:p>
            <a:pPr lvl="1" eaLnBrk="1" hangingPunct="1">
              <a:lnSpc>
                <a:spcPct val="110000"/>
              </a:lnSpc>
            </a:pPr>
            <a:r>
              <a:rPr lang="en-US" sz="2200" dirty="0" smtClean="0"/>
              <a:t>Giving a full bibliographic description where available (including the creator/author, title, publisher, and place and date of publication);  AND</a:t>
            </a:r>
          </a:p>
          <a:p>
            <a:pPr lvl="1" eaLnBrk="1" hangingPunct="1">
              <a:lnSpc>
                <a:spcPct val="110000"/>
              </a:lnSpc>
            </a:pPr>
            <a:r>
              <a:rPr lang="en-US" sz="2200" dirty="0" smtClean="0"/>
              <a:t>Citing the electronic address if the work is from a network source </a:t>
            </a:r>
          </a:p>
          <a:p>
            <a:pPr lvl="1" algn="ctr" eaLnBrk="1" hangingPunct="1">
              <a:lnSpc>
                <a:spcPct val="110000"/>
              </a:lnSpc>
              <a:buFont typeface="Wingdings" pitchFamily="2" charset="2"/>
              <a:buNone/>
            </a:pPr>
            <a:r>
              <a:rPr lang="en-US" sz="2000" b="1" dirty="0" smtClean="0"/>
              <a:t>AND</a:t>
            </a:r>
          </a:p>
          <a:p>
            <a:pPr eaLnBrk="1" hangingPunct="1">
              <a:lnSpc>
                <a:spcPct val="110000"/>
              </a:lnSpc>
            </a:pPr>
            <a:r>
              <a:rPr lang="en-US" sz="2400" dirty="0" smtClean="0"/>
              <a:t>Displaying the Copyright Notice (if this is shown in the original source)</a:t>
            </a:r>
          </a:p>
          <a:p>
            <a:pPr lvl="1" eaLnBrk="1" hangingPunct="1">
              <a:lnSpc>
                <a:spcPct val="110000"/>
              </a:lnSpc>
            </a:pPr>
            <a:r>
              <a:rPr lang="en-US" sz="2200" i="1" dirty="0" smtClean="0"/>
              <a:t>© (or the word "Copyright") + the </a:t>
            </a:r>
            <a:r>
              <a:rPr lang="en-US" sz="2200" i="1" dirty="0" smtClean="0"/>
              <a:t>publication </a:t>
            </a:r>
            <a:r>
              <a:rPr lang="en-US" sz="2200" i="1" dirty="0" smtClean="0"/>
              <a:t>year + the name of the copyright owner (e.g., © 2009 Jonathan Henke). </a:t>
            </a:r>
          </a:p>
        </p:txBody>
      </p:sp>
      <p:sp>
        <p:nvSpPr>
          <p:cNvPr id="1843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D37F54A-A6C7-4596-9FE2-3AFFCDA9C526}" type="slidenum">
              <a:rPr lang="en-US">
                <a:latin typeface="Arial Black" pitchFamily="34" charset="0"/>
              </a:rPr>
              <a:pPr/>
              <a:t>15</a:t>
            </a:fld>
            <a:endParaRPr lang="en-US">
              <a:latin typeface="Arial Black"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title"/>
          </p:nvPr>
        </p:nvSpPr>
        <p:spPr>
          <a:xfrm>
            <a:off x="457200" y="165100"/>
            <a:ext cx="8516938" cy="1366838"/>
          </a:xfrm>
          <a:noFill/>
        </p:spPr>
        <p:txBody>
          <a:bodyPr/>
          <a:lstStyle/>
          <a:p>
            <a:pPr eaLnBrk="1" hangingPunct="1"/>
            <a:r>
              <a:rPr lang="en-US" altLang="zh-CN" smtClean="0">
                <a:ea typeface="SimSun" pitchFamily="2" charset="-122"/>
              </a:rPr>
              <a:t>Attribution and Acknowledgement</a:t>
            </a:r>
            <a:r>
              <a:rPr lang="en-US" altLang="zh-CN" sz="4000" smtClean="0">
                <a:ea typeface="SimSun" pitchFamily="2" charset="-122"/>
              </a:rPr>
              <a:t> (con’t)</a:t>
            </a:r>
            <a:endParaRPr lang="en-US" sz="4000" smtClean="0">
              <a:ea typeface="SimSun" pitchFamily="2" charset="-122"/>
            </a:endParaRPr>
          </a:p>
        </p:txBody>
      </p:sp>
      <p:sp>
        <p:nvSpPr>
          <p:cNvPr id="19459" name="Rectangle 2"/>
          <p:cNvSpPr>
            <a:spLocks noGrp="1" noChangeArrowheads="1"/>
          </p:cNvSpPr>
          <p:nvPr>
            <p:ph idx="1"/>
          </p:nvPr>
        </p:nvSpPr>
        <p:spPr>
          <a:xfrm>
            <a:off x="457200" y="1468438"/>
            <a:ext cx="8686800" cy="5313362"/>
          </a:xfrm>
        </p:spPr>
        <p:txBody>
          <a:bodyPr/>
          <a:lstStyle/>
          <a:p>
            <a:pPr eaLnBrk="1" hangingPunct="1"/>
            <a:r>
              <a:rPr lang="en-US" sz="2400" dirty="0" smtClean="0"/>
              <a:t>For non-textual materials (e.g., images, </a:t>
            </a:r>
            <a:r>
              <a:rPr lang="en-US" sz="2400" dirty="0" smtClean="0"/>
              <a:t>audio, video </a:t>
            </a:r>
            <a:r>
              <a:rPr lang="en-US" sz="2400" dirty="0" smtClean="0"/>
              <a:t>clips)</a:t>
            </a:r>
          </a:p>
          <a:p>
            <a:pPr lvl="1" eaLnBrk="1" hangingPunct="1"/>
            <a:r>
              <a:rPr lang="en-US" sz="2200" dirty="0" smtClean="0"/>
              <a:t>Give credit in a multimedia source page </a:t>
            </a:r>
          </a:p>
          <a:p>
            <a:pPr lvl="1" eaLnBrk="1" hangingPunct="1"/>
            <a:r>
              <a:rPr lang="en-US" sz="2200" dirty="0" smtClean="0"/>
              <a:t>Give credit on the page</a:t>
            </a:r>
          </a:p>
          <a:p>
            <a:pPr lvl="1" eaLnBrk="1" hangingPunct="1"/>
            <a:r>
              <a:rPr lang="en-US" sz="2200" dirty="0" smtClean="0"/>
              <a:t>Give credit in the status bar </a:t>
            </a:r>
          </a:p>
          <a:p>
            <a:pPr lvl="1" eaLnBrk="1" hangingPunct="1"/>
            <a:r>
              <a:rPr lang="en-US" sz="2200" dirty="0" smtClean="0"/>
              <a:t>Give credit in a link title, tooltip, ALT text, etc.</a:t>
            </a:r>
          </a:p>
          <a:p>
            <a:pPr eaLnBrk="1" hangingPunct="1"/>
            <a:r>
              <a:rPr lang="en-US" sz="2400" dirty="0" smtClean="0"/>
              <a:t>For textual materials</a:t>
            </a:r>
          </a:p>
          <a:p>
            <a:pPr lvl="1" eaLnBrk="1" hangingPunct="1"/>
            <a:r>
              <a:rPr lang="en-US" sz="2200" dirty="0" smtClean="0"/>
              <a:t>May be included in the same document as the copyrighted text.</a:t>
            </a:r>
          </a:p>
          <a:p>
            <a:pPr lvl="1" eaLnBrk="1" hangingPunct="1"/>
            <a:r>
              <a:rPr lang="en-US" sz="2200" dirty="0" smtClean="0"/>
              <a:t>May be combined and shown in a separate section of the educational multimedia project </a:t>
            </a:r>
          </a:p>
        </p:txBody>
      </p:sp>
      <p:sp>
        <p:nvSpPr>
          <p:cNvPr id="19460"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5478EFB-615A-43AF-86EB-FC443AFC3FA7}" type="slidenum">
              <a:rPr lang="en-US">
                <a:latin typeface="Arial Black" pitchFamily="34" charset="0"/>
              </a:rPr>
              <a:pPr/>
              <a:t>16</a:t>
            </a:fld>
            <a:endParaRPr lang="en-US">
              <a:latin typeface="Arial Black"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Notice of Use Restrictions</a:t>
            </a:r>
            <a:r>
              <a:rPr lang="en-US" sz="4400" b="1" i="1" smtClean="0"/>
              <a:t/>
            </a:r>
            <a:br>
              <a:rPr lang="en-US" sz="4400" b="1" i="1" smtClean="0"/>
            </a:br>
            <a:endParaRPr lang="en-US" sz="4400" b="1" i="1" smtClean="0"/>
          </a:p>
        </p:txBody>
      </p:sp>
      <p:sp>
        <p:nvSpPr>
          <p:cNvPr id="20483" name="Rectangle 3"/>
          <p:cNvSpPr>
            <a:spLocks noGrp="1" noChangeArrowheads="1"/>
          </p:cNvSpPr>
          <p:nvPr>
            <p:ph idx="1"/>
          </p:nvPr>
        </p:nvSpPr>
        <p:spPr>
          <a:xfrm>
            <a:off x="457200" y="1303338"/>
            <a:ext cx="8686800" cy="5160962"/>
          </a:xfrm>
        </p:spPr>
        <p:txBody>
          <a:bodyPr/>
          <a:lstStyle/>
          <a:p>
            <a:pPr eaLnBrk="1" hangingPunct="1">
              <a:lnSpc>
                <a:spcPct val="110000"/>
              </a:lnSpc>
            </a:pPr>
            <a:r>
              <a:rPr lang="en-US" smtClean="0"/>
              <a:t>The opening screen of a program (and any accompanying print material) must include a notice:</a:t>
            </a:r>
          </a:p>
          <a:p>
            <a:pPr lvl="1" eaLnBrk="1" hangingPunct="1">
              <a:lnSpc>
                <a:spcPct val="110000"/>
              </a:lnSpc>
            </a:pPr>
            <a:r>
              <a:rPr lang="en-US" smtClean="0"/>
              <a:t>Certain materials are included under the fair use exemption of the U.S. Copyright Law </a:t>
            </a:r>
          </a:p>
          <a:p>
            <a:pPr lvl="1" eaLnBrk="1" hangingPunct="1">
              <a:lnSpc>
                <a:spcPct val="110000"/>
              </a:lnSpc>
            </a:pPr>
            <a:r>
              <a:rPr lang="en-US" smtClean="0"/>
              <a:t>Materials are included in accordance with the multimedia fair use guidelines, and </a:t>
            </a:r>
          </a:p>
          <a:p>
            <a:pPr lvl="1" eaLnBrk="1" hangingPunct="1">
              <a:lnSpc>
                <a:spcPct val="110000"/>
              </a:lnSpc>
            </a:pPr>
            <a:r>
              <a:rPr lang="en-US" smtClean="0"/>
              <a:t>Materials are restricted from further use.</a:t>
            </a:r>
          </a:p>
          <a:p>
            <a:pPr eaLnBrk="1" hangingPunct="1"/>
            <a:endParaRPr lang="en-US" sz="2000" smtClean="0"/>
          </a:p>
        </p:txBody>
      </p:sp>
      <p:sp>
        <p:nvSpPr>
          <p:cNvPr id="2048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D423A4A-FEE3-4D88-B579-64E1416395BB}" type="slidenum">
              <a:rPr lang="en-US">
                <a:latin typeface="Arial Black" pitchFamily="34" charset="0"/>
              </a:rPr>
              <a:pPr/>
              <a:t>17</a:t>
            </a:fld>
            <a:endParaRPr lang="en-US">
              <a:latin typeface="Arial Black"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457200"/>
            <a:ext cx="8229600" cy="990600"/>
          </a:xfrm>
        </p:spPr>
        <p:txBody>
          <a:bodyPr/>
          <a:lstStyle/>
          <a:p>
            <a:pPr eaLnBrk="1" hangingPunct="1"/>
            <a:r>
              <a:rPr lang="en-US" smtClean="0"/>
              <a:t>Linking Disclaimer</a:t>
            </a:r>
          </a:p>
        </p:txBody>
      </p:sp>
      <p:sp>
        <p:nvSpPr>
          <p:cNvPr id="21507" name="Rectangle 3"/>
          <p:cNvSpPr>
            <a:spLocks noGrp="1" noChangeArrowheads="1"/>
          </p:cNvSpPr>
          <p:nvPr>
            <p:ph idx="1"/>
          </p:nvPr>
        </p:nvSpPr>
        <p:spPr>
          <a:xfrm>
            <a:off x="457200" y="1600200"/>
            <a:ext cx="8686800" cy="4267200"/>
          </a:xfrm>
        </p:spPr>
        <p:txBody>
          <a:bodyPr/>
          <a:lstStyle/>
          <a:p>
            <a:pPr eaLnBrk="1" hangingPunct="1"/>
            <a:r>
              <a:rPr lang="en-US" smtClean="0"/>
              <a:t>A </a:t>
            </a:r>
            <a:r>
              <a:rPr lang="en-US" b="1" i="1" smtClean="0"/>
              <a:t>________</a:t>
            </a:r>
            <a:r>
              <a:rPr lang="en-US" smtClean="0"/>
              <a:t> is a statement denying an endorsement or waiving liability for a potentially unauthorized activity. </a:t>
            </a:r>
          </a:p>
          <a:p>
            <a:pPr eaLnBrk="1" hangingPunct="1"/>
            <a:endParaRPr lang="en-US" smtClean="0"/>
          </a:p>
          <a:p>
            <a:pPr eaLnBrk="1" hangingPunct="1"/>
            <a:r>
              <a:rPr lang="en-US" smtClean="0"/>
              <a:t>Sample Linking Disclaimer </a:t>
            </a:r>
          </a:p>
          <a:p>
            <a:pPr lvl="1" eaLnBrk="1" hangingPunct="1"/>
            <a:r>
              <a:rPr lang="en-US" sz="2200" i="1" smtClean="0"/>
              <a:t>By providing links to other sites, [name of your website] does not guarantee, approve or endorse the information or products available at these sites, nor does a link indicate any association with or endorsement by the linked site to [name of your website]. </a:t>
            </a:r>
          </a:p>
        </p:txBody>
      </p:sp>
      <p:sp>
        <p:nvSpPr>
          <p:cNvPr id="21508"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7FE009B-CC38-4B14-A8FF-611FB0AAF622}" type="slidenum">
              <a:rPr lang="en-US">
                <a:latin typeface="Arial Black" pitchFamily="34" charset="0"/>
              </a:rPr>
              <a:pPr/>
              <a:t>18</a:t>
            </a:fld>
            <a:endParaRPr lang="en-US">
              <a:latin typeface="Arial Black"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457200"/>
            <a:ext cx="8229600" cy="990600"/>
          </a:xfrm>
        </p:spPr>
        <p:txBody>
          <a:bodyPr/>
          <a:lstStyle/>
          <a:p>
            <a:pPr eaLnBrk="1" hangingPunct="1"/>
            <a:r>
              <a:rPr lang="en-US" dirty="0" smtClean="0"/>
              <a:t>Privacy Policy Statement</a:t>
            </a:r>
          </a:p>
        </p:txBody>
      </p:sp>
      <p:sp>
        <p:nvSpPr>
          <p:cNvPr id="22531" name="Rectangle 3"/>
          <p:cNvSpPr>
            <a:spLocks noGrp="1" noChangeArrowheads="1"/>
          </p:cNvSpPr>
          <p:nvPr>
            <p:ph idx="1"/>
          </p:nvPr>
        </p:nvSpPr>
        <p:spPr>
          <a:xfrm>
            <a:off x="457200" y="1600200"/>
            <a:ext cx="8686800" cy="4267200"/>
          </a:xfrm>
        </p:spPr>
        <p:txBody>
          <a:bodyPr/>
          <a:lstStyle/>
          <a:p>
            <a:pPr eaLnBrk="1" hangingPunct="1"/>
            <a:r>
              <a:rPr lang="en-US" dirty="0" smtClean="0"/>
              <a:t>A privacy policy statement explains how any information submitted by a visitor or gathered automatically through server logs and cookies is used.</a:t>
            </a:r>
          </a:p>
          <a:p>
            <a:pPr lvl="1" eaLnBrk="1" hangingPunct="1"/>
            <a:r>
              <a:rPr lang="en-US" dirty="0" smtClean="0"/>
              <a:t>Personally Identifiable Information (</a:t>
            </a:r>
            <a:r>
              <a:rPr lang="en-US" b="1" dirty="0" smtClean="0"/>
              <a:t>PII</a:t>
            </a:r>
            <a:r>
              <a:rPr lang="en-US" dirty="0" smtClean="0"/>
              <a:t>)</a:t>
            </a:r>
          </a:p>
          <a:p>
            <a:pPr lvl="2" eaLnBrk="1" hangingPunct="1"/>
            <a:r>
              <a:rPr lang="en-US" dirty="0" smtClean="0"/>
              <a:t>E.g., Social Security numbers, credit card numbers, names, addresses, and telephone numbers</a:t>
            </a:r>
          </a:p>
          <a:p>
            <a:pPr lvl="1" eaLnBrk="1" hangingPunct="1"/>
            <a:r>
              <a:rPr lang="en-US" dirty="0" smtClean="0"/>
              <a:t>Secure Sockets Layer (</a:t>
            </a:r>
            <a:r>
              <a:rPr lang="en-US" b="1" dirty="0" smtClean="0"/>
              <a:t>SSL</a:t>
            </a:r>
            <a:r>
              <a:rPr lang="en-US" dirty="0" smtClean="0"/>
              <a:t>) Protocol</a:t>
            </a:r>
          </a:p>
          <a:p>
            <a:pPr lvl="1" eaLnBrk="1" hangingPunct="1"/>
            <a:r>
              <a:rPr lang="en-US" b="1" i="1" dirty="0" smtClean="0"/>
              <a:t>Cookies</a:t>
            </a:r>
          </a:p>
        </p:txBody>
      </p:sp>
      <p:sp>
        <p:nvSpPr>
          <p:cNvPr id="2253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81B4D74-E8FC-4C44-AA75-1F2123862C92}" type="slidenum">
              <a:rPr lang="en-US">
                <a:latin typeface="Arial Black" pitchFamily="34" charset="0"/>
              </a:rPr>
              <a:pPr/>
              <a:t>19</a:t>
            </a:fld>
            <a:endParaRPr lang="en-US">
              <a:latin typeface="Arial Black"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457200"/>
            <a:ext cx="8229600" cy="846138"/>
          </a:xfrm>
        </p:spPr>
        <p:txBody>
          <a:bodyPr/>
          <a:lstStyle/>
          <a:p>
            <a:pPr eaLnBrk="1" hangingPunct="1"/>
            <a:r>
              <a:rPr lang="en-US" smtClean="0"/>
              <a:t>What is copyright? </a:t>
            </a:r>
          </a:p>
        </p:txBody>
      </p:sp>
      <p:sp>
        <p:nvSpPr>
          <p:cNvPr id="5123" name="Rectangle 3"/>
          <p:cNvSpPr>
            <a:spLocks noGrp="1" noChangeArrowheads="1"/>
          </p:cNvSpPr>
          <p:nvPr>
            <p:ph idx="1"/>
          </p:nvPr>
        </p:nvSpPr>
        <p:spPr>
          <a:xfrm>
            <a:off x="457200" y="1379538"/>
            <a:ext cx="8686800" cy="4487862"/>
          </a:xfrm>
        </p:spPr>
        <p:txBody>
          <a:bodyPr/>
          <a:lstStyle/>
          <a:p>
            <a:pPr eaLnBrk="1" hangingPunct="1"/>
            <a:r>
              <a:rPr lang="en-US" dirty="0" smtClean="0"/>
              <a:t>“Copyright is a form of protection provided by the laws of the United States to the authors of ‘original works of authorship,’ including literary, dramatic, musical, artistic, and certain other intellectual works.” (US Copyright Office)</a:t>
            </a:r>
          </a:p>
          <a:p>
            <a:pPr eaLnBrk="1" hangingPunct="1"/>
            <a:endParaRPr lang="en-US" sz="2200" dirty="0" smtClean="0"/>
          </a:p>
          <a:p>
            <a:pPr eaLnBrk="1" hangingPunct="1"/>
            <a:r>
              <a:rPr lang="en-US" altLang="zh-CN" dirty="0" smtClean="0">
                <a:ea typeface="SimSun" pitchFamily="2" charset="-122"/>
              </a:rPr>
              <a:t>The intent of copyright is to advance the progress of knowledge by giving an author of a work an economic incentive to create new works. </a:t>
            </a:r>
            <a:endParaRPr lang="en-US" dirty="0" smtClean="0">
              <a:ea typeface="SimSun" pitchFamily="2" charset="-122"/>
            </a:endParaRPr>
          </a:p>
        </p:txBody>
      </p:sp>
      <p:sp>
        <p:nvSpPr>
          <p:cNvPr id="512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8181470-40EA-4680-BBF8-7CB941FF7AFD}" type="slidenum">
              <a:rPr lang="en-US">
                <a:latin typeface="Arial Black" pitchFamily="34" charset="0"/>
              </a:rPr>
              <a:pPr/>
              <a:t>2</a:t>
            </a:fld>
            <a:endParaRPr lang="en-US">
              <a:latin typeface="Arial Black"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457200"/>
            <a:ext cx="8229600" cy="990600"/>
          </a:xfrm>
        </p:spPr>
        <p:txBody>
          <a:bodyPr/>
          <a:lstStyle/>
          <a:p>
            <a:pPr eaLnBrk="1" hangingPunct="1"/>
            <a:r>
              <a:rPr lang="en-US" dirty="0" smtClean="0"/>
              <a:t>Privacy Policy Statement</a:t>
            </a:r>
          </a:p>
        </p:txBody>
      </p:sp>
      <p:sp>
        <p:nvSpPr>
          <p:cNvPr id="2253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81B4D74-E8FC-4C44-AA75-1F2123862C92}" type="slidenum">
              <a:rPr lang="en-US">
                <a:latin typeface="Arial Black" pitchFamily="34" charset="0"/>
              </a:rPr>
              <a:pPr/>
              <a:t>20</a:t>
            </a:fld>
            <a:endParaRPr lang="en-US">
              <a:latin typeface="Arial Black"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07520"/>
            <a:ext cx="10033539" cy="3776938"/>
          </a:xfrm>
          <a:prstGeom prst="rect">
            <a:avLst/>
          </a:prstGeom>
        </p:spPr>
      </p:pic>
    </p:spTree>
    <p:extLst>
      <p:ext uri="{BB962C8B-B14F-4D97-AF65-F5344CB8AC3E}">
        <p14:creationId xmlns:p14="http://schemas.microsoft.com/office/powerpoint/2010/main" val="39004330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smtClean="0"/>
              <a:t>Downloading from the Internet</a:t>
            </a:r>
            <a:r>
              <a:rPr lang="en-US" i="1" dirty="0" smtClean="0"/>
              <a:t/>
            </a:r>
            <a:br>
              <a:rPr lang="en-US" i="1" dirty="0" smtClean="0"/>
            </a:br>
            <a:endParaRPr lang="en-US" i="1" dirty="0" smtClean="0"/>
          </a:p>
        </p:txBody>
      </p:sp>
      <p:sp>
        <p:nvSpPr>
          <p:cNvPr id="23555" name="Rectangle 3"/>
          <p:cNvSpPr>
            <a:spLocks noGrp="1" noChangeArrowheads="1"/>
          </p:cNvSpPr>
          <p:nvPr>
            <p:ph idx="1"/>
          </p:nvPr>
        </p:nvSpPr>
        <p:spPr>
          <a:xfrm>
            <a:off x="457200" y="1379538"/>
            <a:ext cx="8686800" cy="5160962"/>
          </a:xfrm>
        </p:spPr>
        <p:txBody>
          <a:bodyPr/>
          <a:lstStyle/>
          <a:p>
            <a:pPr eaLnBrk="1" hangingPunct="1"/>
            <a:r>
              <a:rPr lang="en-US" dirty="0" smtClean="0"/>
              <a:t>Caution is advised in using digital material downloaded from the Internet</a:t>
            </a:r>
            <a:r>
              <a:rPr lang="en-US" dirty="0" smtClean="0"/>
              <a:t>.</a:t>
            </a:r>
            <a:endParaRPr lang="en-US" dirty="0" smtClean="0"/>
          </a:p>
          <a:p>
            <a:pPr eaLnBrk="1" hangingPunct="1"/>
            <a:r>
              <a:rPr lang="en-US" dirty="0" smtClean="0"/>
              <a:t>Internet access does not automatically mean that works can be reproduced and reused without permission or license.  </a:t>
            </a:r>
          </a:p>
          <a:p>
            <a:pPr eaLnBrk="1" hangingPunct="1"/>
            <a:r>
              <a:rPr lang="en-US" dirty="0" smtClean="0"/>
              <a:t>Since October 31, 1988, works no longer need a copyright notice to have copyright protection. This means any image you find on a </a:t>
            </a:r>
            <a:r>
              <a:rPr lang="en-US" dirty="0" smtClean="0"/>
              <a:t>webpage </a:t>
            </a:r>
            <a:r>
              <a:rPr lang="en-US" dirty="0" smtClean="0"/>
              <a:t>may be copyrighted</a:t>
            </a:r>
            <a:r>
              <a:rPr lang="en-US" dirty="0" smtClean="0"/>
              <a:t>.</a:t>
            </a:r>
            <a:endParaRPr lang="en-US" dirty="0" smtClean="0"/>
          </a:p>
          <a:p>
            <a:pPr eaLnBrk="1" hangingPunct="1"/>
            <a:r>
              <a:rPr lang="en-US" dirty="0" smtClean="0"/>
              <a:t>Some copyrighted works may have been posted to the Internet without authorization of the copyright holder.</a:t>
            </a:r>
          </a:p>
          <a:p>
            <a:pPr eaLnBrk="1" hangingPunct="1">
              <a:lnSpc>
                <a:spcPct val="90000"/>
              </a:lnSpc>
            </a:pPr>
            <a:endParaRPr lang="en-US" sz="1800" dirty="0" smtClean="0"/>
          </a:p>
        </p:txBody>
      </p:sp>
      <p:sp>
        <p:nvSpPr>
          <p:cNvPr id="2355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F7DFF0A-0197-4E63-A6B7-055F797EA363}" type="slidenum">
              <a:rPr lang="en-US">
                <a:latin typeface="Arial Black" pitchFamily="34" charset="0"/>
              </a:rPr>
              <a:pPr/>
              <a:t>21</a:t>
            </a:fld>
            <a:endParaRPr lang="en-US">
              <a:latin typeface="Arial Black"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456520"/>
            <a:ext cx="8229600" cy="771525"/>
          </a:xfrm>
        </p:spPr>
        <p:txBody>
          <a:bodyPr/>
          <a:lstStyle/>
          <a:p>
            <a:pPr eaLnBrk="1" hangingPunct="1"/>
            <a:r>
              <a:rPr lang="en-US" dirty="0" smtClean="0"/>
              <a:t>About Images</a:t>
            </a:r>
          </a:p>
        </p:txBody>
      </p:sp>
      <p:sp>
        <p:nvSpPr>
          <p:cNvPr id="24579" name="Rectangle 3"/>
          <p:cNvSpPr>
            <a:spLocks noGrp="1" noChangeArrowheads="1"/>
          </p:cNvSpPr>
          <p:nvPr>
            <p:ph idx="1"/>
          </p:nvPr>
        </p:nvSpPr>
        <p:spPr>
          <a:xfrm>
            <a:off x="457200" y="1303837"/>
            <a:ext cx="8686800" cy="5160963"/>
          </a:xfrm>
        </p:spPr>
        <p:txBody>
          <a:bodyPr/>
          <a:lstStyle/>
          <a:p>
            <a:pPr eaLnBrk="1" hangingPunct="1">
              <a:lnSpc>
                <a:spcPct val="90000"/>
              </a:lnSpc>
            </a:pPr>
            <a:r>
              <a:rPr lang="en-US" dirty="0" smtClean="0"/>
              <a:t>Be very careful where you get your </a:t>
            </a:r>
            <a:r>
              <a:rPr lang="en-US" dirty="0" smtClean="0"/>
              <a:t>images</a:t>
            </a:r>
            <a:endParaRPr lang="en-US" sz="2600" dirty="0" smtClean="0"/>
          </a:p>
          <a:p>
            <a:pPr eaLnBrk="1" hangingPunct="1">
              <a:lnSpc>
                <a:spcPct val="90000"/>
              </a:lnSpc>
            </a:pPr>
            <a:r>
              <a:rPr lang="en-US" dirty="0" smtClean="0"/>
              <a:t>Animations should not contain elements of copyrighted or trademarked works</a:t>
            </a:r>
            <a:r>
              <a:rPr lang="en-US" dirty="0" smtClean="0"/>
              <a:t>.</a:t>
            </a:r>
            <a:endParaRPr lang="en-US" dirty="0" smtClean="0"/>
          </a:p>
          <a:p>
            <a:pPr eaLnBrk="1" hangingPunct="1">
              <a:lnSpc>
                <a:spcPct val="90000"/>
              </a:lnSpc>
            </a:pPr>
            <a:r>
              <a:rPr lang="en-US" dirty="0" smtClean="0"/>
              <a:t>Putting an artist's animation or graphic on any </a:t>
            </a:r>
            <a:r>
              <a:rPr lang="en-US" dirty="0" smtClean="0"/>
              <a:t>website </a:t>
            </a:r>
            <a:r>
              <a:rPr lang="en-US" dirty="0" smtClean="0"/>
              <a:t>or collection page is an infringement of distribution rights, unless you are sure it is free and not copyrighted</a:t>
            </a:r>
            <a:r>
              <a:rPr lang="en-US" dirty="0" smtClean="0"/>
              <a:t>.</a:t>
            </a:r>
            <a:endParaRPr lang="en-US" dirty="0" smtClean="0"/>
          </a:p>
          <a:p>
            <a:pPr eaLnBrk="1" hangingPunct="1">
              <a:lnSpc>
                <a:spcPct val="90000"/>
              </a:lnSpc>
            </a:pPr>
            <a:r>
              <a:rPr lang="en-US" dirty="0" smtClean="0"/>
              <a:t>Changing a graphic without permission is an infringement of the copyright</a:t>
            </a:r>
            <a:r>
              <a:rPr lang="en-US" dirty="0" smtClean="0"/>
              <a:t>.</a:t>
            </a:r>
            <a:endParaRPr lang="en-US" dirty="0" smtClean="0"/>
          </a:p>
          <a:p>
            <a:pPr eaLnBrk="1" hangingPunct="1">
              <a:lnSpc>
                <a:spcPct val="90000"/>
              </a:lnSpc>
            </a:pPr>
            <a:r>
              <a:rPr lang="en-US" u="sng" dirty="0" smtClean="0"/>
              <a:t>Do not</a:t>
            </a:r>
            <a:r>
              <a:rPr lang="en-US" dirty="0" smtClean="0"/>
              <a:t> link directly to a graphic. Don't include anyone else's URL in the BODY BACKGROUND or IMG SRC tags.</a:t>
            </a:r>
          </a:p>
        </p:txBody>
      </p:sp>
      <p:sp>
        <p:nvSpPr>
          <p:cNvPr id="24580"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2EA4DBE-E4EA-4F24-908F-D0CDBE4018F5}" type="slidenum">
              <a:rPr lang="en-US">
                <a:latin typeface="Arial Black" pitchFamily="34" charset="0"/>
              </a:rPr>
              <a:pPr/>
              <a:t>22</a:t>
            </a:fld>
            <a:endParaRPr lang="en-US">
              <a:latin typeface="Arial Black"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457200"/>
            <a:ext cx="8229600" cy="771525"/>
          </a:xfrm>
        </p:spPr>
        <p:txBody>
          <a:bodyPr/>
          <a:lstStyle/>
          <a:p>
            <a:pPr eaLnBrk="1" hangingPunct="1"/>
            <a:r>
              <a:rPr lang="en-US" dirty="0" smtClean="0"/>
              <a:t>About Links</a:t>
            </a:r>
          </a:p>
        </p:txBody>
      </p:sp>
      <p:sp>
        <p:nvSpPr>
          <p:cNvPr id="25603" name="Rectangle 3"/>
          <p:cNvSpPr>
            <a:spLocks noGrp="1" noChangeArrowheads="1"/>
          </p:cNvSpPr>
          <p:nvPr>
            <p:ph idx="1"/>
          </p:nvPr>
        </p:nvSpPr>
        <p:spPr>
          <a:xfrm>
            <a:off x="457200" y="1228725"/>
            <a:ext cx="8686800" cy="5248275"/>
          </a:xfrm>
        </p:spPr>
        <p:txBody>
          <a:bodyPr/>
          <a:lstStyle/>
          <a:p>
            <a:pPr eaLnBrk="1" hangingPunct="1"/>
            <a:r>
              <a:rPr lang="en-US" dirty="0" smtClean="0"/>
              <a:t>The simplest method of avoiding linking problems is to seek permission.</a:t>
            </a:r>
          </a:p>
          <a:p>
            <a:pPr eaLnBrk="1" hangingPunct="1"/>
            <a:r>
              <a:rPr lang="en-US" dirty="0" smtClean="0"/>
              <a:t>As a general rule, permission is never required for a hyperlink that uses highlighted text (a text link).</a:t>
            </a:r>
          </a:p>
          <a:p>
            <a:pPr eaLnBrk="1" hangingPunct="1"/>
            <a:r>
              <a:rPr lang="en-US" dirty="0" smtClean="0"/>
              <a:t>The following types of links may cause disputes; it makes sense to ask for permission:</a:t>
            </a:r>
          </a:p>
          <a:p>
            <a:pPr lvl="1" eaLnBrk="1" hangingPunct="1"/>
            <a:r>
              <a:rPr lang="en-US" dirty="0" smtClean="0"/>
              <a:t>Deep links that bypass a linked site's home page.</a:t>
            </a:r>
          </a:p>
          <a:p>
            <a:pPr lvl="1" eaLnBrk="1" hangingPunct="1"/>
            <a:r>
              <a:rPr lang="en-US" dirty="0" smtClean="0"/>
              <a:t>Links that result in framing.</a:t>
            </a:r>
          </a:p>
          <a:p>
            <a:pPr lvl="1" eaLnBrk="1" hangingPunct="1"/>
            <a:r>
              <a:rPr lang="en-US" dirty="0" smtClean="0"/>
              <a:t>Image links that pull only certain elements from a site (such as an image).</a:t>
            </a:r>
          </a:p>
        </p:txBody>
      </p:sp>
      <p:sp>
        <p:nvSpPr>
          <p:cNvPr id="2560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23575D6-36AE-4A56-93DE-A635EA4B4A49}" type="slidenum">
              <a:rPr lang="en-US">
                <a:latin typeface="Arial Black" pitchFamily="34" charset="0"/>
              </a:rPr>
              <a:pPr/>
              <a:t>23</a:t>
            </a:fld>
            <a:endParaRPr lang="en-US">
              <a:latin typeface="Arial Black"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457200"/>
            <a:ext cx="8229600" cy="762000"/>
          </a:xfrm>
        </p:spPr>
        <p:txBody>
          <a:bodyPr/>
          <a:lstStyle/>
          <a:p>
            <a:pPr eaLnBrk="1" hangingPunct="1"/>
            <a:r>
              <a:rPr lang="en-US" altLang="zh-CN" smtClean="0">
                <a:ea typeface="SimSun" pitchFamily="2" charset="-122"/>
              </a:rPr>
              <a:t>In Conclusion…</a:t>
            </a:r>
            <a:endParaRPr lang="en-US" i="1" smtClean="0"/>
          </a:p>
        </p:txBody>
      </p:sp>
      <p:sp>
        <p:nvSpPr>
          <p:cNvPr id="26627" name="Rectangle 3"/>
          <p:cNvSpPr>
            <a:spLocks noGrp="1" noChangeArrowheads="1"/>
          </p:cNvSpPr>
          <p:nvPr>
            <p:ph idx="1"/>
          </p:nvPr>
        </p:nvSpPr>
        <p:spPr>
          <a:xfrm>
            <a:off x="473075" y="1219200"/>
            <a:ext cx="8670925" cy="5245100"/>
          </a:xfrm>
        </p:spPr>
        <p:txBody>
          <a:bodyPr/>
          <a:lstStyle/>
          <a:p>
            <a:pPr eaLnBrk="1" hangingPunct="1"/>
            <a:r>
              <a:rPr lang="en-US" sz="2400" dirty="0" smtClean="0"/>
              <a:t>WWW is </a:t>
            </a:r>
            <a:r>
              <a:rPr lang="en-US" sz="2400" u="sng" dirty="0" smtClean="0"/>
              <a:t>NOT</a:t>
            </a:r>
            <a:r>
              <a:rPr lang="en-US" sz="2400" dirty="0" smtClean="0"/>
              <a:t> public domain.</a:t>
            </a:r>
          </a:p>
          <a:p>
            <a:pPr eaLnBrk="1" hangingPunct="1"/>
            <a:r>
              <a:rPr lang="en-US" sz="2400" dirty="0" smtClean="0"/>
              <a:t>Educational purpose is </a:t>
            </a:r>
            <a:r>
              <a:rPr lang="en-US" sz="2400" u="sng" dirty="0" smtClean="0"/>
              <a:t>NOT</a:t>
            </a:r>
            <a:r>
              <a:rPr lang="en-US" sz="2400" dirty="0" smtClean="0"/>
              <a:t> always FAIR USE.</a:t>
            </a:r>
          </a:p>
          <a:p>
            <a:pPr eaLnBrk="1" hangingPunct="1"/>
            <a:r>
              <a:rPr lang="en-US" sz="2400" dirty="0" smtClean="0"/>
              <a:t>Out-of-print does </a:t>
            </a:r>
            <a:r>
              <a:rPr lang="en-US" sz="2400" u="sng" dirty="0" smtClean="0"/>
              <a:t>NOT</a:t>
            </a:r>
            <a:r>
              <a:rPr lang="en-US" sz="2400" dirty="0" smtClean="0"/>
              <a:t> mean out-of-copyright.</a:t>
            </a:r>
          </a:p>
          <a:p>
            <a:pPr eaLnBrk="1" hangingPunct="1"/>
            <a:r>
              <a:rPr lang="en-US" sz="2400" dirty="0" smtClean="0"/>
              <a:t>No copyright notice is required online or in hardcopy to protect an author.</a:t>
            </a:r>
          </a:p>
          <a:p>
            <a:pPr eaLnBrk="1" hangingPunct="1"/>
            <a:endParaRPr lang="en-US" altLang="zh-CN" sz="2200" dirty="0" smtClean="0">
              <a:ea typeface="SimSun" pitchFamily="2" charset="-122"/>
            </a:endParaRPr>
          </a:p>
          <a:p>
            <a:pPr eaLnBrk="1" hangingPunct="1"/>
            <a:r>
              <a:rPr lang="en-US" altLang="zh-CN" sz="2400" dirty="0" smtClean="0">
                <a:ea typeface="SimSun" pitchFamily="2" charset="-122"/>
              </a:rPr>
              <a:t>Always credit the source of your information.</a:t>
            </a:r>
          </a:p>
          <a:p>
            <a:pPr lvl="1" eaLnBrk="1" hangingPunct="1"/>
            <a:r>
              <a:rPr lang="en-US" altLang="zh-CN" sz="2000" dirty="0" smtClean="0">
                <a:ea typeface="SimSun" pitchFamily="2" charset="-122"/>
              </a:rPr>
              <a:t>Find out if the author of a work (e.g., video, audio, graphic, icon) provides information on how to use his or her work. If explicit guidelines exist, follow them. </a:t>
            </a:r>
          </a:p>
          <a:p>
            <a:pPr lvl="1" eaLnBrk="1" hangingPunct="1"/>
            <a:r>
              <a:rPr lang="en-US" altLang="zh-CN" sz="2000" dirty="0" smtClean="0">
                <a:ea typeface="SimSun" pitchFamily="2" charset="-122"/>
              </a:rPr>
              <a:t>Whenever feasible, ask the owner of the copyright for permission. Keep a copy of your request for permission and the permission received</a:t>
            </a:r>
            <a:r>
              <a:rPr lang="en-US" altLang="zh-CN" sz="2000" dirty="0" smtClean="0">
                <a:ea typeface="SimSun" pitchFamily="2" charset="-122"/>
              </a:rPr>
              <a:t>.</a:t>
            </a:r>
            <a:endParaRPr lang="en-US" altLang="zh-CN" sz="2000" dirty="0" smtClean="0">
              <a:ea typeface="SimSun" pitchFamily="2" charset="-122"/>
            </a:endParaRPr>
          </a:p>
        </p:txBody>
      </p:sp>
      <p:sp>
        <p:nvSpPr>
          <p:cNvPr id="26628"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4D58932-5969-4465-9CC7-EAF13BCBD855}" type="slidenum">
              <a:rPr lang="en-US">
                <a:latin typeface="Arial Black" pitchFamily="34" charset="0"/>
              </a:rPr>
              <a:pPr/>
              <a:t>24</a:t>
            </a:fld>
            <a:endParaRPr lang="en-US">
              <a:latin typeface="Arial Black"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41409"/>
            <a:ext cx="8229600" cy="1053185"/>
          </a:xfrm>
        </p:spPr>
        <p:txBody>
          <a:bodyPr/>
          <a:lstStyle/>
          <a:p>
            <a:r>
              <a:rPr lang="en-US" dirty="0" smtClean="0"/>
              <a:t>Rights Reserved</a:t>
            </a:r>
            <a:endParaRPr lang="en-US" dirty="0"/>
          </a:p>
        </p:txBody>
      </p:sp>
      <p:sp>
        <p:nvSpPr>
          <p:cNvPr id="27650" name="Slide Number Placeholder 3"/>
          <p:cNvSpPr>
            <a:spLocks noGrp="1"/>
          </p:cNvSpPr>
          <p:nvPr>
            <p:ph type="sldNum" sz="quarter" idx="11"/>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48D4591-0656-47F3-B0BB-FCA09CDA5DB6}" type="slidenum">
              <a:rPr lang="en-US" smtClean="0"/>
              <a:pPr/>
              <a:t>25</a:t>
            </a:fld>
            <a:endParaRPr lang="en-US"/>
          </a:p>
        </p:txBody>
      </p:sp>
      <p:sp>
        <p:nvSpPr>
          <p:cNvPr id="5" name="Left-Right Arrow 4"/>
          <p:cNvSpPr/>
          <p:nvPr/>
        </p:nvSpPr>
        <p:spPr bwMode="auto">
          <a:xfrm>
            <a:off x="1219200" y="1470208"/>
            <a:ext cx="6172200" cy="685800"/>
          </a:xfrm>
          <a:prstGeom prst="leftRight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solidFill>
                  <a:schemeClr val="tx1"/>
                </a:solidFill>
              </a:rPr>
              <a:t>Rights Reserved</a:t>
            </a:r>
          </a:p>
        </p:txBody>
      </p:sp>
      <p:graphicFrame>
        <p:nvGraphicFramePr>
          <p:cNvPr id="10" name="Table 9" title="table show rights reserved for public domain, creaive commons licensing and traditional copyright"/>
          <p:cNvGraphicFramePr>
            <a:graphicFrameLocks noGrp="1"/>
          </p:cNvGraphicFramePr>
          <p:nvPr>
            <p:extLst>
              <p:ext uri="{D42A27DB-BD31-4B8C-83A1-F6EECF244321}">
                <p14:modId xmlns:p14="http://schemas.microsoft.com/office/powerpoint/2010/main" val="3009232424"/>
              </p:ext>
            </p:extLst>
          </p:nvPr>
        </p:nvGraphicFramePr>
        <p:xfrm>
          <a:off x="1384410" y="2506426"/>
          <a:ext cx="6096000" cy="3351214"/>
        </p:xfrm>
        <a:graphic>
          <a:graphicData uri="http://schemas.openxmlformats.org/drawingml/2006/table">
            <a:tbl>
              <a:tblPr firstRow="1"/>
              <a:tblGrid>
                <a:gridCol w="1676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11890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charset="0"/>
                        </a:rPr>
                        <a:t>Public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charset="0"/>
                        </a:rPr>
                        <a:t>Domain</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00"/>
                          </a:solidFill>
                          <a:effectLst/>
                          <a:latin typeface="Arial" charset="0"/>
                        </a:rPr>
                        <a:t>Copyleft &amp;</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00"/>
                          </a:solidFill>
                          <a:effectLst/>
                          <a:latin typeface="Arial" charset="0"/>
                        </a:rPr>
                        <a:t>Creative Commons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00"/>
                          </a:solidFill>
                          <a:effectLst/>
                          <a:latin typeface="Arial" charset="0"/>
                        </a:rPr>
                        <a:t>Licensing</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charset="0"/>
                        </a:rPr>
                        <a:t>Traditional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charset="0"/>
                        </a:rPr>
                        <a:t>Copyright</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0"/>
                  </a:ext>
                </a:extLst>
              </a:tr>
              <a:tr h="1081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rgbClr val="000000"/>
                        </a:solidFill>
                        <a:effectLst/>
                        <a:latin typeface="Arial"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rgbClr val="000000"/>
                        </a:solidFill>
                        <a:effectLst/>
                        <a:latin typeface="Arial"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rgbClr val="000000"/>
                        </a:solidFill>
                        <a:effectLst/>
                        <a:latin typeface="Arial"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081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00"/>
                          </a:solidFill>
                          <a:effectLst/>
                          <a:latin typeface="Arial" charset="0"/>
                        </a:rPr>
                        <a:t>No rights reserved</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00"/>
                          </a:solidFill>
                          <a:effectLst/>
                          <a:latin typeface="Arial" charset="0"/>
                        </a:rPr>
                        <a:t>Some rights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00"/>
                          </a:solidFill>
                          <a:effectLst/>
                          <a:latin typeface="Arial" charset="0"/>
                        </a:rPr>
                        <a:t>reserved</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charset="0"/>
                        </a:rPr>
                        <a:t>All rights reserved</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2"/>
                  </a:ext>
                </a:extLst>
              </a:tr>
            </a:tbl>
          </a:graphicData>
        </a:graphic>
      </p:graphicFrame>
      <p:pic>
        <p:nvPicPr>
          <p:cNvPr id="27670" name="Picture 2" title="public domain copyright symbol"/>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3429000"/>
            <a:ext cx="4572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1" name="Picture 5" title="creative commons licensing symbo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429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2" name="Picture 6" title="traditional copyright symbo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3429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57200"/>
            <a:ext cx="8229600" cy="762000"/>
          </a:xfrm>
        </p:spPr>
        <p:txBody>
          <a:bodyPr/>
          <a:lstStyle/>
          <a:p>
            <a:pPr eaLnBrk="1" hangingPunct="1"/>
            <a:r>
              <a:rPr lang="en-US" altLang="zh-CN" smtClean="0">
                <a:ea typeface="SimSun" pitchFamily="2" charset="-122"/>
              </a:rPr>
              <a:t>Creative Commons</a:t>
            </a:r>
            <a:endParaRPr lang="en-US" i="1" smtClean="0"/>
          </a:p>
        </p:txBody>
      </p:sp>
      <p:sp>
        <p:nvSpPr>
          <p:cNvPr id="28675" name="Rectangle 3"/>
          <p:cNvSpPr>
            <a:spLocks noGrp="1" noChangeArrowheads="1"/>
          </p:cNvSpPr>
          <p:nvPr>
            <p:ph idx="1"/>
          </p:nvPr>
        </p:nvSpPr>
        <p:spPr>
          <a:xfrm>
            <a:off x="457200" y="1219200"/>
            <a:ext cx="8686800" cy="5181600"/>
          </a:xfrm>
        </p:spPr>
        <p:txBody>
          <a:bodyPr/>
          <a:lstStyle/>
          <a:p>
            <a:pPr eaLnBrk="1" hangingPunct="1"/>
            <a:r>
              <a:rPr lang="en-US" sz="2200" b="1" i="1" dirty="0" smtClean="0"/>
              <a:t>Creative Commons </a:t>
            </a:r>
            <a:r>
              <a:rPr lang="en-US" sz="2200" dirty="0" smtClean="0"/>
              <a:t>builds upon the “all rights reserved” of traditional copyright to create a voluntary “some rights reserved” copyright licenses for authors and artists.</a:t>
            </a:r>
            <a:endParaRPr lang="en-US" altLang="zh-CN" sz="2200" dirty="0" smtClean="0">
              <a:ea typeface="SimSun" pitchFamily="2" charset="-122"/>
            </a:endParaRPr>
          </a:p>
          <a:p>
            <a:pPr eaLnBrk="1" hangingPunct="1"/>
            <a:r>
              <a:rPr lang="en-US" altLang="zh-CN" sz="2200" dirty="0" smtClean="0">
                <a:ea typeface="SimSun" pitchFamily="2" charset="-122"/>
              </a:rPr>
              <a:t>License Your Work</a:t>
            </a:r>
          </a:p>
          <a:p>
            <a:pPr lvl="1" eaLnBrk="1" hangingPunct="1"/>
            <a:r>
              <a:rPr lang="en-US" sz="2000" dirty="0" smtClean="0">
                <a:ea typeface="SimSun" pitchFamily="2" charset="-122"/>
                <a:hlinkClick r:id="rId3"/>
              </a:rPr>
              <a:t>Overview of CC Licenses</a:t>
            </a:r>
            <a:endParaRPr lang="en-US" sz="2000" dirty="0" smtClean="0">
              <a:ea typeface="SimSun" pitchFamily="2" charset="-122"/>
            </a:endParaRPr>
          </a:p>
          <a:p>
            <a:pPr lvl="2" eaLnBrk="1" hangingPunct="1"/>
            <a:r>
              <a:rPr lang="en-US" sz="1800" dirty="0" smtClean="0">
                <a:ea typeface="SimSun" pitchFamily="2" charset="-122"/>
                <a:hlinkClick r:id="rId4"/>
              </a:rPr>
              <a:t>Deed</a:t>
            </a:r>
            <a:endParaRPr lang="en-US" sz="1800" dirty="0" smtClean="0">
              <a:ea typeface="SimSun" pitchFamily="2" charset="-122"/>
            </a:endParaRPr>
          </a:p>
          <a:p>
            <a:pPr lvl="2" eaLnBrk="1" hangingPunct="1"/>
            <a:r>
              <a:rPr lang="en-US" sz="1800" dirty="0" smtClean="0">
                <a:ea typeface="SimSun" pitchFamily="2" charset="-122"/>
                <a:hlinkClick r:id="rId5"/>
              </a:rPr>
              <a:t>Legal code</a:t>
            </a:r>
            <a:endParaRPr lang="en-US" sz="1800" dirty="0" smtClean="0">
              <a:ea typeface="SimSun" pitchFamily="2" charset="-122"/>
            </a:endParaRPr>
          </a:p>
          <a:p>
            <a:pPr eaLnBrk="1" hangingPunct="1"/>
            <a:r>
              <a:rPr lang="en-US" sz="2200" dirty="0" smtClean="0">
                <a:ea typeface="SimSun" pitchFamily="2" charset="-122"/>
              </a:rPr>
              <a:t>How to Give Attribution</a:t>
            </a:r>
          </a:p>
          <a:p>
            <a:pPr lvl="1" eaLnBrk="1" hangingPunct="1"/>
            <a:r>
              <a:rPr lang="en-US" sz="2000" dirty="0">
                <a:ea typeface="SimSun" pitchFamily="2" charset="-122"/>
                <a:hlinkClick r:id="rId6"/>
              </a:rPr>
              <a:t>https://creativecommons.org/use-remix/get-permission</a:t>
            </a:r>
            <a:r>
              <a:rPr lang="en-US" sz="2000" dirty="0" smtClean="0">
                <a:ea typeface="SimSun" pitchFamily="2" charset="-122"/>
                <a:hlinkClick r:id="rId6"/>
              </a:rPr>
              <a:t>/</a:t>
            </a:r>
            <a:r>
              <a:rPr lang="en-US" sz="2000" dirty="0" smtClean="0">
                <a:ea typeface="SimSun" pitchFamily="2" charset="-122"/>
              </a:rPr>
              <a:t> </a:t>
            </a:r>
          </a:p>
          <a:p>
            <a:pPr eaLnBrk="1" hangingPunct="1"/>
            <a:r>
              <a:rPr lang="en-US" altLang="zh-CN" sz="2400" dirty="0" smtClean="0">
                <a:ea typeface="SimSun" pitchFamily="2" charset="-122"/>
              </a:rPr>
              <a:t>Find </a:t>
            </a:r>
            <a:r>
              <a:rPr lang="en-US" altLang="zh-CN" sz="2400" dirty="0" smtClean="0">
                <a:ea typeface="SimSun" pitchFamily="2" charset="-122"/>
              </a:rPr>
              <a:t>CC Licensed Materials</a:t>
            </a:r>
          </a:p>
          <a:p>
            <a:pPr lvl="1" eaLnBrk="1" hangingPunct="1"/>
            <a:r>
              <a:rPr lang="en-US" altLang="zh-CN" sz="2000" dirty="0" smtClean="0">
                <a:ea typeface="SimSun" pitchFamily="2" charset="-122"/>
              </a:rPr>
              <a:t>Use CC </a:t>
            </a:r>
            <a:r>
              <a:rPr lang="en-US" altLang="zh-CN" sz="2000" dirty="0" smtClean="0">
                <a:ea typeface="SimSun" pitchFamily="2" charset="-122"/>
                <a:hlinkClick r:id="rId7"/>
              </a:rPr>
              <a:t>Find</a:t>
            </a:r>
            <a:endParaRPr lang="en-US" altLang="zh-CN" sz="2000" dirty="0" smtClean="0">
              <a:ea typeface="SimSun" pitchFamily="2" charset="-122"/>
            </a:endParaRPr>
          </a:p>
          <a:p>
            <a:pPr lvl="2" eaLnBrk="1" hangingPunct="1"/>
            <a:r>
              <a:rPr lang="en-US" altLang="zh-CN" sz="1800" dirty="0" smtClean="0">
                <a:ea typeface="SimSun" pitchFamily="2" charset="-122"/>
              </a:rPr>
              <a:t>Searches Google, Yahoo, Flickr, blip.tv, etc.</a:t>
            </a:r>
          </a:p>
          <a:p>
            <a:pPr lvl="1" eaLnBrk="1" hangingPunct="1"/>
            <a:r>
              <a:rPr lang="en-US" altLang="zh-CN" sz="2000" dirty="0" smtClean="0">
                <a:ea typeface="SimSun" pitchFamily="2" charset="-122"/>
              </a:rPr>
              <a:t>Use CC </a:t>
            </a:r>
            <a:r>
              <a:rPr lang="en-US" altLang="zh-CN" sz="2000" dirty="0" smtClean="0">
                <a:ea typeface="SimSun" pitchFamily="2" charset="-122"/>
                <a:hlinkClick r:id="rId8"/>
              </a:rPr>
              <a:t>Content Directories</a:t>
            </a:r>
            <a:endParaRPr lang="en-US" altLang="zh-CN" sz="2000" dirty="0" smtClean="0">
              <a:ea typeface="SimSun" pitchFamily="2" charset="-122"/>
            </a:endParaRPr>
          </a:p>
          <a:p>
            <a:pPr lvl="2" eaLnBrk="1" hangingPunct="1"/>
            <a:r>
              <a:rPr lang="en-US" altLang="zh-CN" sz="1800" dirty="0" smtClean="0">
                <a:ea typeface="SimSun" pitchFamily="2" charset="-122"/>
              </a:rPr>
              <a:t>Searches audio, video, image, text, etc.</a:t>
            </a:r>
          </a:p>
          <a:p>
            <a:pPr lvl="2" eaLnBrk="1" hangingPunct="1"/>
            <a:endParaRPr lang="en-US" altLang="zh-CN" sz="1800" dirty="0" smtClean="0">
              <a:ea typeface="SimSun" pitchFamily="2" charset="-122"/>
            </a:endParaRPr>
          </a:p>
          <a:p>
            <a:pPr lvl="1" eaLnBrk="1" hangingPunct="1">
              <a:lnSpc>
                <a:spcPct val="90000"/>
              </a:lnSpc>
            </a:pPr>
            <a:endParaRPr lang="en-US" dirty="0" smtClean="0"/>
          </a:p>
        </p:txBody>
      </p:sp>
      <p:sp>
        <p:nvSpPr>
          <p:cNvPr id="2867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E5FE6D5-7CED-4BC9-80FB-221B689913C9}" type="slidenum">
              <a:rPr lang="en-US">
                <a:latin typeface="Arial Black" pitchFamily="34" charset="0"/>
              </a:rPr>
              <a:pPr/>
              <a:t>26</a:t>
            </a:fld>
            <a:endParaRPr lang="en-US">
              <a:latin typeface="Arial Black"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04800" y="393700"/>
            <a:ext cx="8382000" cy="909638"/>
          </a:xfrm>
        </p:spPr>
        <p:txBody>
          <a:bodyPr/>
          <a:lstStyle/>
          <a:p>
            <a:pPr eaLnBrk="1" hangingPunct="1"/>
            <a:r>
              <a:rPr lang="en-US" smtClean="0"/>
              <a:t>What can be copyrighted? </a:t>
            </a:r>
          </a:p>
        </p:txBody>
      </p:sp>
      <p:sp>
        <p:nvSpPr>
          <p:cNvPr id="6147" name="Rectangle 3"/>
          <p:cNvSpPr>
            <a:spLocks noGrp="1" noChangeArrowheads="1"/>
          </p:cNvSpPr>
          <p:nvPr>
            <p:ph idx="1"/>
          </p:nvPr>
        </p:nvSpPr>
        <p:spPr>
          <a:xfrm>
            <a:off x="533400" y="1468438"/>
            <a:ext cx="8153400" cy="5084762"/>
          </a:xfrm>
        </p:spPr>
        <p:txBody>
          <a:bodyPr/>
          <a:lstStyle/>
          <a:p>
            <a:pPr eaLnBrk="1" hangingPunct="1"/>
            <a:r>
              <a:rPr lang="en-US" dirty="0" smtClean="0"/>
              <a:t>Anything that is tangible can be copyrighted. </a:t>
            </a:r>
          </a:p>
          <a:p>
            <a:pPr eaLnBrk="1" hangingPunct="1"/>
            <a:r>
              <a:rPr lang="en-US" dirty="0" smtClean="0"/>
              <a:t>Three fundamental requirements:</a:t>
            </a:r>
          </a:p>
          <a:p>
            <a:pPr lvl="1" eaLnBrk="1" hangingPunct="1"/>
            <a:r>
              <a:rPr lang="en-US" dirty="0" smtClean="0"/>
              <a:t>Fixation</a:t>
            </a:r>
          </a:p>
          <a:p>
            <a:pPr lvl="1" eaLnBrk="1" hangingPunct="1"/>
            <a:r>
              <a:rPr lang="en-US" dirty="0" smtClean="0"/>
              <a:t>______</a:t>
            </a:r>
          </a:p>
          <a:p>
            <a:pPr lvl="1" eaLnBrk="1" hangingPunct="1"/>
            <a:r>
              <a:rPr lang="en-US" dirty="0" smtClean="0"/>
              <a:t>Minimal Creativity</a:t>
            </a:r>
          </a:p>
          <a:p>
            <a:pPr lvl="1" eaLnBrk="1" hangingPunct="1"/>
            <a:endParaRPr lang="en-US" dirty="0" smtClean="0"/>
          </a:p>
          <a:p>
            <a:pPr eaLnBrk="1" hangingPunct="1"/>
            <a:r>
              <a:rPr lang="en-US" b="1" dirty="0" smtClean="0"/>
              <a:t>Under US copyright law</a:t>
            </a:r>
            <a:r>
              <a:rPr lang="en-US" dirty="0" smtClean="0"/>
              <a:t>, any original work fixed in a tangible medium is automatically protected by copyright regardless of whether any copyright formalities are done.</a:t>
            </a:r>
          </a:p>
          <a:p>
            <a:pPr eaLnBrk="1" hangingPunct="1"/>
            <a:endParaRPr lang="en-US" dirty="0" smtClean="0"/>
          </a:p>
          <a:p>
            <a:pPr lvl="1" eaLnBrk="1" hangingPunct="1">
              <a:buFont typeface="Wingdings" pitchFamily="2" charset="2"/>
              <a:buNone/>
            </a:pPr>
            <a:endParaRPr lang="en-US" sz="2000" dirty="0" smtClean="0"/>
          </a:p>
        </p:txBody>
      </p:sp>
      <p:sp>
        <p:nvSpPr>
          <p:cNvPr id="6148"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4AA4E7B-FB18-4C5E-A4E1-B363D01F58CD}" type="slidenum">
              <a:rPr lang="en-US">
                <a:latin typeface="Arial Black" pitchFamily="34" charset="0"/>
              </a:rPr>
              <a:pPr/>
              <a:t>3</a:t>
            </a:fld>
            <a:endParaRPr lang="en-US">
              <a:latin typeface="Arial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a:xfrm>
            <a:off x="304800" y="393700"/>
            <a:ext cx="8382000" cy="909638"/>
          </a:xfrm>
          <a:noFill/>
        </p:spPr>
        <p:txBody>
          <a:bodyPr/>
          <a:lstStyle/>
          <a:p>
            <a:pPr eaLnBrk="1" hangingPunct="1"/>
            <a:r>
              <a:rPr lang="en-US" smtClean="0"/>
              <a:t>Copyright </a:t>
            </a:r>
          </a:p>
        </p:txBody>
      </p:sp>
      <p:sp>
        <p:nvSpPr>
          <p:cNvPr id="7171" name="Rectangle 3"/>
          <p:cNvSpPr>
            <a:spLocks noGrp="1" noChangeArrowheads="1"/>
          </p:cNvSpPr>
          <p:nvPr>
            <p:ph idx="1"/>
          </p:nvPr>
        </p:nvSpPr>
        <p:spPr>
          <a:xfrm>
            <a:off x="457200" y="1455738"/>
            <a:ext cx="8440738" cy="4857750"/>
          </a:xfrm>
        </p:spPr>
        <p:txBody>
          <a:bodyPr/>
          <a:lstStyle/>
          <a:p>
            <a:pPr eaLnBrk="1" hangingPunct="1">
              <a:lnSpc>
                <a:spcPct val="110000"/>
              </a:lnSpc>
            </a:pPr>
            <a:r>
              <a:rPr lang="en-US" altLang="zh-CN" dirty="0" smtClean="0">
                <a:ea typeface="SimSun" pitchFamily="2" charset="-122"/>
              </a:rPr>
              <a:t>Copyright provides authors fairly substantial control over their work. </a:t>
            </a:r>
          </a:p>
          <a:p>
            <a:pPr eaLnBrk="1" hangingPunct="1">
              <a:lnSpc>
                <a:spcPct val="110000"/>
              </a:lnSpc>
            </a:pPr>
            <a:r>
              <a:rPr lang="en-US" altLang="zh-CN" dirty="0" smtClean="0">
                <a:ea typeface="SimSun" pitchFamily="2" charset="-122"/>
              </a:rPr>
              <a:t>Four exclusive rights:</a:t>
            </a:r>
          </a:p>
          <a:p>
            <a:pPr lvl="1" eaLnBrk="1" hangingPunct="1">
              <a:lnSpc>
                <a:spcPct val="110000"/>
              </a:lnSpc>
            </a:pPr>
            <a:r>
              <a:rPr lang="en-US" altLang="zh-CN" dirty="0" smtClean="0">
                <a:ea typeface="SimSun" pitchFamily="2" charset="-122"/>
              </a:rPr>
              <a:t>Reproduction right</a:t>
            </a:r>
          </a:p>
          <a:p>
            <a:pPr lvl="1" eaLnBrk="1" hangingPunct="1">
              <a:lnSpc>
                <a:spcPct val="110000"/>
              </a:lnSpc>
            </a:pPr>
            <a:r>
              <a:rPr lang="en-US" altLang="zh-CN" dirty="0" smtClean="0">
                <a:ea typeface="SimSun" pitchFamily="2" charset="-122"/>
              </a:rPr>
              <a:t>___________ right</a:t>
            </a:r>
          </a:p>
          <a:p>
            <a:pPr lvl="1" eaLnBrk="1" hangingPunct="1">
              <a:lnSpc>
                <a:spcPct val="110000"/>
              </a:lnSpc>
            </a:pPr>
            <a:r>
              <a:rPr lang="en-US" altLang="zh-CN" dirty="0" smtClean="0">
                <a:ea typeface="SimSun" pitchFamily="2" charset="-122"/>
              </a:rPr>
              <a:t>Modification right</a:t>
            </a:r>
          </a:p>
          <a:p>
            <a:pPr lvl="1" eaLnBrk="1" hangingPunct="1">
              <a:lnSpc>
                <a:spcPct val="110000"/>
              </a:lnSpc>
            </a:pPr>
            <a:r>
              <a:rPr lang="en-US" altLang="zh-CN" dirty="0" smtClean="0">
                <a:ea typeface="SimSun" pitchFamily="2" charset="-122"/>
              </a:rPr>
              <a:t>Public performance &amp; display right</a:t>
            </a:r>
          </a:p>
          <a:p>
            <a:pPr eaLnBrk="1" hangingPunct="1"/>
            <a:endParaRPr lang="en-US" sz="2200" dirty="0" smtClean="0"/>
          </a:p>
        </p:txBody>
      </p:sp>
      <p:sp>
        <p:nvSpPr>
          <p:cNvPr id="717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13626CE-4D9A-4A09-B1F9-8FB922ED3256}" type="slidenum">
              <a:rPr lang="en-US">
                <a:latin typeface="Arial Black" pitchFamily="34" charset="0"/>
              </a:rPr>
              <a:pPr/>
              <a:t>4</a:t>
            </a:fld>
            <a:endParaRPr lang="en-US">
              <a:latin typeface="Arial Black"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73074" y="469900"/>
            <a:ext cx="8500835" cy="758825"/>
          </a:xfrm>
        </p:spPr>
        <p:txBody>
          <a:bodyPr/>
          <a:lstStyle/>
          <a:p>
            <a:pPr eaLnBrk="1" hangingPunct="1"/>
            <a:r>
              <a:rPr lang="en-US" altLang="zh-CN" dirty="0" smtClean="0">
                <a:ea typeface="SimSun" pitchFamily="2" charset="-122"/>
              </a:rPr>
              <a:t>What </a:t>
            </a:r>
            <a:r>
              <a:rPr lang="en-US" altLang="zh-CN" dirty="0" smtClean="0">
                <a:ea typeface="SimSun" pitchFamily="2" charset="-122"/>
              </a:rPr>
              <a:t>can not </a:t>
            </a:r>
            <a:r>
              <a:rPr lang="en-US" altLang="zh-CN" dirty="0" smtClean="0">
                <a:ea typeface="SimSun" pitchFamily="2" charset="-122"/>
              </a:rPr>
              <a:t>be </a:t>
            </a:r>
            <a:r>
              <a:rPr lang="en-US" altLang="zh-CN" dirty="0" smtClean="0">
                <a:ea typeface="SimSun" pitchFamily="2" charset="-122"/>
              </a:rPr>
              <a:t>protected </a:t>
            </a:r>
            <a:r>
              <a:rPr lang="en-US" altLang="zh-CN" dirty="0" smtClean="0">
                <a:ea typeface="SimSun" pitchFamily="2" charset="-122"/>
              </a:rPr>
              <a:t>by Copyright? </a:t>
            </a:r>
            <a:endParaRPr lang="en-US" b="1" dirty="0" smtClean="0"/>
          </a:p>
        </p:txBody>
      </p:sp>
      <p:sp>
        <p:nvSpPr>
          <p:cNvPr id="8195" name="Rectangle 3"/>
          <p:cNvSpPr>
            <a:spLocks noGrp="1" noChangeArrowheads="1"/>
          </p:cNvSpPr>
          <p:nvPr>
            <p:ph idx="1"/>
          </p:nvPr>
        </p:nvSpPr>
        <p:spPr>
          <a:xfrm>
            <a:off x="457200" y="1316038"/>
            <a:ext cx="8686800" cy="4932362"/>
          </a:xfrm>
        </p:spPr>
        <p:txBody>
          <a:bodyPr/>
          <a:lstStyle/>
          <a:p>
            <a:pPr eaLnBrk="1" hangingPunct="1"/>
            <a:r>
              <a:rPr lang="en-US" altLang="zh-CN" dirty="0" smtClean="0">
                <a:ea typeface="SimSun" pitchFamily="2" charset="-122"/>
              </a:rPr>
              <a:t>Titles, names, short phrases, and slogans	</a:t>
            </a:r>
          </a:p>
          <a:p>
            <a:pPr eaLnBrk="1" hangingPunct="1"/>
            <a:r>
              <a:rPr lang="en-US" altLang="zh-CN" dirty="0" smtClean="0">
                <a:ea typeface="SimSun" pitchFamily="2" charset="-122"/>
              </a:rPr>
              <a:t>Ideas, procedures, methods, systems, processes, concepts, principles, discoveries, or devices</a:t>
            </a:r>
          </a:p>
          <a:p>
            <a:pPr eaLnBrk="1" hangingPunct="1"/>
            <a:r>
              <a:rPr lang="en-US" altLang="zh-CN" dirty="0" smtClean="0">
                <a:ea typeface="SimSun" pitchFamily="2" charset="-122"/>
              </a:rPr>
              <a:t>Works in the _________</a:t>
            </a:r>
          </a:p>
          <a:p>
            <a:pPr eaLnBrk="1" hangingPunct="1"/>
            <a:r>
              <a:rPr lang="en-US" altLang="zh-CN" dirty="0" smtClean="0">
                <a:ea typeface="SimSun" pitchFamily="2" charset="-122"/>
              </a:rPr>
              <a:t>Government works, which include:</a:t>
            </a:r>
            <a:endParaRPr lang="en-US" altLang="zh-CN" b="1" dirty="0" smtClean="0">
              <a:ea typeface="SimSun" pitchFamily="2" charset="-122"/>
            </a:endParaRPr>
          </a:p>
          <a:p>
            <a:pPr lvl="1" eaLnBrk="1" hangingPunct="1"/>
            <a:r>
              <a:rPr lang="en-US" altLang="zh-CN" dirty="0" smtClean="0">
                <a:ea typeface="SimSun" pitchFamily="2" charset="-122"/>
              </a:rPr>
              <a:t>Judicial opinions</a:t>
            </a:r>
            <a:endParaRPr lang="en-US" altLang="zh-CN" b="1" dirty="0" smtClean="0">
              <a:ea typeface="SimSun" pitchFamily="2" charset="-122"/>
            </a:endParaRPr>
          </a:p>
          <a:p>
            <a:pPr lvl="1" eaLnBrk="1" hangingPunct="1"/>
            <a:r>
              <a:rPr lang="en-US" altLang="zh-CN" dirty="0" smtClean="0">
                <a:ea typeface="SimSun" pitchFamily="2" charset="-122"/>
              </a:rPr>
              <a:t>Public ordinances</a:t>
            </a:r>
            <a:endParaRPr lang="en-US" altLang="zh-CN" b="1" dirty="0" smtClean="0">
              <a:ea typeface="SimSun" pitchFamily="2" charset="-122"/>
            </a:endParaRPr>
          </a:p>
          <a:p>
            <a:pPr lvl="1" eaLnBrk="1" hangingPunct="1"/>
            <a:r>
              <a:rPr lang="en-US" altLang="zh-CN" dirty="0" smtClean="0">
                <a:ea typeface="SimSun" pitchFamily="2" charset="-122"/>
              </a:rPr>
              <a:t>Administrative rulings</a:t>
            </a:r>
            <a:endParaRPr lang="en-US" altLang="zh-CN" b="1" dirty="0" smtClean="0">
              <a:ea typeface="SimSun" pitchFamily="2" charset="-122"/>
            </a:endParaRPr>
          </a:p>
          <a:p>
            <a:pPr lvl="1" eaLnBrk="1" hangingPunct="1"/>
            <a:r>
              <a:rPr lang="en-US" altLang="zh-CN" dirty="0" smtClean="0">
                <a:ea typeface="SimSun" pitchFamily="2" charset="-122"/>
              </a:rPr>
              <a:t>Works created by federal government employees as part of their official responsibility</a:t>
            </a:r>
            <a:endParaRPr lang="en-US" dirty="0" smtClean="0">
              <a:ea typeface="SimSun" pitchFamily="2" charset="-122"/>
            </a:endParaRPr>
          </a:p>
        </p:txBody>
      </p:sp>
      <p:sp>
        <p:nvSpPr>
          <p:cNvPr id="819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4706331-69B0-426E-BB53-B51A3B9481D3}" type="slidenum">
              <a:rPr lang="en-US">
                <a:latin typeface="Arial Black" pitchFamily="34" charset="0"/>
              </a:rPr>
              <a:pPr/>
              <a:t>5</a:t>
            </a:fld>
            <a:endParaRPr lang="en-US">
              <a:latin typeface="Arial Black"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457200"/>
            <a:ext cx="8229600" cy="998538"/>
          </a:xfrm>
        </p:spPr>
        <p:txBody>
          <a:bodyPr/>
          <a:lstStyle/>
          <a:p>
            <a:pPr eaLnBrk="1" hangingPunct="1">
              <a:lnSpc>
                <a:spcPct val="80000"/>
              </a:lnSpc>
            </a:pPr>
            <a:r>
              <a:rPr lang="en-US" smtClean="0"/>
              <a:t>What will happen if you are found liable for copyright infringement in the US? </a:t>
            </a:r>
          </a:p>
        </p:txBody>
      </p:sp>
      <p:sp>
        <p:nvSpPr>
          <p:cNvPr id="9219" name="Rectangle 3"/>
          <p:cNvSpPr>
            <a:spLocks noGrp="1" noChangeArrowheads="1"/>
          </p:cNvSpPr>
          <p:nvPr>
            <p:ph idx="1"/>
          </p:nvPr>
        </p:nvSpPr>
        <p:spPr>
          <a:xfrm>
            <a:off x="457200" y="1531938"/>
            <a:ext cx="8686800" cy="4856162"/>
          </a:xfrm>
        </p:spPr>
        <p:txBody>
          <a:bodyPr/>
          <a:lstStyle/>
          <a:p>
            <a:pPr eaLnBrk="1" hangingPunct="1"/>
            <a:r>
              <a:rPr lang="en-US" sz="2400" dirty="0" smtClean="0"/>
              <a:t>The copyright owner can sue infringers for </a:t>
            </a:r>
          </a:p>
          <a:p>
            <a:pPr lvl="1" eaLnBrk="1" hangingPunct="1"/>
            <a:r>
              <a:rPr lang="en-US" sz="2000" dirty="0" smtClean="0"/>
              <a:t>damages (the owner's lost profit)</a:t>
            </a:r>
          </a:p>
          <a:p>
            <a:pPr lvl="1" eaLnBrk="1" hangingPunct="1"/>
            <a:r>
              <a:rPr lang="en-US" sz="2000" dirty="0" smtClean="0"/>
              <a:t>profits (any profit the infringer made)</a:t>
            </a:r>
          </a:p>
          <a:p>
            <a:pPr lvl="1" eaLnBrk="1" hangingPunct="1"/>
            <a:r>
              <a:rPr lang="en-US" sz="2000" dirty="0" smtClean="0"/>
              <a:t>statutory damages (up to $30,000 per item (song, movie, etc.) and up to $150,000 for willful infringement)</a:t>
            </a:r>
          </a:p>
          <a:p>
            <a:pPr lvl="1" eaLnBrk="1" hangingPunct="1"/>
            <a:r>
              <a:rPr lang="en-US" sz="2000" dirty="0" smtClean="0"/>
              <a:t>attorney's fees and costs </a:t>
            </a:r>
          </a:p>
          <a:p>
            <a:pPr eaLnBrk="1" hangingPunct="1"/>
            <a:r>
              <a:rPr lang="en-US" sz="2400" dirty="0" smtClean="0"/>
              <a:t>The court may order impoundment and destruction of the instrumentalities that made the copying possible. </a:t>
            </a:r>
          </a:p>
          <a:p>
            <a:pPr lvl="1" eaLnBrk="1" hangingPunct="1"/>
            <a:r>
              <a:rPr lang="en-US" sz="2000" dirty="0" smtClean="0"/>
              <a:t>E.g., computer, hard disk, backup media, MIDI keyboard, modem, and other hardware and software. </a:t>
            </a:r>
          </a:p>
          <a:p>
            <a:pPr eaLnBrk="1" hangingPunct="1"/>
            <a:r>
              <a:rPr lang="en-US" sz="2400" dirty="0" smtClean="0"/>
              <a:t>It is also a criminal act to violate Federal copyright law </a:t>
            </a:r>
          </a:p>
          <a:p>
            <a:pPr lvl="1" eaLnBrk="1" hangingPunct="1"/>
            <a:r>
              <a:rPr lang="en-US" sz="2000" dirty="0" smtClean="0"/>
              <a:t>It may qualify as a Federal misdemeanor (with a fine as much as $10,000 or imprisonment for up to one year.) </a:t>
            </a:r>
            <a:endParaRPr lang="en-US" sz="1600" dirty="0" smtClean="0"/>
          </a:p>
        </p:txBody>
      </p:sp>
      <p:sp>
        <p:nvSpPr>
          <p:cNvPr id="9220"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42BE012-80E2-4F75-9639-884BC448C24F}" type="slidenum">
              <a:rPr lang="en-US">
                <a:latin typeface="Arial Black" pitchFamily="34" charset="0"/>
              </a:rPr>
              <a:pPr/>
              <a:t>6</a:t>
            </a:fld>
            <a:endParaRPr lang="en-US">
              <a:latin typeface="Arial Black"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317500"/>
            <a:ext cx="8229600" cy="1290638"/>
          </a:xfrm>
        </p:spPr>
        <p:txBody>
          <a:bodyPr/>
          <a:lstStyle/>
          <a:p>
            <a:pPr eaLnBrk="1" hangingPunct="1"/>
            <a:r>
              <a:rPr lang="en-US" smtClean="0"/>
              <a:t>What is Fair Use?</a:t>
            </a:r>
          </a:p>
        </p:txBody>
      </p:sp>
      <p:sp>
        <p:nvSpPr>
          <p:cNvPr id="10243" name="Rectangle 3"/>
          <p:cNvSpPr>
            <a:spLocks noGrp="1" noChangeArrowheads="1"/>
          </p:cNvSpPr>
          <p:nvPr>
            <p:ph idx="1"/>
          </p:nvPr>
        </p:nvSpPr>
        <p:spPr>
          <a:xfrm>
            <a:off x="457200" y="1392238"/>
            <a:ext cx="8516938" cy="5160962"/>
          </a:xfrm>
        </p:spPr>
        <p:txBody>
          <a:bodyPr/>
          <a:lstStyle/>
          <a:p>
            <a:pPr eaLnBrk="1" hangingPunct="1">
              <a:lnSpc>
                <a:spcPct val="80000"/>
              </a:lnSpc>
            </a:pPr>
            <a:r>
              <a:rPr lang="en-US" sz="2400" dirty="0" smtClean="0"/>
              <a:t>Section 107 of the Copyright Act allows portions of a copyrighted work to be used without the author's permission for specific purposes; referred as "fair use."</a:t>
            </a:r>
          </a:p>
          <a:p>
            <a:pPr marL="800100" lvl="1" indent="-342900" eaLnBrk="1" hangingPunct="1"/>
            <a:r>
              <a:rPr lang="en-US" sz="2000" dirty="0" smtClean="0"/>
              <a:t>E.g., criticism, comment, news reporting, teaching, scholarship, and research </a:t>
            </a:r>
          </a:p>
          <a:p>
            <a:pPr eaLnBrk="1" hangingPunct="1"/>
            <a:r>
              <a:rPr lang="en-US" sz="2400" dirty="0" smtClean="0"/>
              <a:t>Section 107 also sets out four factors to be considered in determining whether or not a particular use is fair </a:t>
            </a:r>
          </a:p>
          <a:p>
            <a:pPr marL="800100" lvl="1" indent="-342900" eaLnBrk="1" hangingPunct="1"/>
            <a:r>
              <a:rPr lang="en-US" sz="2000" dirty="0" smtClean="0"/>
              <a:t>The purpose and character of use</a:t>
            </a:r>
          </a:p>
          <a:p>
            <a:pPr marL="800100" lvl="1" indent="-342900" eaLnBrk="1" hangingPunct="1"/>
            <a:r>
              <a:rPr lang="en-US" sz="2000" dirty="0" smtClean="0"/>
              <a:t>The nature of the copyrighted work</a:t>
            </a:r>
          </a:p>
          <a:p>
            <a:pPr marL="800100" lvl="1" indent="-342900" eaLnBrk="1" hangingPunct="1"/>
            <a:r>
              <a:rPr lang="en-US" sz="2000" dirty="0" smtClean="0"/>
              <a:t>The amount and substantiality of the portion used in relation to the copyrighted work as a whole</a:t>
            </a:r>
          </a:p>
          <a:p>
            <a:pPr marL="800100" lvl="1" indent="-342900" eaLnBrk="1" hangingPunct="1"/>
            <a:r>
              <a:rPr lang="en-US" sz="2000" dirty="0" smtClean="0"/>
              <a:t>The effect of the use upon the potential market for or value of the copyrighted work.</a:t>
            </a:r>
          </a:p>
        </p:txBody>
      </p:sp>
      <p:sp>
        <p:nvSpPr>
          <p:cNvPr id="1024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97FD092-62E3-4933-8F7A-609C7768D989}" type="slidenum">
              <a:rPr lang="en-US">
                <a:latin typeface="Arial Black" pitchFamily="34" charset="0"/>
              </a:rPr>
              <a:pPr/>
              <a:t>7</a:t>
            </a:fld>
            <a:endParaRPr lang="en-US">
              <a:latin typeface="Arial Black"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457200"/>
            <a:ext cx="8686800" cy="998538"/>
          </a:xfrm>
        </p:spPr>
        <p:txBody>
          <a:bodyPr/>
          <a:lstStyle/>
          <a:p>
            <a:pPr eaLnBrk="1" hangingPunct="1"/>
            <a:r>
              <a:rPr lang="en-US" sz="3200" dirty="0" smtClean="0"/>
              <a:t>Fair Use Guidelines for Educational Multimedia</a:t>
            </a:r>
            <a:r>
              <a:rPr lang="en-US" dirty="0" smtClean="0"/>
              <a:t> </a:t>
            </a:r>
          </a:p>
        </p:txBody>
      </p:sp>
      <p:sp>
        <p:nvSpPr>
          <p:cNvPr id="11267" name="Rectangle 3"/>
          <p:cNvSpPr>
            <a:spLocks noGrp="1" noChangeArrowheads="1"/>
          </p:cNvSpPr>
          <p:nvPr>
            <p:ph idx="1"/>
          </p:nvPr>
        </p:nvSpPr>
        <p:spPr>
          <a:xfrm>
            <a:off x="457200" y="1455730"/>
            <a:ext cx="8592605" cy="4705490"/>
          </a:xfrm>
        </p:spPr>
        <p:txBody>
          <a:bodyPr/>
          <a:lstStyle/>
          <a:p>
            <a:pPr eaLnBrk="1" hangingPunct="1"/>
            <a:r>
              <a:rPr lang="en-US" altLang="zh-CN" dirty="0">
                <a:ea typeface="SimSun" pitchFamily="2" charset="-122"/>
                <a:hlinkClick r:id="rId3"/>
              </a:rPr>
              <a:t>http://</a:t>
            </a:r>
            <a:r>
              <a:rPr lang="en-US" altLang="zh-CN" dirty="0" smtClean="0">
                <a:ea typeface="SimSun" pitchFamily="2" charset="-122"/>
                <a:hlinkClick r:id="rId3"/>
              </a:rPr>
              <a:t>depts.washington.edu/uwcopy/Using_Copyright/Guidelines/Fair.php</a:t>
            </a:r>
            <a:endParaRPr lang="en-US" altLang="zh-CN" dirty="0" smtClean="0">
              <a:ea typeface="SimSun" pitchFamily="2" charset="-122"/>
            </a:endParaRPr>
          </a:p>
          <a:p>
            <a:pPr eaLnBrk="1" hangingPunct="1"/>
            <a:r>
              <a:rPr lang="en-US" altLang="zh-CN" dirty="0" smtClean="0">
                <a:ea typeface="SimSun" pitchFamily="2" charset="-122"/>
              </a:rPr>
              <a:t>The </a:t>
            </a:r>
            <a:r>
              <a:rPr lang="en-US" altLang="zh-CN" dirty="0" smtClean="0">
                <a:ea typeface="SimSun" pitchFamily="2" charset="-122"/>
              </a:rPr>
              <a:t>guidelines provide guidance for the use, without permission, of portions of lawfully</a:t>
            </a:r>
            <a:r>
              <a:rPr lang="en-US" altLang="zh-CN" i="1" dirty="0" smtClean="0">
                <a:ea typeface="SimSun" pitchFamily="2" charset="-122"/>
              </a:rPr>
              <a:t> </a:t>
            </a:r>
            <a:r>
              <a:rPr lang="en-US" altLang="zh-CN" dirty="0" smtClean="0">
                <a:ea typeface="SimSun" pitchFamily="2" charset="-122"/>
              </a:rPr>
              <a:t>acquired copyrighted works.</a:t>
            </a:r>
          </a:p>
          <a:p>
            <a:pPr eaLnBrk="1" hangingPunct="1"/>
            <a:r>
              <a:rPr lang="en-US" altLang="zh-CN" dirty="0" smtClean="0">
                <a:ea typeface="SimSun" pitchFamily="2" charset="-122"/>
              </a:rPr>
              <a:t>The guidelines are intended to apply to educational multimedia projects that incorporate students’ or educators’ original material, such as course notes or commentary, together with various copyrighted media formats, including motion media, music, text material, and graphics illustrations. </a:t>
            </a:r>
            <a:endParaRPr lang="en-US" dirty="0" smtClean="0"/>
          </a:p>
        </p:txBody>
      </p:sp>
      <p:sp>
        <p:nvSpPr>
          <p:cNvPr id="11268"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2B702D9-34D6-4EEA-8ACF-26BFBDD8A5EE}" type="slidenum">
              <a:rPr lang="en-US">
                <a:latin typeface="Arial Black" pitchFamily="34" charset="0"/>
              </a:rPr>
              <a:pPr/>
              <a:t>8</a:t>
            </a:fld>
            <a:endParaRPr lang="en-US">
              <a:latin typeface="Arial Black"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76200"/>
            <a:ext cx="8229600" cy="1371600"/>
          </a:xfrm>
        </p:spPr>
        <p:txBody>
          <a:bodyPr/>
          <a:lstStyle/>
          <a:p>
            <a:pPr eaLnBrk="1" hangingPunct="1"/>
            <a:r>
              <a:rPr lang="en-US" altLang="zh-CN" smtClean="0">
                <a:ea typeface="SimSun" pitchFamily="2" charset="-122"/>
              </a:rPr>
              <a:t>Student &amp; Faculty Guidelines</a:t>
            </a:r>
            <a:endParaRPr lang="en-US" smtClean="0"/>
          </a:p>
        </p:txBody>
      </p:sp>
      <p:sp>
        <p:nvSpPr>
          <p:cNvPr id="12291" name="Rectangle 3"/>
          <p:cNvSpPr>
            <a:spLocks noGrp="1" noChangeArrowheads="1"/>
          </p:cNvSpPr>
          <p:nvPr>
            <p:ph idx="1"/>
          </p:nvPr>
        </p:nvSpPr>
        <p:spPr>
          <a:xfrm>
            <a:off x="457200" y="1143000"/>
            <a:ext cx="8686800" cy="5029200"/>
          </a:xfrm>
        </p:spPr>
        <p:txBody>
          <a:bodyPr/>
          <a:lstStyle/>
          <a:p>
            <a:pPr eaLnBrk="1" hangingPunct="1"/>
            <a:r>
              <a:rPr lang="en-US" altLang="zh-CN" smtClean="0">
                <a:ea typeface="SimSun" pitchFamily="2" charset="-122"/>
              </a:rPr>
              <a:t>Students </a:t>
            </a:r>
          </a:p>
          <a:p>
            <a:pPr lvl="1" eaLnBrk="1" hangingPunct="1"/>
            <a:r>
              <a:rPr lang="en-US" altLang="zh-CN" smtClean="0">
                <a:ea typeface="SimSun" pitchFamily="2" charset="-122"/>
              </a:rPr>
              <a:t>May incorporate portions of copyrighted materials when producing a project for a specific course.</a:t>
            </a:r>
          </a:p>
          <a:p>
            <a:pPr lvl="1" eaLnBrk="1" hangingPunct="1"/>
            <a:r>
              <a:rPr lang="en-US" altLang="zh-CN" smtClean="0">
                <a:ea typeface="SimSun" pitchFamily="2" charset="-122"/>
              </a:rPr>
              <a:t>May perform or display their own projects and use them for job interviews or application to graduate school.</a:t>
            </a:r>
          </a:p>
          <a:p>
            <a:pPr eaLnBrk="1" hangingPunct="1"/>
            <a:r>
              <a:rPr lang="en-US" altLang="zh-CN" smtClean="0">
                <a:ea typeface="SimSun" pitchFamily="2" charset="-122"/>
              </a:rPr>
              <a:t>Faculty </a:t>
            </a:r>
          </a:p>
          <a:p>
            <a:pPr lvl="1" eaLnBrk="1" hangingPunct="1"/>
            <a:r>
              <a:rPr lang="en-US" altLang="zh-CN" smtClean="0">
                <a:ea typeface="SimSun" pitchFamily="2" charset="-122"/>
              </a:rPr>
              <a:t>May incorporate portions of copyrighted materials when producing a project for their teaching.</a:t>
            </a:r>
          </a:p>
          <a:p>
            <a:pPr lvl="1" eaLnBrk="1" hangingPunct="1"/>
            <a:r>
              <a:rPr lang="en-US" altLang="zh-CN" smtClean="0">
                <a:ea typeface="SimSun" pitchFamily="2" charset="-122"/>
              </a:rPr>
              <a:t>May use their project for assignments for students, remote instruction (provided the network is secure and is designed to prevent unlawful copying), conferences, presentations, workshops, or their professional portfolio </a:t>
            </a:r>
          </a:p>
          <a:p>
            <a:pPr lvl="1" eaLnBrk="1" hangingPunct="1"/>
            <a:endParaRPr lang="en-US" altLang="zh-CN" smtClean="0">
              <a:ea typeface="SimSun" pitchFamily="2" charset="-122"/>
            </a:endParaRPr>
          </a:p>
          <a:p>
            <a:pPr lvl="1" eaLnBrk="1" hangingPunct="1"/>
            <a:endParaRPr lang="en-US" altLang="zh-CN" smtClean="0">
              <a:ea typeface="SimSun" pitchFamily="2" charset="-122"/>
            </a:endParaRPr>
          </a:p>
          <a:p>
            <a:pPr eaLnBrk="1" hangingPunct="1">
              <a:buFont typeface="Wingdings" pitchFamily="2" charset="2"/>
              <a:buNone/>
            </a:pPr>
            <a:r>
              <a:rPr lang="en-US" altLang="zh-CN" smtClean="0">
                <a:ea typeface="SimSun" pitchFamily="2" charset="-122"/>
              </a:rPr>
              <a:t> </a:t>
            </a:r>
          </a:p>
          <a:p>
            <a:pPr eaLnBrk="1" hangingPunct="1"/>
            <a:endParaRPr lang="en-US" smtClean="0"/>
          </a:p>
        </p:txBody>
      </p:sp>
      <p:sp>
        <p:nvSpPr>
          <p:cNvPr id="1229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F985347-C51C-4B13-BDE6-8EC1DE08E35F}" type="slidenum">
              <a:rPr lang="en-US">
                <a:latin typeface="Arial Black" pitchFamily="34" charset="0"/>
              </a:rPr>
              <a:pPr/>
              <a:t>9</a:t>
            </a:fld>
            <a:endParaRPr lang="en-US">
              <a:latin typeface="Arial Black"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T213">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IT213 ">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IT213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IT213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IT213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IT213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IT213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IT213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IT213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IT213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IT213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IT213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IT213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IT213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IT213</Template>
  <TotalTime>8753</TotalTime>
  <Words>1746</Words>
  <Application>Microsoft Office PowerPoint</Application>
  <PresentationFormat>Letter Paper (8.5x11 in)</PresentationFormat>
  <Paragraphs>229</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SimSun</vt:lpstr>
      <vt:lpstr>Arial</vt:lpstr>
      <vt:lpstr>Arial Black</vt:lpstr>
      <vt:lpstr>Times New Roman</vt:lpstr>
      <vt:lpstr>Wingdings</vt:lpstr>
      <vt:lpstr>IT213</vt:lpstr>
      <vt:lpstr>Copyrights &amp; Fair Use</vt:lpstr>
      <vt:lpstr>What is copyright? </vt:lpstr>
      <vt:lpstr>What can be copyrighted? </vt:lpstr>
      <vt:lpstr>Copyright </vt:lpstr>
      <vt:lpstr>What can not be protected by Copyright? </vt:lpstr>
      <vt:lpstr>What will happen if you are found liable for copyright infringement in the US? </vt:lpstr>
      <vt:lpstr>What is Fair Use?</vt:lpstr>
      <vt:lpstr>Fair Use Guidelines for Educational Multimedia </vt:lpstr>
      <vt:lpstr>Student &amp; Faculty Guidelines</vt:lpstr>
      <vt:lpstr>Limitations</vt:lpstr>
      <vt:lpstr>Copying and Distribution Limitations</vt:lpstr>
      <vt:lpstr>Time Limitations</vt:lpstr>
      <vt:lpstr>Portion Limitations</vt:lpstr>
      <vt:lpstr>Cautions</vt:lpstr>
      <vt:lpstr>Attribution and Acknowledgement</vt:lpstr>
      <vt:lpstr>Attribution and Acknowledgement (con’t)</vt:lpstr>
      <vt:lpstr>Notice of Use Restrictions </vt:lpstr>
      <vt:lpstr>Linking Disclaimer</vt:lpstr>
      <vt:lpstr>Privacy Policy Statement</vt:lpstr>
      <vt:lpstr>Privacy Policy Statement</vt:lpstr>
      <vt:lpstr>Downloading from the Internet </vt:lpstr>
      <vt:lpstr>About Images</vt:lpstr>
      <vt:lpstr>About Links</vt:lpstr>
      <vt:lpstr>In Conclusion…</vt:lpstr>
      <vt:lpstr>Rights Reserved</vt:lpstr>
      <vt:lpstr>Creative Commons</vt:lpstr>
    </vt:vector>
  </TitlesOfParts>
  <Company>GMU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9</dc:title>
  <dc:creator>Diana Wang</dc:creator>
  <cp:lastModifiedBy>Ye Diana Wang</cp:lastModifiedBy>
  <cp:revision>217</cp:revision>
  <dcterms:created xsi:type="dcterms:W3CDTF">2001-07-22T13:56:01Z</dcterms:created>
  <dcterms:modified xsi:type="dcterms:W3CDTF">2017-07-13T02:56:16Z</dcterms:modified>
</cp:coreProperties>
</file>