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71" r:id="rId2"/>
    <p:sldId id="256" r:id="rId3"/>
    <p:sldId id="285" r:id="rId4"/>
    <p:sldId id="286" r:id="rId5"/>
    <p:sldId id="273" r:id="rId6"/>
    <p:sldId id="274" r:id="rId7"/>
    <p:sldId id="275" r:id="rId8"/>
    <p:sldId id="276" r:id="rId9"/>
    <p:sldId id="278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2DC3F-9E43-4959-B037-534E739520BB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B0BE4-DC6E-4266-AD6D-42C5B2FE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7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3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05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3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9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3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0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0BE4-DC6E-4266-AD6D-42C5B2FE1B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E1C3613-9503-4AE1-9B5F-D5F71404302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3CE33CD-D021-4E33-BA1D-254F42BD1F9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5">
            <a:alphaModFix amt="18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FocuST Performance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295400"/>
            <a:ext cx="8503920" cy="457200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Joel Mondal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did 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include voice narration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two bonus points.</a:t>
            </a:r>
          </a:p>
          <a:p>
            <a:pPr marL="82296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Site purpose: This commercial company sells parts to modify Focus St owners to their hearts desire; achieving real performance.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75"/>
    </mc:Choice>
    <mc:Fallback xmlns="">
      <p:transition spd="slow" advTm="19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Requirement:</a:t>
            </a:r>
            <a:r>
              <a:rPr lang="en-US" sz="3600" dirty="0"/>
              <a:t>  Navigation bar/menu/tab with rollover buttons/links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7955280" cy="4800600"/>
          </a:xfrm>
        </p:spPr>
        <p:txBody>
          <a:bodyPr/>
          <a:lstStyle/>
          <a:p>
            <a:r>
              <a:rPr lang="en-US" sz="2800" dirty="0"/>
              <a:t>Key features of/ Description of/ Functionality of/ Implementation of User Navigation (</a:t>
            </a:r>
            <a:r>
              <a:rPr lang="en-US" sz="2800" i="1" dirty="0"/>
              <a:t>bullet points</a:t>
            </a:r>
            <a:r>
              <a:rPr lang="en-US" sz="2800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Screenshot examples of Functionality/Implementation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6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Requirement:</a:t>
            </a:r>
            <a:r>
              <a:rPr lang="en-US" sz="3600" dirty="0"/>
              <a:t>  Flash commercial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47888" cy="4800600"/>
          </a:xfrm>
        </p:spPr>
        <p:txBody>
          <a:bodyPr/>
          <a:lstStyle/>
          <a:p>
            <a:r>
              <a:rPr lang="en-US" dirty="0"/>
              <a:t>Purpose of/ Description of/ Functionality of/ Implementation of Flash commercial </a:t>
            </a:r>
            <a:r>
              <a:rPr lang="en-US" sz="2400" i="1" dirty="0"/>
              <a:t>(bullet points):</a:t>
            </a:r>
          </a:p>
          <a:p>
            <a:pPr marL="82296" indent="0">
              <a:buNone/>
            </a:pPr>
            <a:endParaRPr lang="en-US" i="1" dirty="0"/>
          </a:p>
          <a:p>
            <a:endParaRPr lang="en-US" dirty="0"/>
          </a:p>
          <a:p>
            <a:r>
              <a:rPr lang="en-US" dirty="0"/>
              <a:t>Screenshot of opening Flash commercial: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0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Requirement:</a:t>
            </a:r>
            <a:r>
              <a:rPr lang="en-US" sz="3600" dirty="0"/>
              <a:t>  Favicon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of/ Description of:</a:t>
            </a:r>
          </a:p>
          <a:p>
            <a:endParaRPr lang="en-US" dirty="0"/>
          </a:p>
          <a:p>
            <a:r>
              <a:rPr lang="en-US" dirty="0"/>
              <a:t>Screenshot of Favicon on home page: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1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Requirement:</a:t>
            </a:r>
            <a:r>
              <a:rPr lang="en-US" sz="3600" dirty="0"/>
              <a:t>  Skip 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498080" cy="4800600"/>
          </a:xfrm>
        </p:spPr>
        <p:txBody>
          <a:bodyPr/>
          <a:lstStyle/>
          <a:p>
            <a:r>
              <a:rPr lang="en-US" dirty="0"/>
              <a:t>Purpose of Skip Links:</a:t>
            </a:r>
          </a:p>
          <a:p>
            <a:r>
              <a:rPr lang="en-US" dirty="0"/>
              <a:t>Screenshot of VISIBLE skip links on your six pages: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50116"/>
              </p:ext>
            </p:extLst>
          </p:nvPr>
        </p:nvGraphicFramePr>
        <p:xfrm>
          <a:off x="1828800" y="28956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3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2011362"/>
          </a:xfrm>
        </p:spPr>
        <p:txBody>
          <a:bodyPr>
            <a:noAutofit/>
          </a:bodyPr>
          <a:lstStyle/>
          <a:p>
            <a:r>
              <a:rPr lang="en-US" sz="2800" dirty="0"/>
              <a:t>Slides 14 – *20</a:t>
            </a:r>
            <a:br>
              <a:rPr lang="en-US" sz="2800" dirty="0"/>
            </a:br>
            <a:r>
              <a:rPr lang="en-US" sz="2000" dirty="0"/>
              <a:t>Your choice – perhaps you discuss widget/web element you’re using, alt attribute examples, clip art examples, graphic sources description, title tags on all pages – anything else interesting and relevant to your web site. Please discuss the purpose of and/or description of the page features/functionality/implementation of (</a:t>
            </a:r>
            <a:r>
              <a:rPr lang="en-US" sz="2000" i="1" dirty="0"/>
              <a:t>as relevant</a:t>
            </a:r>
            <a:r>
              <a:rPr lang="en-US" sz="2000" dirty="0"/>
              <a:t>) in bullet points.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64770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*minimum 15 slides required</a:t>
            </a:r>
          </a:p>
        </p:txBody>
      </p:sp>
    </p:spTree>
    <p:extLst>
      <p:ext uri="{BB962C8B-B14F-4D97-AF65-F5344CB8AC3E}">
        <p14:creationId xmlns:p14="http://schemas.microsoft.com/office/powerpoint/2010/main" val="53948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09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 1 – index.html) - desktop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620000" cy="33528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62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 Page URL:</a:t>
            </a:r>
          </a:p>
          <a:p>
            <a:endParaRPr lang="en-US" sz="2400" dirty="0"/>
          </a:p>
          <a:p>
            <a:r>
              <a:rPr lang="en-US" sz="2400" dirty="0"/>
              <a:t>Page purpose:</a:t>
            </a:r>
          </a:p>
          <a:p>
            <a:endParaRPr lang="en-US" sz="2400" dirty="0"/>
          </a:p>
          <a:p>
            <a:r>
              <a:rPr lang="en-US" sz="2400" dirty="0"/>
              <a:t>Key features of page (</a:t>
            </a:r>
            <a:r>
              <a:rPr lang="en-US" sz="2400" i="1" dirty="0"/>
              <a:t>listed with bullet points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How are they implemented (</a:t>
            </a:r>
            <a:r>
              <a:rPr lang="en-US" sz="2400" i="1" dirty="0"/>
              <a:t>if relevant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Screenshot of home page (desktop view)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2"/>
    </mc:Choice>
    <mc:Fallback xmlns="">
      <p:transition spd="slow" advTm="255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09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 1 – index.html) - tablet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620000" cy="33528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features of page (</a:t>
            </a:r>
            <a:r>
              <a:rPr lang="en-US" sz="2400" i="1" dirty="0"/>
              <a:t>listed with bullet points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How are they implemented (</a:t>
            </a:r>
            <a:r>
              <a:rPr lang="en-US" sz="2400" i="1" dirty="0"/>
              <a:t>if relevant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Screenshot of home page (tablet view)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2"/>
    </mc:Choice>
    <mc:Fallback xmlns="">
      <p:transition spd="slow" advTm="255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709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(page 1 – index.html) - mobile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7620000" cy="33528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features of page (</a:t>
            </a:r>
            <a:r>
              <a:rPr lang="en-US" sz="2400" i="1" dirty="0"/>
              <a:t>listed with bullet points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How are they implemented (</a:t>
            </a:r>
            <a:r>
              <a:rPr lang="en-US" sz="2400" i="1" dirty="0"/>
              <a:t>if relevant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Screenshot of home page (mobile view)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3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2"/>
    </mc:Choice>
    <mc:Fallback xmlns="">
      <p:transition spd="slow" advTm="2556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completed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URL</a:t>
            </a:r>
          </a:p>
          <a:p>
            <a:r>
              <a:rPr lang="en-US" dirty="0"/>
              <a:t>Page purpose</a:t>
            </a:r>
          </a:p>
          <a:p>
            <a:r>
              <a:rPr lang="en-US" dirty="0"/>
              <a:t>Key features of page (</a:t>
            </a:r>
            <a:r>
              <a:rPr lang="en-US" i="1" dirty="0"/>
              <a:t>bullet points</a:t>
            </a:r>
            <a:r>
              <a:rPr lang="en-US" dirty="0"/>
              <a:t>)</a:t>
            </a:r>
          </a:p>
          <a:p>
            <a:r>
              <a:rPr lang="en-US" dirty="0"/>
              <a:t>How are they implemented (</a:t>
            </a:r>
            <a:r>
              <a:rPr lang="en-US" i="1" dirty="0"/>
              <a:t>if relevant</a:t>
            </a:r>
            <a:r>
              <a:rPr lang="en-US" dirty="0"/>
              <a:t>)</a:t>
            </a:r>
          </a:p>
          <a:p>
            <a:r>
              <a:rPr lang="en-US" dirty="0"/>
              <a:t>Screenshot of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Third completed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URL</a:t>
            </a:r>
          </a:p>
          <a:p>
            <a:r>
              <a:rPr lang="en-US" dirty="0"/>
              <a:t>Page purpose</a:t>
            </a:r>
          </a:p>
          <a:p>
            <a:r>
              <a:rPr lang="en-US" dirty="0"/>
              <a:t>Key features of page (</a:t>
            </a:r>
            <a:r>
              <a:rPr lang="en-US" i="1" dirty="0"/>
              <a:t>bullet points</a:t>
            </a:r>
            <a:r>
              <a:rPr lang="en-US" dirty="0"/>
              <a:t>)</a:t>
            </a:r>
          </a:p>
          <a:p>
            <a:r>
              <a:rPr lang="en-US" dirty="0"/>
              <a:t>How are they implemented (</a:t>
            </a:r>
            <a:r>
              <a:rPr lang="en-US" i="1" dirty="0"/>
              <a:t>if relevant</a:t>
            </a:r>
            <a:r>
              <a:rPr lang="en-US" dirty="0"/>
              <a:t>)</a:t>
            </a:r>
          </a:p>
          <a:p>
            <a:r>
              <a:rPr lang="en-US" dirty="0"/>
              <a:t>Screenshot of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3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Fourth completed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URL</a:t>
            </a:r>
          </a:p>
          <a:p>
            <a:r>
              <a:rPr lang="en-US" dirty="0"/>
              <a:t>Page purpose</a:t>
            </a:r>
          </a:p>
          <a:p>
            <a:r>
              <a:rPr lang="en-US" dirty="0"/>
              <a:t>Key features of page (</a:t>
            </a:r>
            <a:r>
              <a:rPr lang="en-US" i="1" dirty="0"/>
              <a:t>bullet points</a:t>
            </a:r>
            <a:r>
              <a:rPr lang="en-US" dirty="0"/>
              <a:t>)</a:t>
            </a:r>
          </a:p>
          <a:p>
            <a:r>
              <a:rPr lang="en-US" dirty="0"/>
              <a:t>How are they implemented (</a:t>
            </a:r>
            <a:r>
              <a:rPr lang="en-US" i="1" dirty="0"/>
              <a:t>if relevant</a:t>
            </a:r>
            <a:r>
              <a:rPr lang="en-US" dirty="0"/>
              <a:t>)</a:t>
            </a:r>
          </a:p>
          <a:p>
            <a:r>
              <a:rPr lang="en-US" dirty="0"/>
              <a:t>Screenshot of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1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Fifth completed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URL</a:t>
            </a:r>
          </a:p>
          <a:p>
            <a:r>
              <a:rPr lang="en-US" dirty="0"/>
              <a:t>Page purpose</a:t>
            </a:r>
          </a:p>
          <a:p>
            <a:r>
              <a:rPr lang="en-US" dirty="0"/>
              <a:t>Key features of page (</a:t>
            </a:r>
            <a:r>
              <a:rPr lang="en-US" i="1" dirty="0"/>
              <a:t>bullet points</a:t>
            </a:r>
            <a:r>
              <a:rPr lang="en-US" dirty="0"/>
              <a:t>)</a:t>
            </a:r>
          </a:p>
          <a:p>
            <a:r>
              <a:rPr lang="en-US" dirty="0"/>
              <a:t>How are they implemented (</a:t>
            </a:r>
            <a:r>
              <a:rPr lang="en-US" i="1" dirty="0"/>
              <a:t>if relevant</a:t>
            </a:r>
            <a:r>
              <a:rPr lang="en-US" dirty="0"/>
              <a:t>)</a:t>
            </a:r>
          </a:p>
          <a:p>
            <a:r>
              <a:rPr lang="en-US" dirty="0"/>
              <a:t>Screenshot of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Requirement</a:t>
            </a:r>
            <a:r>
              <a:rPr lang="en-US" dirty="0"/>
              <a:t>: Logo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 Description/relevancy to your web site (</a:t>
            </a:r>
            <a:r>
              <a:rPr lang="en-US" i="1" dirty="0"/>
              <a:t>bullet points</a:t>
            </a:r>
            <a:r>
              <a:rPr lang="en-US" dirty="0"/>
              <a:t>)</a:t>
            </a:r>
          </a:p>
          <a:p>
            <a:r>
              <a:rPr lang="en-US" dirty="0"/>
              <a:t>Screenshot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5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627</TotalTime>
  <Words>401</Words>
  <Application>Microsoft Office PowerPoint</Application>
  <PresentationFormat>On-screen Show (4:3)</PresentationFormat>
  <Paragraphs>94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FocuST Performance Commercial Company</vt:lpstr>
      <vt:lpstr>Home page (page 1 – index.html) - desktop </vt:lpstr>
      <vt:lpstr>Home page (page 1 – index.html) - tablet </vt:lpstr>
      <vt:lpstr>Home page (page 1 – index.html) - mobile </vt:lpstr>
      <vt:lpstr>Second completed page </vt:lpstr>
      <vt:lpstr>Third completed page </vt:lpstr>
      <vt:lpstr>Fourth completed page </vt:lpstr>
      <vt:lpstr>Fifth completed page </vt:lpstr>
      <vt:lpstr>Requirement: Logo </vt:lpstr>
      <vt:lpstr>Requirement:  Navigation bar/menu/tab with rollover buttons/links </vt:lpstr>
      <vt:lpstr>Requirement:  Flash commercial </vt:lpstr>
      <vt:lpstr>Requirement:  Favicon </vt:lpstr>
      <vt:lpstr>Requirement:  Skip links </vt:lpstr>
      <vt:lpstr>Slides 14 – *20 Your choice – perhaps you discuss widget/web element you’re using, alt attribute examples, clip art examples, graphic sources description, title tags on all pages – anything else interesting and relevant to your web site. Please discuss the purpose of and/or description of the page features/functionality/implementation of (as relevant) in bullet points.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</dc:creator>
  <cp:lastModifiedBy>jmondal2</cp:lastModifiedBy>
  <cp:revision>30</cp:revision>
  <dcterms:created xsi:type="dcterms:W3CDTF">2014-12-02T05:11:23Z</dcterms:created>
  <dcterms:modified xsi:type="dcterms:W3CDTF">2018-12-04T01:42:36Z</dcterms:modified>
</cp:coreProperties>
</file>