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69" r:id="rId4"/>
    <p:sldId id="266" r:id="rId5"/>
    <p:sldId id="268" r:id="rId6"/>
    <p:sldId id="258" r:id="rId7"/>
    <p:sldId id="260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551941-A3D7-423F-A3C6-B4CC8F9C446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DD76CF8E-C80C-4D65-AC4E-28B1EC24D8A7}">
      <dgm:prSet phldrT="[Texto]" custT="1"/>
      <dgm:spPr/>
      <dgm:t>
        <a:bodyPr/>
        <a:lstStyle/>
        <a:p>
          <a:r>
            <a:rPr lang="pt-BR" sz="2500" b="1" dirty="0">
              <a:solidFill>
                <a:schemeClr val="bg1"/>
              </a:solidFill>
              <a:latin typeface="Open Sans Hebrew"/>
            </a:rPr>
            <a:t>Descrição: </a:t>
          </a:r>
          <a:r>
            <a:rPr lang="pt-BR" sz="2500" dirty="0">
              <a:solidFill>
                <a:schemeClr val="bg1"/>
              </a:solidFill>
              <a:latin typeface="Open Sans Hebrew"/>
            </a:rPr>
            <a:t>E</a:t>
          </a:r>
          <a:r>
            <a:rPr lang="pt-BR" sz="2500" b="0" i="0" dirty="0">
              <a:solidFill>
                <a:schemeClr val="bg1"/>
              </a:solidFill>
              <a:effectLst/>
              <a:latin typeface="Open Sans Hebrew"/>
            </a:rPr>
            <a:t>mpresa focada em gestão de clientes.</a:t>
          </a:r>
          <a:endParaRPr lang="pt-BR" sz="2500" dirty="0">
            <a:solidFill>
              <a:schemeClr val="bg1"/>
            </a:solidFill>
          </a:endParaRPr>
        </a:p>
      </dgm:t>
    </dgm:pt>
    <dgm:pt modelId="{7507446F-7018-4E82-9AB8-15DF8546BB24}" type="parTrans" cxnId="{DD00157F-798F-41EC-8683-9897D3321D3D}">
      <dgm:prSet/>
      <dgm:spPr/>
      <dgm:t>
        <a:bodyPr/>
        <a:lstStyle/>
        <a:p>
          <a:endParaRPr lang="pt-BR"/>
        </a:p>
      </dgm:t>
    </dgm:pt>
    <dgm:pt modelId="{2FDE9F18-9254-4D9A-82B9-0E16EDB59B88}" type="sibTrans" cxnId="{DD00157F-798F-41EC-8683-9897D3321D3D}">
      <dgm:prSet/>
      <dgm:spPr/>
      <dgm:t>
        <a:bodyPr/>
        <a:lstStyle/>
        <a:p>
          <a:endParaRPr lang="pt-BR" dirty="0"/>
        </a:p>
      </dgm:t>
    </dgm:pt>
    <dgm:pt modelId="{F4862FFA-131C-4853-B57B-A011CE84FA68}">
      <dgm:prSet phldrT="[Texto]" custT="1"/>
      <dgm:spPr/>
      <dgm:t>
        <a:bodyPr/>
        <a:lstStyle/>
        <a:p>
          <a:r>
            <a:rPr lang="pt-BR" sz="2500" b="1" dirty="0">
              <a:solidFill>
                <a:schemeClr val="bg1"/>
              </a:solidFill>
            </a:rPr>
            <a:t>Objetivo: </a:t>
          </a:r>
          <a:r>
            <a:rPr lang="pt-BR" sz="2500" b="0" dirty="0">
              <a:solidFill>
                <a:schemeClr val="bg1"/>
              </a:solidFill>
            </a:rPr>
            <a:t>Criar uma </a:t>
          </a:r>
          <a:r>
            <a:rPr lang="pt-BR" sz="2500" b="0" i="0" dirty="0">
              <a:solidFill>
                <a:schemeClr val="bg1"/>
              </a:solidFill>
              <a:effectLst/>
              <a:latin typeface="Open Sans Hebrew"/>
            </a:rPr>
            <a:t>base de registro de clientes e atividades.</a:t>
          </a:r>
          <a:endParaRPr lang="pt-BR" sz="2500" b="1" dirty="0">
            <a:solidFill>
              <a:schemeClr val="bg1"/>
            </a:solidFill>
          </a:endParaRPr>
        </a:p>
      </dgm:t>
    </dgm:pt>
    <dgm:pt modelId="{BEF7CA0D-C683-4A20-8422-B543C1A0F5E0}" type="parTrans" cxnId="{74E49824-E934-4588-8CA8-FA522DE5AD9E}">
      <dgm:prSet/>
      <dgm:spPr/>
      <dgm:t>
        <a:bodyPr/>
        <a:lstStyle/>
        <a:p>
          <a:endParaRPr lang="pt-BR"/>
        </a:p>
      </dgm:t>
    </dgm:pt>
    <dgm:pt modelId="{68A9AE48-A82A-4206-B044-D1B1F2FC2D05}" type="sibTrans" cxnId="{74E49824-E934-4588-8CA8-FA522DE5AD9E}">
      <dgm:prSet/>
      <dgm:spPr/>
      <dgm:t>
        <a:bodyPr/>
        <a:lstStyle/>
        <a:p>
          <a:endParaRPr lang="pt-BR" dirty="0"/>
        </a:p>
      </dgm:t>
    </dgm:pt>
    <dgm:pt modelId="{BFD81DD2-2B69-4AF5-A96D-64CA86E141B9}">
      <dgm:prSet phldrT="[Texto]"/>
      <dgm:spPr/>
      <dgm:t>
        <a:bodyPr/>
        <a:lstStyle/>
        <a:p>
          <a:r>
            <a:rPr lang="pt-BR" b="1" i="0" dirty="0">
              <a:solidFill>
                <a:schemeClr val="bg1"/>
              </a:solidFill>
              <a:effectLst/>
              <a:latin typeface="Open Sans Hebrew"/>
            </a:rPr>
            <a:t>Função da base de registro: </a:t>
          </a:r>
          <a:r>
            <a:rPr lang="pt-BR" b="0" i="0" dirty="0">
              <a:solidFill>
                <a:schemeClr val="bg1"/>
              </a:solidFill>
              <a:effectLst/>
              <a:latin typeface="Open Sans Hebrew"/>
            </a:rPr>
            <a:t>Facilitar o processo de busca de clientes e/ou registro de suas atividades.</a:t>
          </a:r>
          <a:endParaRPr lang="pt-BR" dirty="0"/>
        </a:p>
      </dgm:t>
    </dgm:pt>
    <dgm:pt modelId="{B1C7E81B-78F2-4BB3-8AA2-7BE6C7D9BC2A}" type="parTrans" cxnId="{E9BB5D23-4F4B-454A-85EA-83F42B4AC12D}">
      <dgm:prSet/>
      <dgm:spPr/>
      <dgm:t>
        <a:bodyPr/>
        <a:lstStyle/>
        <a:p>
          <a:endParaRPr lang="pt-BR"/>
        </a:p>
      </dgm:t>
    </dgm:pt>
    <dgm:pt modelId="{8E1218FD-476D-418E-826F-1AA282E9B2A4}" type="sibTrans" cxnId="{E9BB5D23-4F4B-454A-85EA-83F42B4AC12D}">
      <dgm:prSet/>
      <dgm:spPr/>
      <dgm:t>
        <a:bodyPr/>
        <a:lstStyle/>
        <a:p>
          <a:endParaRPr lang="pt-BR"/>
        </a:p>
      </dgm:t>
    </dgm:pt>
    <dgm:pt modelId="{27AA6A1A-E6F3-41D8-B934-3DF46887D8F3}" type="pres">
      <dgm:prSet presAssocID="{31551941-A3D7-423F-A3C6-B4CC8F9C4468}" presName="outerComposite" presStyleCnt="0">
        <dgm:presLayoutVars>
          <dgm:chMax val="5"/>
          <dgm:dir/>
          <dgm:resizeHandles val="exact"/>
        </dgm:presLayoutVars>
      </dgm:prSet>
      <dgm:spPr/>
    </dgm:pt>
    <dgm:pt modelId="{8CC0BB52-36D1-4354-928F-419CCC84F77C}" type="pres">
      <dgm:prSet presAssocID="{31551941-A3D7-423F-A3C6-B4CC8F9C4468}" presName="dummyMaxCanvas" presStyleCnt="0">
        <dgm:presLayoutVars/>
      </dgm:prSet>
      <dgm:spPr/>
    </dgm:pt>
    <dgm:pt modelId="{E56C4656-7D2F-45B8-B549-31B98A07CF72}" type="pres">
      <dgm:prSet presAssocID="{31551941-A3D7-423F-A3C6-B4CC8F9C4468}" presName="ThreeNodes_1" presStyleLbl="node1" presStyleIdx="0" presStyleCnt="3" custLinFactNeighborX="17" custLinFactNeighborY="1822">
        <dgm:presLayoutVars>
          <dgm:bulletEnabled val="1"/>
        </dgm:presLayoutVars>
      </dgm:prSet>
      <dgm:spPr/>
    </dgm:pt>
    <dgm:pt modelId="{9AF46929-6380-4FE6-BE32-2C2A9D224CD6}" type="pres">
      <dgm:prSet presAssocID="{31551941-A3D7-423F-A3C6-B4CC8F9C4468}" presName="ThreeNodes_2" presStyleLbl="node1" presStyleIdx="1" presStyleCnt="3">
        <dgm:presLayoutVars>
          <dgm:bulletEnabled val="1"/>
        </dgm:presLayoutVars>
      </dgm:prSet>
      <dgm:spPr/>
    </dgm:pt>
    <dgm:pt modelId="{D6CA4D23-79C3-4AF9-BA95-1650E6F26436}" type="pres">
      <dgm:prSet presAssocID="{31551941-A3D7-423F-A3C6-B4CC8F9C4468}" presName="ThreeNodes_3" presStyleLbl="node1" presStyleIdx="2" presStyleCnt="3">
        <dgm:presLayoutVars>
          <dgm:bulletEnabled val="1"/>
        </dgm:presLayoutVars>
      </dgm:prSet>
      <dgm:spPr/>
    </dgm:pt>
    <dgm:pt modelId="{2B2D57AF-FFF5-492C-ABF9-A2DE686BFB24}" type="pres">
      <dgm:prSet presAssocID="{31551941-A3D7-423F-A3C6-B4CC8F9C4468}" presName="ThreeConn_1-2" presStyleLbl="fgAccFollowNode1" presStyleIdx="0" presStyleCnt="2">
        <dgm:presLayoutVars>
          <dgm:bulletEnabled val="1"/>
        </dgm:presLayoutVars>
      </dgm:prSet>
      <dgm:spPr/>
    </dgm:pt>
    <dgm:pt modelId="{C7A78F77-C668-4916-911B-EA4C290882CA}" type="pres">
      <dgm:prSet presAssocID="{31551941-A3D7-423F-A3C6-B4CC8F9C4468}" presName="ThreeConn_2-3" presStyleLbl="fgAccFollowNode1" presStyleIdx="1" presStyleCnt="2">
        <dgm:presLayoutVars>
          <dgm:bulletEnabled val="1"/>
        </dgm:presLayoutVars>
      </dgm:prSet>
      <dgm:spPr/>
    </dgm:pt>
    <dgm:pt modelId="{1F5B9072-4000-4693-9DE7-8D5878B2CA98}" type="pres">
      <dgm:prSet presAssocID="{31551941-A3D7-423F-A3C6-B4CC8F9C4468}" presName="ThreeNodes_1_text" presStyleLbl="node1" presStyleIdx="2" presStyleCnt="3">
        <dgm:presLayoutVars>
          <dgm:bulletEnabled val="1"/>
        </dgm:presLayoutVars>
      </dgm:prSet>
      <dgm:spPr/>
    </dgm:pt>
    <dgm:pt modelId="{34CA9AF1-DC95-4290-90D4-BAD6C3B2BE0D}" type="pres">
      <dgm:prSet presAssocID="{31551941-A3D7-423F-A3C6-B4CC8F9C4468}" presName="ThreeNodes_2_text" presStyleLbl="node1" presStyleIdx="2" presStyleCnt="3">
        <dgm:presLayoutVars>
          <dgm:bulletEnabled val="1"/>
        </dgm:presLayoutVars>
      </dgm:prSet>
      <dgm:spPr/>
    </dgm:pt>
    <dgm:pt modelId="{CAD6F7B4-258C-48AE-B58C-A58962C5BD9B}" type="pres">
      <dgm:prSet presAssocID="{31551941-A3D7-423F-A3C6-B4CC8F9C44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9BB5D23-4F4B-454A-85EA-83F42B4AC12D}" srcId="{31551941-A3D7-423F-A3C6-B4CC8F9C4468}" destId="{BFD81DD2-2B69-4AF5-A96D-64CA86E141B9}" srcOrd="2" destOrd="0" parTransId="{B1C7E81B-78F2-4BB3-8AA2-7BE6C7D9BC2A}" sibTransId="{8E1218FD-476D-418E-826F-1AA282E9B2A4}"/>
    <dgm:cxn modelId="{74E49824-E934-4588-8CA8-FA522DE5AD9E}" srcId="{31551941-A3D7-423F-A3C6-B4CC8F9C4468}" destId="{F4862FFA-131C-4853-B57B-A011CE84FA68}" srcOrd="1" destOrd="0" parTransId="{BEF7CA0D-C683-4A20-8422-B543C1A0F5E0}" sibTransId="{68A9AE48-A82A-4206-B044-D1B1F2FC2D05}"/>
    <dgm:cxn modelId="{15243729-E883-4470-AE0C-066F94E0B16D}" type="presOf" srcId="{BFD81DD2-2B69-4AF5-A96D-64CA86E141B9}" destId="{CAD6F7B4-258C-48AE-B58C-A58962C5BD9B}" srcOrd="1" destOrd="0" presId="urn:microsoft.com/office/officeart/2005/8/layout/vProcess5"/>
    <dgm:cxn modelId="{9679E436-2DDD-47AB-8145-B3F7307DB122}" type="presOf" srcId="{DD76CF8E-C80C-4D65-AC4E-28B1EC24D8A7}" destId="{1F5B9072-4000-4693-9DE7-8D5878B2CA98}" srcOrd="1" destOrd="0" presId="urn:microsoft.com/office/officeart/2005/8/layout/vProcess5"/>
    <dgm:cxn modelId="{9C6EFF5B-81F0-4FF5-BAF7-FFFEAB20174B}" type="presOf" srcId="{F4862FFA-131C-4853-B57B-A011CE84FA68}" destId="{9AF46929-6380-4FE6-BE32-2C2A9D224CD6}" srcOrd="0" destOrd="0" presId="urn:microsoft.com/office/officeart/2005/8/layout/vProcess5"/>
    <dgm:cxn modelId="{393C0670-7DB2-4041-B44E-494FA390945F}" type="presOf" srcId="{2FDE9F18-9254-4D9A-82B9-0E16EDB59B88}" destId="{2B2D57AF-FFF5-492C-ABF9-A2DE686BFB24}" srcOrd="0" destOrd="0" presId="urn:microsoft.com/office/officeart/2005/8/layout/vProcess5"/>
    <dgm:cxn modelId="{07829958-5184-421D-8391-A8921A8C4495}" type="presOf" srcId="{68A9AE48-A82A-4206-B044-D1B1F2FC2D05}" destId="{C7A78F77-C668-4916-911B-EA4C290882CA}" srcOrd="0" destOrd="0" presId="urn:microsoft.com/office/officeart/2005/8/layout/vProcess5"/>
    <dgm:cxn modelId="{DD00157F-798F-41EC-8683-9897D3321D3D}" srcId="{31551941-A3D7-423F-A3C6-B4CC8F9C4468}" destId="{DD76CF8E-C80C-4D65-AC4E-28B1EC24D8A7}" srcOrd="0" destOrd="0" parTransId="{7507446F-7018-4E82-9AB8-15DF8546BB24}" sibTransId="{2FDE9F18-9254-4D9A-82B9-0E16EDB59B88}"/>
    <dgm:cxn modelId="{ABED66BC-6A44-448E-A1AB-0D6880B6EBBE}" type="presOf" srcId="{F4862FFA-131C-4853-B57B-A011CE84FA68}" destId="{34CA9AF1-DC95-4290-90D4-BAD6C3B2BE0D}" srcOrd="1" destOrd="0" presId="urn:microsoft.com/office/officeart/2005/8/layout/vProcess5"/>
    <dgm:cxn modelId="{E5E32FBD-5789-4E25-9B9E-A6D8F6216393}" type="presOf" srcId="{BFD81DD2-2B69-4AF5-A96D-64CA86E141B9}" destId="{D6CA4D23-79C3-4AF9-BA95-1650E6F26436}" srcOrd="0" destOrd="0" presId="urn:microsoft.com/office/officeart/2005/8/layout/vProcess5"/>
    <dgm:cxn modelId="{DD0ECADD-B638-4F6D-8EFF-FA54DAF068C0}" type="presOf" srcId="{DD76CF8E-C80C-4D65-AC4E-28B1EC24D8A7}" destId="{E56C4656-7D2F-45B8-B549-31B98A07CF72}" srcOrd="0" destOrd="0" presId="urn:microsoft.com/office/officeart/2005/8/layout/vProcess5"/>
    <dgm:cxn modelId="{FBF37DFA-15FF-4BD8-8EDC-AD5E0514A6B0}" type="presOf" srcId="{31551941-A3D7-423F-A3C6-B4CC8F9C4468}" destId="{27AA6A1A-E6F3-41D8-B934-3DF46887D8F3}" srcOrd="0" destOrd="0" presId="urn:microsoft.com/office/officeart/2005/8/layout/vProcess5"/>
    <dgm:cxn modelId="{21BA549E-D29E-4C56-A030-3E4BB89A1846}" type="presParOf" srcId="{27AA6A1A-E6F3-41D8-B934-3DF46887D8F3}" destId="{8CC0BB52-36D1-4354-928F-419CCC84F77C}" srcOrd="0" destOrd="0" presId="urn:microsoft.com/office/officeart/2005/8/layout/vProcess5"/>
    <dgm:cxn modelId="{664EFD75-9E6D-4FF7-85DC-8A24D34C087C}" type="presParOf" srcId="{27AA6A1A-E6F3-41D8-B934-3DF46887D8F3}" destId="{E56C4656-7D2F-45B8-B549-31B98A07CF72}" srcOrd="1" destOrd="0" presId="urn:microsoft.com/office/officeart/2005/8/layout/vProcess5"/>
    <dgm:cxn modelId="{0951C39D-B9B6-48A3-B9F8-64329427C698}" type="presParOf" srcId="{27AA6A1A-E6F3-41D8-B934-3DF46887D8F3}" destId="{9AF46929-6380-4FE6-BE32-2C2A9D224CD6}" srcOrd="2" destOrd="0" presId="urn:microsoft.com/office/officeart/2005/8/layout/vProcess5"/>
    <dgm:cxn modelId="{E0737A70-1A99-484F-838B-1C97DABC33B6}" type="presParOf" srcId="{27AA6A1A-E6F3-41D8-B934-3DF46887D8F3}" destId="{D6CA4D23-79C3-4AF9-BA95-1650E6F26436}" srcOrd="3" destOrd="0" presId="urn:microsoft.com/office/officeart/2005/8/layout/vProcess5"/>
    <dgm:cxn modelId="{4B04C3E5-A06B-4529-BC31-EBC861573FDD}" type="presParOf" srcId="{27AA6A1A-E6F3-41D8-B934-3DF46887D8F3}" destId="{2B2D57AF-FFF5-492C-ABF9-A2DE686BFB24}" srcOrd="4" destOrd="0" presId="urn:microsoft.com/office/officeart/2005/8/layout/vProcess5"/>
    <dgm:cxn modelId="{D1AAFD76-A897-4748-9910-6520F05B87FE}" type="presParOf" srcId="{27AA6A1A-E6F3-41D8-B934-3DF46887D8F3}" destId="{C7A78F77-C668-4916-911B-EA4C290882CA}" srcOrd="5" destOrd="0" presId="urn:microsoft.com/office/officeart/2005/8/layout/vProcess5"/>
    <dgm:cxn modelId="{ADE58E95-294A-4117-8389-6ED0C88357F3}" type="presParOf" srcId="{27AA6A1A-E6F3-41D8-B934-3DF46887D8F3}" destId="{1F5B9072-4000-4693-9DE7-8D5878B2CA98}" srcOrd="6" destOrd="0" presId="urn:microsoft.com/office/officeart/2005/8/layout/vProcess5"/>
    <dgm:cxn modelId="{C820218B-6A46-4FB0-86BC-23EFE874675C}" type="presParOf" srcId="{27AA6A1A-E6F3-41D8-B934-3DF46887D8F3}" destId="{34CA9AF1-DC95-4290-90D4-BAD6C3B2BE0D}" srcOrd="7" destOrd="0" presId="urn:microsoft.com/office/officeart/2005/8/layout/vProcess5"/>
    <dgm:cxn modelId="{5FD6F286-7F8C-4896-A91F-FDEE23F4D305}" type="presParOf" srcId="{27AA6A1A-E6F3-41D8-B934-3DF46887D8F3}" destId="{CAD6F7B4-258C-48AE-B58C-A58962C5BD9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51941-A3D7-423F-A3C6-B4CC8F9C446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DD76CF8E-C80C-4D65-AC4E-28B1EC24D8A7}">
      <dgm:prSet phldrT="[Texto]" custT="1"/>
      <dgm:spPr/>
      <dgm:t>
        <a:bodyPr/>
        <a:lstStyle/>
        <a:p>
          <a:r>
            <a:rPr lang="pt-BR" sz="2400" b="1" dirty="0">
              <a:latin typeface="+mn-lt"/>
            </a:rPr>
            <a:t>Objetivo: </a:t>
          </a:r>
          <a:r>
            <a:rPr lang="pt-BR" sz="2400" b="0" dirty="0">
              <a:latin typeface="+mn-lt"/>
            </a:rPr>
            <a:t>F</a:t>
          </a:r>
          <a:r>
            <a:rPr lang="pt-BR" sz="2400" dirty="0">
              <a:latin typeface="+mn-lt"/>
            </a:rPr>
            <a:t>azer com que os desenvolvedores do entendam o sistema por completo;</a:t>
          </a:r>
        </a:p>
      </dgm:t>
    </dgm:pt>
    <dgm:pt modelId="{7507446F-7018-4E82-9AB8-15DF8546BB24}" type="parTrans" cxnId="{DD00157F-798F-41EC-8683-9897D3321D3D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2FDE9F18-9254-4D9A-82B9-0E16EDB59B88}" type="sibTrans" cxnId="{DD00157F-798F-41EC-8683-9897D3321D3D}">
      <dgm:prSet custT="1"/>
      <dgm:spPr/>
      <dgm:t>
        <a:bodyPr/>
        <a:lstStyle/>
        <a:p>
          <a:endParaRPr lang="pt-BR" sz="2400" dirty="0">
            <a:latin typeface="+mn-lt"/>
          </a:endParaRPr>
        </a:p>
      </dgm:t>
    </dgm:pt>
    <dgm:pt modelId="{F4862FFA-131C-4853-B57B-A011CE84FA68}">
      <dgm:prSet phldrT="[Texto]" custT="1"/>
      <dgm:spPr/>
      <dgm:t>
        <a:bodyPr/>
        <a:lstStyle/>
        <a:p>
          <a:r>
            <a:rPr lang="pt-BR" sz="2400" b="1" dirty="0">
              <a:latin typeface="+mn-lt"/>
            </a:rPr>
            <a:t>Método:  </a:t>
          </a:r>
          <a:r>
            <a:rPr lang="pt-BR" sz="2400" b="0" dirty="0">
              <a:latin typeface="+mn-lt"/>
            </a:rPr>
            <a:t>construção de modelos que explicam ou ilustram a estrutura ou organização do sistema, ou sua dinâmica de funcionamento;</a:t>
          </a:r>
          <a:endParaRPr lang="pt-BR" sz="2400" b="1" dirty="0">
            <a:latin typeface="+mn-lt"/>
          </a:endParaRPr>
        </a:p>
      </dgm:t>
    </dgm:pt>
    <dgm:pt modelId="{BEF7CA0D-C683-4A20-8422-B543C1A0F5E0}" type="parTrans" cxnId="{74E49824-E934-4588-8CA8-FA522DE5AD9E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68A9AE48-A82A-4206-B044-D1B1F2FC2D05}" type="sibTrans" cxnId="{74E49824-E934-4588-8CA8-FA522DE5AD9E}">
      <dgm:prSet custT="1"/>
      <dgm:spPr/>
      <dgm:t>
        <a:bodyPr/>
        <a:lstStyle/>
        <a:p>
          <a:endParaRPr lang="pt-BR" sz="2400" dirty="0">
            <a:latin typeface="+mn-lt"/>
          </a:endParaRPr>
        </a:p>
      </dgm:t>
    </dgm:pt>
    <dgm:pt modelId="{BFD81DD2-2B69-4AF5-A96D-64CA86E141B9}">
      <dgm:prSet phldrT="[Texto]" custT="1"/>
      <dgm:spPr/>
      <dgm:t>
        <a:bodyPr/>
        <a:lstStyle/>
        <a:p>
          <a:r>
            <a:rPr lang="pt-BR" sz="2400" b="1" i="0" dirty="0">
              <a:effectLst/>
              <a:latin typeface="+mn-lt"/>
            </a:rPr>
            <a:t>Ferramenta utilizada: </a:t>
          </a:r>
          <a:r>
            <a:rPr lang="pt-BR" sz="2400" b="0" i="0" dirty="0">
              <a:effectLst/>
              <a:latin typeface="+mn-lt"/>
            </a:rPr>
            <a:t>Linguagem de Modelagem Unificada (UML): linguagem gráfica (expressa através de diagramas) composto por elementos que possuem relação entre si.</a:t>
          </a:r>
          <a:endParaRPr lang="pt-BR" sz="2400" dirty="0">
            <a:latin typeface="+mn-lt"/>
          </a:endParaRPr>
        </a:p>
      </dgm:t>
    </dgm:pt>
    <dgm:pt modelId="{B1C7E81B-78F2-4BB3-8AA2-7BE6C7D9BC2A}" type="parTrans" cxnId="{E9BB5D23-4F4B-454A-85EA-83F42B4AC12D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8E1218FD-476D-418E-826F-1AA282E9B2A4}" type="sibTrans" cxnId="{E9BB5D23-4F4B-454A-85EA-83F42B4AC12D}">
      <dgm:prSet/>
      <dgm:spPr/>
      <dgm:t>
        <a:bodyPr/>
        <a:lstStyle/>
        <a:p>
          <a:endParaRPr lang="pt-BR" sz="2400">
            <a:latin typeface="+mn-lt"/>
          </a:endParaRPr>
        </a:p>
      </dgm:t>
    </dgm:pt>
    <dgm:pt modelId="{27AA6A1A-E6F3-41D8-B934-3DF46887D8F3}" type="pres">
      <dgm:prSet presAssocID="{31551941-A3D7-423F-A3C6-B4CC8F9C4468}" presName="outerComposite" presStyleCnt="0">
        <dgm:presLayoutVars>
          <dgm:chMax val="5"/>
          <dgm:dir/>
          <dgm:resizeHandles val="exact"/>
        </dgm:presLayoutVars>
      </dgm:prSet>
      <dgm:spPr/>
    </dgm:pt>
    <dgm:pt modelId="{8CC0BB52-36D1-4354-928F-419CCC84F77C}" type="pres">
      <dgm:prSet presAssocID="{31551941-A3D7-423F-A3C6-B4CC8F9C4468}" presName="dummyMaxCanvas" presStyleCnt="0">
        <dgm:presLayoutVars/>
      </dgm:prSet>
      <dgm:spPr/>
    </dgm:pt>
    <dgm:pt modelId="{E56C4656-7D2F-45B8-B549-31B98A07CF72}" type="pres">
      <dgm:prSet presAssocID="{31551941-A3D7-423F-A3C6-B4CC8F9C4468}" presName="ThreeNodes_1" presStyleLbl="node1" presStyleIdx="0" presStyleCnt="3" custLinFactNeighborX="17" custLinFactNeighborY="1822">
        <dgm:presLayoutVars>
          <dgm:bulletEnabled val="1"/>
        </dgm:presLayoutVars>
      </dgm:prSet>
      <dgm:spPr/>
    </dgm:pt>
    <dgm:pt modelId="{9AF46929-6380-4FE6-BE32-2C2A9D224CD6}" type="pres">
      <dgm:prSet presAssocID="{31551941-A3D7-423F-A3C6-B4CC8F9C4468}" presName="ThreeNodes_2" presStyleLbl="node1" presStyleIdx="1" presStyleCnt="3">
        <dgm:presLayoutVars>
          <dgm:bulletEnabled val="1"/>
        </dgm:presLayoutVars>
      </dgm:prSet>
      <dgm:spPr/>
    </dgm:pt>
    <dgm:pt modelId="{D6CA4D23-79C3-4AF9-BA95-1650E6F26436}" type="pres">
      <dgm:prSet presAssocID="{31551941-A3D7-423F-A3C6-B4CC8F9C4468}" presName="ThreeNodes_3" presStyleLbl="node1" presStyleIdx="2" presStyleCnt="3">
        <dgm:presLayoutVars>
          <dgm:bulletEnabled val="1"/>
        </dgm:presLayoutVars>
      </dgm:prSet>
      <dgm:spPr/>
    </dgm:pt>
    <dgm:pt modelId="{2B2D57AF-FFF5-492C-ABF9-A2DE686BFB24}" type="pres">
      <dgm:prSet presAssocID="{31551941-A3D7-423F-A3C6-B4CC8F9C4468}" presName="ThreeConn_1-2" presStyleLbl="fgAccFollowNode1" presStyleIdx="0" presStyleCnt="2">
        <dgm:presLayoutVars>
          <dgm:bulletEnabled val="1"/>
        </dgm:presLayoutVars>
      </dgm:prSet>
      <dgm:spPr/>
    </dgm:pt>
    <dgm:pt modelId="{C7A78F77-C668-4916-911B-EA4C290882CA}" type="pres">
      <dgm:prSet presAssocID="{31551941-A3D7-423F-A3C6-B4CC8F9C4468}" presName="ThreeConn_2-3" presStyleLbl="fgAccFollowNode1" presStyleIdx="1" presStyleCnt="2">
        <dgm:presLayoutVars>
          <dgm:bulletEnabled val="1"/>
        </dgm:presLayoutVars>
      </dgm:prSet>
      <dgm:spPr/>
    </dgm:pt>
    <dgm:pt modelId="{1F5B9072-4000-4693-9DE7-8D5878B2CA98}" type="pres">
      <dgm:prSet presAssocID="{31551941-A3D7-423F-A3C6-B4CC8F9C4468}" presName="ThreeNodes_1_text" presStyleLbl="node1" presStyleIdx="2" presStyleCnt="3">
        <dgm:presLayoutVars>
          <dgm:bulletEnabled val="1"/>
        </dgm:presLayoutVars>
      </dgm:prSet>
      <dgm:spPr/>
    </dgm:pt>
    <dgm:pt modelId="{34CA9AF1-DC95-4290-90D4-BAD6C3B2BE0D}" type="pres">
      <dgm:prSet presAssocID="{31551941-A3D7-423F-A3C6-B4CC8F9C4468}" presName="ThreeNodes_2_text" presStyleLbl="node1" presStyleIdx="2" presStyleCnt="3">
        <dgm:presLayoutVars>
          <dgm:bulletEnabled val="1"/>
        </dgm:presLayoutVars>
      </dgm:prSet>
      <dgm:spPr/>
    </dgm:pt>
    <dgm:pt modelId="{CAD6F7B4-258C-48AE-B58C-A58962C5BD9B}" type="pres">
      <dgm:prSet presAssocID="{31551941-A3D7-423F-A3C6-B4CC8F9C446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9BB5D23-4F4B-454A-85EA-83F42B4AC12D}" srcId="{31551941-A3D7-423F-A3C6-B4CC8F9C4468}" destId="{BFD81DD2-2B69-4AF5-A96D-64CA86E141B9}" srcOrd="2" destOrd="0" parTransId="{B1C7E81B-78F2-4BB3-8AA2-7BE6C7D9BC2A}" sibTransId="{8E1218FD-476D-418E-826F-1AA282E9B2A4}"/>
    <dgm:cxn modelId="{74E49824-E934-4588-8CA8-FA522DE5AD9E}" srcId="{31551941-A3D7-423F-A3C6-B4CC8F9C4468}" destId="{F4862FFA-131C-4853-B57B-A011CE84FA68}" srcOrd="1" destOrd="0" parTransId="{BEF7CA0D-C683-4A20-8422-B543C1A0F5E0}" sibTransId="{68A9AE48-A82A-4206-B044-D1B1F2FC2D05}"/>
    <dgm:cxn modelId="{15243729-E883-4470-AE0C-066F94E0B16D}" type="presOf" srcId="{BFD81DD2-2B69-4AF5-A96D-64CA86E141B9}" destId="{CAD6F7B4-258C-48AE-B58C-A58962C5BD9B}" srcOrd="1" destOrd="0" presId="urn:microsoft.com/office/officeart/2005/8/layout/vProcess5"/>
    <dgm:cxn modelId="{9679E436-2DDD-47AB-8145-B3F7307DB122}" type="presOf" srcId="{DD76CF8E-C80C-4D65-AC4E-28B1EC24D8A7}" destId="{1F5B9072-4000-4693-9DE7-8D5878B2CA98}" srcOrd="1" destOrd="0" presId="urn:microsoft.com/office/officeart/2005/8/layout/vProcess5"/>
    <dgm:cxn modelId="{9C6EFF5B-81F0-4FF5-BAF7-FFFEAB20174B}" type="presOf" srcId="{F4862FFA-131C-4853-B57B-A011CE84FA68}" destId="{9AF46929-6380-4FE6-BE32-2C2A9D224CD6}" srcOrd="0" destOrd="0" presId="urn:microsoft.com/office/officeart/2005/8/layout/vProcess5"/>
    <dgm:cxn modelId="{393C0670-7DB2-4041-B44E-494FA390945F}" type="presOf" srcId="{2FDE9F18-9254-4D9A-82B9-0E16EDB59B88}" destId="{2B2D57AF-FFF5-492C-ABF9-A2DE686BFB24}" srcOrd="0" destOrd="0" presId="urn:microsoft.com/office/officeart/2005/8/layout/vProcess5"/>
    <dgm:cxn modelId="{07829958-5184-421D-8391-A8921A8C4495}" type="presOf" srcId="{68A9AE48-A82A-4206-B044-D1B1F2FC2D05}" destId="{C7A78F77-C668-4916-911B-EA4C290882CA}" srcOrd="0" destOrd="0" presId="urn:microsoft.com/office/officeart/2005/8/layout/vProcess5"/>
    <dgm:cxn modelId="{DD00157F-798F-41EC-8683-9897D3321D3D}" srcId="{31551941-A3D7-423F-A3C6-B4CC8F9C4468}" destId="{DD76CF8E-C80C-4D65-AC4E-28B1EC24D8A7}" srcOrd="0" destOrd="0" parTransId="{7507446F-7018-4E82-9AB8-15DF8546BB24}" sibTransId="{2FDE9F18-9254-4D9A-82B9-0E16EDB59B88}"/>
    <dgm:cxn modelId="{ABED66BC-6A44-448E-A1AB-0D6880B6EBBE}" type="presOf" srcId="{F4862FFA-131C-4853-B57B-A011CE84FA68}" destId="{34CA9AF1-DC95-4290-90D4-BAD6C3B2BE0D}" srcOrd="1" destOrd="0" presId="urn:microsoft.com/office/officeart/2005/8/layout/vProcess5"/>
    <dgm:cxn modelId="{E5E32FBD-5789-4E25-9B9E-A6D8F6216393}" type="presOf" srcId="{BFD81DD2-2B69-4AF5-A96D-64CA86E141B9}" destId="{D6CA4D23-79C3-4AF9-BA95-1650E6F26436}" srcOrd="0" destOrd="0" presId="urn:microsoft.com/office/officeart/2005/8/layout/vProcess5"/>
    <dgm:cxn modelId="{DD0ECADD-B638-4F6D-8EFF-FA54DAF068C0}" type="presOf" srcId="{DD76CF8E-C80C-4D65-AC4E-28B1EC24D8A7}" destId="{E56C4656-7D2F-45B8-B549-31B98A07CF72}" srcOrd="0" destOrd="0" presId="urn:microsoft.com/office/officeart/2005/8/layout/vProcess5"/>
    <dgm:cxn modelId="{FBF37DFA-15FF-4BD8-8EDC-AD5E0514A6B0}" type="presOf" srcId="{31551941-A3D7-423F-A3C6-B4CC8F9C4468}" destId="{27AA6A1A-E6F3-41D8-B934-3DF46887D8F3}" srcOrd="0" destOrd="0" presId="urn:microsoft.com/office/officeart/2005/8/layout/vProcess5"/>
    <dgm:cxn modelId="{21BA549E-D29E-4C56-A030-3E4BB89A1846}" type="presParOf" srcId="{27AA6A1A-E6F3-41D8-B934-3DF46887D8F3}" destId="{8CC0BB52-36D1-4354-928F-419CCC84F77C}" srcOrd="0" destOrd="0" presId="urn:microsoft.com/office/officeart/2005/8/layout/vProcess5"/>
    <dgm:cxn modelId="{664EFD75-9E6D-4FF7-85DC-8A24D34C087C}" type="presParOf" srcId="{27AA6A1A-E6F3-41D8-B934-3DF46887D8F3}" destId="{E56C4656-7D2F-45B8-B549-31B98A07CF72}" srcOrd="1" destOrd="0" presId="urn:microsoft.com/office/officeart/2005/8/layout/vProcess5"/>
    <dgm:cxn modelId="{0951C39D-B9B6-48A3-B9F8-64329427C698}" type="presParOf" srcId="{27AA6A1A-E6F3-41D8-B934-3DF46887D8F3}" destId="{9AF46929-6380-4FE6-BE32-2C2A9D224CD6}" srcOrd="2" destOrd="0" presId="urn:microsoft.com/office/officeart/2005/8/layout/vProcess5"/>
    <dgm:cxn modelId="{E0737A70-1A99-484F-838B-1C97DABC33B6}" type="presParOf" srcId="{27AA6A1A-E6F3-41D8-B934-3DF46887D8F3}" destId="{D6CA4D23-79C3-4AF9-BA95-1650E6F26436}" srcOrd="3" destOrd="0" presId="urn:microsoft.com/office/officeart/2005/8/layout/vProcess5"/>
    <dgm:cxn modelId="{4B04C3E5-A06B-4529-BC31-EBC861573FDD}" type="presParOf" srcId="{27AA6A1A-E6F3-41D8-B934-3DF46887D8F3}" destId="{2B2D57AF-FFF5-492C-ABF9-A2DE686BFB24}" srcOrd="4" destOrd="0" presId="urn:microsoft.com/office/officeart/2005/8/layout/vProcess5"/>
    <dgm:cxn modelId="{D1AAFD76-A897-4748-9910-6520F05B87FE}" type="presParOf" srcId="{27AA6A1A-E6F3-41D8-B934-3DF46887D8F3}" destId="{C7A78F77-C668-4916-911B-EA4C290882CA}" srcOrd="5" destOrd="0" presId="urn:microsoft.com/office/officeart/2005/8/layout/vProcess5"/>
    <dgm:cxn modelId="{ADE58E95-294A-4117-8389-6ED0C88357F3}" type="presParOf" srcId="{27AA6A1A-E6F3-41D8-B934-3DF46887D8F3}" destId="{1F5B9072-4000-4693-9DE7-8D5878B2CA98}" srcOrd="6" destOrd="0" presId="urn:microsoft.com/office/officeart/2005/8/layout/vProcess5"/>
    <dgm:cxn modelId="{C820218B-6A46-4FB0-86BC-23EFE874675C}" type="presParOf" srcId="{27AA6A1A-E6F3-41D8-B934-3DF46887D8F3}" destId="{34CA9AF1-DC95-4290-90D4-BAD6C3B2BE0D}" srcOrd="7" destOrd="0" presId="urn:microsoft.com/office/officeart/2005/8/layout/vProcess5"/>
    <dgm:cxn modelId="{5FD6F286-7F8C-4896-A91F-FDEE23F4D305}" type="presParOf" srcId="{27AA6A1A-E6F3-41D8-B934-3DF46887D8F3}" destId="{CAD6F7B4-258C-48AE-B58C-A58962C5BD9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5AFF21-48EF-450B-BF92-23A6158D4C19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D4B06387-D652-4879-89B4-22D0EFE0B228}">
      <dgm:prSet phldrT="[Texto]" custT="1"/>
      <dgm:spPr/>
      <dgm:t>
        <a:bodyPr/>
        <a:lstStyle/>
        <a:p>
          <a:r>
            <a:rPr lang="pt-BR" sz="3200" b="0" i="0" dirty="0">
              <a:solidFill>
                <a:schemeClr val="bg1"/>
              </a:solidFill>
            </a:rPr>
            <a:t>Armazenar os cadastros de pessoas físicas e jurídicas:</a:t>
          </a:r>
          <a:endParaRPr lang="pt-BR" sz="3200" dirty="0">
            <a:solidFill>
              <a:schemeClr val="bg1"/>
            </a:solidFill>
          </a:endParaRPr>
        </a:p>
      </dgm:t>
    </dgm:pt>
    <dgm:pt modelId="{D49E8C1D-B1EA-45D1-925B-84DF3766D0CF}" type="parTrans" cxnId="{1ADD496B-F222-4090-B06A-446B3CB4867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8C18BC12-F4FE-4FAE-8B69-417C3108B759}" type="sibTrans" cxnId="{1ADD496B-F222-4090-B06A-446B3CB4867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38E4DD7-0F27-48AA-88C4-135EC9CF504D}">
      <dgm:prSet phldrT="[Texto]" custT="1"/>
      <dgm:spPr/>
      <dgm:t>
        <a:bodyPr/>
        <a:lstStyle/>
        <a:p>
          <a:r>
            <a:rPr lang="pt-BR" sz="3000" dirty="0">
              <a:solidFill>
                <a:schemeClr val="bg1"/>
              </a:solidFill>
            </a:rPr>
            <a:t>Pessoa Física</a:t>
          </a:r>
        </a:p>
      </dgm:t>
    </dgm:pt>
    <dgm:pt modelId="{AF6527FD-1C53-4674-AECC-AE806666C549}" type="parTrans" cxnId="{6C9E76DF-2AAE-44C9-878C-187D51A75BB1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15C64B96-CDA3-4501-9201-F922C1D6FC86}" type="sibTrans" cxnId="{6C9E76DF-2AAE-44C9-878C-187D51A75BB1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EE740611-557E-4798-A1BE-5C13C946A4D5}">
      <dgm:prSet phldrT="[Texto]" custT="1"/>
      <dgm:spPr/>
      <dgm:t>
        <a:bodyPr/>
        <a:lstStyle/>
        <a:p>
          <a:r>
            <a:rPr lang="pt-BR" sz="3000" dirty="0">
              <a:solidFill>
                <a:schemeClr val="bg1"/>
              </a:solidFill>
            </a:rPr>
            <a:t>Pessoa Jurídica</a:t>
          </a:r>
        </a:p>
      </dgm:t>
    </dgm:pt>
    <dgm:pt modelId="{EFDC9D9C-7B9B-43B2-A907-DD3E353A04EC}" type="parTrans" cxnId="{EDD08115-58A4-410E-93F5-0BC52B66EBA5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A0F1D28-FD3D-46B4-A54D-F4020175E0B3}" type="sibTrans" cxnId="{EDD08115-58A4-410E-93F5-0BC52B66EBA5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ADC838E2-4C1D-442A-9710-634FA16CBF41}">
      <dgm:prSet phldrT="[Texto]" custT="1"/>
      <dgm:spPr/>
      <dgm:t>
        <a:bodyPr/>
        <a:lstStyle/>
        <a:p>
          <a:r>
            <a:rPr lang="pt-BR" sz="2000" dirty="0">
              <a:solidFill>
                <a:schemeClr val="bg1"/>
              </a:solidFill>
            </a:rPr>
            <a:t>N</a:t>
          </a:r>
          <a:r>
            <a:rPr lang="pt-BR" sz="2000" b="0" i="0" dirty="0"/>
            <a:t>ome;</a:t>
          </a:r>
        </a:p>
        <a:p>
          <a:r>
            <a:rPr lang="pt-BR" sz="2000" b="0" i="0" dirty="0"/>
            <a:t>CNPJ;</a:t>
          </a:r>
        </a:p>
        <a:p>
          <a:r>
            <a:rPr lang="pt-BR" sz="2000" b="0" i="0" dirty="0"/>
            <a:t>Razão social.</a:t>
          </a:r>
          <a:endParaRPr lang="pt-BR" sz="2000" dirty="0">
            <a:solidFill>
              <a:schemeClr val="bg1"/>
            </a:solidFill>
          </a:endParaRPr>
        </a:p>
      </dgm:t>
    </dgm:pt>
    <dgm:pt modelId="{C992470A-9A71-4D05-817F-E7B738B7E70C}" type="parTrans" cxnId="{CA1347F7-D913-42B1-803F-032AF84A19E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CFF32EF2-86A6-4F6B-A9E9-54BEB5DCE7E9}" type="sibTrans" cxnId="{CA1347F7-D913-42B1-803F-032AF84A19EA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AA1EC6E-07C3-4965-905C-D3120C8E0CE5}">
      <dgm:prSet phldrT="[Texto]" custT="1"/>
      <dgm:spPr/>
      <dgm:t>
        <a:bodyPr/>
        <a:lstStyle/>
        <a:p>
          <a:r>
            <a:rPr lang="pt-BR" sz="2000" b="0" i="0" dirty="0"/>
            <a:t>Nome; </a:t>
          </a:r>
        </a:p>
        <a:p>
          <a:r>
            <a:rPr lang="pt-BR" sz="2000" b="0" i="0" dirty="0"/>
            <a:t>CPF;</a:t>
          </a:r>
        </a:p>
        <a:p>
          <a:r>
            <a:rPr lang="pt-BR" sz="2000" b="0" i="0" dirty="0"/>
            <a:t>Data de nascimento.</a:t>
          </a:r>
          <a:endParaRPr lang="pt-BR" sz="1800" dirty="0">
            <a:solidFill>
              <a:schemeClr val="bg1"/>
            </a:solidFill>
          </a:endParaRPr>
        </a:p>
      </dgm:t>
    </dgm:pt>
    <dgm:pt modelId="{07E3F93A-0089-486F-8B4F-1B12465D53B9}" type="parTrans" cxnId="{E847C692-3A9B-466D-B1E2-AD7A8772538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1E7F8004-15D2-4E0A-A5AE-2E0EE9B7A272}" type="sibTrans" cxnId="{E847C692-3A9B-466D-B1E2-AD7A87725384}">
      <dgm:prSet/>
      <dgm:spPr/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507A1CA1-52B7-4A0B-80CA-F515C58F9B8F}" type="pres">
      <dgm:prSet presAssocID="{C15AFF21-48EF-450B-BF92-23A6158D4C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FFEF4A-559D-4E3A-9F81-2ACBC903333D}" type="pres">
      <dgm:prSet presAssocID="{D4B06387-D652-4879-89B4-22D0EFE0B228}" presName="hierRoot1" presStyleCnt="0">
        <dgm:presLayoutVars>
          <dgm:hierBranch val="init"/>
        </dgm:presLayoutVars>
      </dgm:prSet>
      <dgm:spPr/>
    </dgm:pt>
    <dgm:pt modelId="{5C3FF1FE-2B68-4073-A574-516A2F8C94FB}" type="pres">
      <dgm:prSet presAssocID="{D4B06387-D652-4879-89B4-22D0EFE0B228}" presName="rootComposite1" presStyleCnt="0"/>
      <dgm:spPr/>
    </dgm:pt>
    <dgm:pt modelId="{95600010-C652-4047-B7FC-BCBF72A693AA}" type="pres">
      <dgm:prSet presAssocID="{D4B06387-D652-4879-89B4-22D0EFE0B228}" presName="rootText1" presStyleLbl="node0" presStyleIdx="0" presStyleCnt="1" custScaleX="172656" custScaleY="81164">
        <dgm:presLayoutVars>
          <dgm:chPref val="3"/>
        </dgm:presLayoutVars>
      </dgm:prSet>
      <dgm:spPr/>
    </dgm:pt>
    <dgm:pt modelId="{6CDB502F-0E2B-4EF9-9175-4A3EA5D9DC96}" type="pres">
      <dgm:prSet presAssocID="{D4B06387-D652-4879-89B4-22D0EFE0B228}" presName="rootConnector1" presStyleLbl="node1" presStyleIdx="0" presStyleCnt="0"/>
      <dgm:spPr/>
    </dgm:pt>
    <dgm:pt modelId="{E653F6C2-D697-45F4-BFD8-4AEDBAB04E4E}" type="pres">
      <dgm:prSet presAssocID="{D4B06387-D652-4879-89B4-22D0EFE0B228}" presName="hierChild2" presStyleCnt="0"/>
      <dgm:spPr/>
    </dgm:pt>
    <dgm:pt modelId="{EBC1760C-BE12-4E54-A37F-FE2B080C88CD}" type="pres">
      <dgm:prSet presAssocID="{AF6527FD-1C53-4674-AECC-AE806666C549}" presName="Name37" presStyleLbl="parChTrans1D2" presStyleIdx="0" presStyleCnt="2"/>
      <dgm:spPr/>
    </dgm:pt>
    <dgm:pt modelId="{108C5453-EF22-448E-AADC-28AC8136C8F8}" type="pres">
      <dgm:prSet presAssocID="{038E4DD7-0F27-48AA-88C4-135EC9CF504D}" presName="hierRoot2" presStyleCnt="0">
        <dgm:presLayoutVars>
          <dgm:hierBranch val="init"/>
        </dgm:presLayoutVars>
      </dgm:prSet>
      <dgm:spPr/>
    </dgm:pt>
    <dgm:pt modelId="{24925A76-3058-4E44-8B97-538CFD44ADD2}" type="pres">
      <dgm:prSet presAssocID="{038E4DD7-0F27-48AA-88C4-135EC9CF504D}" presName="rootComposite" presStyleCnt="0"/>
      <dgm:spPr/>
    </dgm:pt>
    <dgm:pt modelId="{F97E9F2D-D3F1-45EC-AE3B-55D9A1A080A3}" type="pres">
      <dgm:prSet presAssocID="{038E4DD7-0F27-48AA-88C4-135EC9CF504D}" presName="rootText" presStyleLbl="node2" presStyleIdx="0" presStyleCnt="2" custScaleX="83820" custScaleY="77670">
        <dgm:presLayoutVars>
          <dgm:chPref val="3"/>
        </dgm:presLayoutVars>
      </dgm:prSet>
      <dgm:spPr/>
    </dgm:pt>
    <dgm:pt modelId="{B2178D55-2B01-400F-A889-7C96BFC70587}" type="pres">
      <dgm:prSet presAssocID="{038E4DD7-0F27-48AA-88C4-135EC9CF504D}" presName="rootConnector" presStyleLbl="node2" presStyleIdx="0" presStyleCnt="2"/>
      <dgm:spPr/>
    </dgm:pt>
    <dgm:pt modelId="{28788789-A252-4C01-951A-7F1C64E1185F}" type="pres">
      <dgm:prSet presAssocID="{038E4DD7-0F27-48AA-88C4-135EC9CF504D}" presName="hierChild4" presStyleCnt="0"/>
      <dgm:spPr/>
    </dgm:pt>
    <dgm:pt modelId="{C4D510F3-227E-4D66-BF5A-B9BB47C89F8B}" type="pres">
      <dgm:prSet presAssocID="{07E3F93A-0089-486F-8B4F-1B12465D53B9}" presName="Name37" presStyleLbl="parChTrans1D3" presStyleIdx="0" presStyleCnt="2"/>
      <dgm:spPr/>
    </dgm:pt>
    <dgm:pt modelId="{9A1DBABD-AD14-47DD-A55B-EF821140B947}" type="pres">
      <dgm:prSet presAssocID="{FAA1EC6E-07C3-4965-905C-D3120C8E0CE5}" presName="hierRoot2" presStyleCnt="0">
        <dgm:presLayoutVars>
          <dgm:hierBranch val="init"/>
        </dgm:presLayoutVars>
      </dgm:prSet>
      <dgm:spPr/>
    </dgm:pt>
    <dgm:pt modelId="{63FFD40F-3578-4477-A9B2-3C9494C56516}" type="pres">
      <dgm:prSet presAssocID="{FAA1EC6E-07C3-4965-905C-D3120C8E0CE5}" presName="rootComposite" presStyleCnt="0"/>
      <dgm:spPr/>
    </dgm:pt>
    <dgm:pt modelId="{C0A7FAB2-FBCA-47DA-A907-E42184082742}" type="pres">
      <dgm:prSet presAssocID="{FAA1EC6E-07C3-4965-905C-D3120C8E0CE5}" presName="rootText" presStyleLbl="node3" presStyleIdx="0" presStyleCnt="2" custScaleX="98436" custScaleY="78832">
        <dgm:presLayoutVars>
          <dgm:chPref val="3"/>
        </dgm:presLayoutVars>
      </dgm:prSet>
      <dgm:spPr/>
    </dgm:pt>
    <dgm:pt modelId="{BC4362E2-9053-4CF3-A5FB-BFCC991D66F3}" type="pres">
      <dgm:prSet presAssocID="{FAA1EC6E-07C3-4965-905C-D3120C8E0CE5}" presName="rootConnector" presStyleLbl="node3" presStyleIdx="0" presStyleCnt="2"/>
      <dgm:spPr/>
    </dgm:pt>
    <dgm:pt modelId="{E05B3A3F-9DAD-410A-B9EE-2B5AB1F4B3F2}" type="pres">
      <dgm:prSet presAssocID="{FAA1EC6E-07C3-4965-905C-D3120C8E0CE5}" presName="hierChild4" presStyleCnt="0"/>
      <dgm:spPr/>
    </dgm:pt>
    <dgm:pt modelId="{4ED582D7-1678-44F8-983F-8F89800DB1DD}" type="pres">
      <dgm:prSet presAssocID="{FAA1EC6E-07C3-4965-905C-D3120C8E0CE5}" presName="hierChild5" presStyleCnt="0"/>
      <dgm:spPr/>
    </dgm:pt>
    <dgm:pt modelId="{4A710AF9-E502-4957-A074-FD6B8141642F}" type="pres">
      <dgm:prSet presAssocID="{038E4DD7-0F27-48AA-88C4-135EC9CF504D}" presName="hierChild5" presStyleCnt="0"/>
      <dgm:spPr/>
    </dgm:pt>
    <dgm:pt modelId="{05ECDD19-2AD5-4A5C-B6E2-F1F678BFECD8}" type="pres">
      <dgm:prSet presAssocID="{EFDC9D9C-7B9B-43B2-A907-DD3E353A04EC}" presName="Name37" presStyleLbl="parChTrans1D2" presStyleIdx="1" presStyleCnt="2"/>
      <dgm:spPr/>
    </dgm:pt>
    <dgm:pt modelId="{D83F8066-E954-471D-AF8B-291C59525B2C}" type="pres">
      <dgm:prSet presAssocID="{EE740611-557E-4798-A1BE-5C13C946A4D5}" presName="hierRoot2" presStyleCnt="0">
        <dgm:presLayoutVars>
          <dgm:hierBranch val="init"/>
        </dgm:presLayoutVars>
      </dgm:prSet>
      <dgm:spPr/>
    </dgm:pt>
    <dgm:pt modelId="{5E704537-FF31-41BB-B44E-4C89060A8D2D}" type="pres">
      <dgm:prSet presAssocID="{EE740611-557E-4798-A1BE-5C13C946A4D5}" presName="rootComposite" presStyleCnt="0"/>
      <dgm:spPr/>
    </dgm:pt>
    <dgm:pt modelId="{D9EEAB75-2F41-4475-96C5-E4D7ACBAF56E}" type="pres">
      <dgm:prSet presAssocID="{EE740611-557E-4798-A1BE-5C13C946A4D5}" presName="rootText" presStyleLbl="node2" presStyleIdx="1" presStyleCnt="2" custScaleX="89071" custScaleY="71738">
        <dgm:presLayoutVars>
          <dgm:chPref val="3"/>
        </dgm:presLayoutVars>
      </dgm:prSet>
      <dgm:spPr/>
    </dgm:pt>
    <dgm:pt modelId="{93600AC3-B806-42A8-A8AF-7C6223F18D0E}" type="pres">
      <dgm:prSet presAssocID="{EE740611-557E-4798-A1BE-5C13C946A4D5}" presName="rootConnector" presStyleLbl="node2" presStyleIdx="1" presStyleCnt="2"/>
      <dgm:spPr/>
    </dgm:pt>
    <dgm:pt modelId="{5A227C0C-0717-4C48-93E1-69350170A79C}" type="pres">
      <dgm:prSet presAssocID="{EE740611-557E-4798-A1BE-5C13C946A4D5}" presName="hierChild4" presStyleCnt="0"/>
      <dgm:spPr/>
    </dgm:pt>
    <dgm:pt modelId="{91B2DB90-18EB-4731-890E-CCC226C879CE}" type="pres">
      <dgm:prSet presAssocID="{C992470A-9A71-4D05-817F-E7B738B7E70C}" presName="Name37" presStyleLbl="parChTrans1D3" presStyleIdx="1" presStyleCnt="2"/>
      <dgm:spPr/>
    </dgm:pt>
    <dgm:pt modelId="{3ABDA1D9-68C1-4122-AE11-B500B3F37FCB}" type="pres">
      <dgm:prSet presAssocID="{ADC838E2-4C1D-442A-9710-634FA16CBF41}" presName="hierRoot2" presStyleCnt="0">
        <dgm:presLayoutVars>
          <dgm:hierBranch val="init"/>
        </dgm:presLayoutVars>
      </dgm:prSet>
      <dgm:spPr/>
    </dgm:pt>
    <dgm:pt modelId="{7DF7157E-EB68-4BF2-8889-836752BC92C1}" type="pres">
      <dgm:prSet presAssocID="{ADC838E2-4C1D-442A-9710-634FA16CBF41}" presName="rootComposite" presStyleCnt="0"/>
      <dgm:spPr/>
    </dgm:pt>
    <dgm:pt modelId="{E19C94AA-135D-4DFE-A199-07A1108F0390}" type="pres">
      <dgm:prSet presAssocID="{ADC838E2-4C1D-442A-9710-634FA16CBF41}" presName="rootText" presStyleLbl="node3" presStyleIdx="1" presStyleCnt="2" custScaleX="98391" custScaleY="83563">
        <dgm:presLayoutVars>
          <dgm:chPref val="3"/>
        </dgm:presLayoutVars>
      </dgm:prSet>
      <dgm:spPr/>
    </dgm:pt>
    <dgm:pt modelId="{2AFBA297-63DE-49FE-9DBF-C626959156B4}" type="pres">
      <dgm:prSet presAssocID="{ADC838E2-4C1D-442A-9710-634FA16CBF41}" presName="rootConnector" presStyleLbl="node3" presStyleIdx="1" presStyleCnt="2"/>
      <dgm:spPr/>
    </dgm:pt>
    <dgm:pt modelId="{AD1F6334-7CDE-4057-A7F6-7C24E097F309}" type="pres">
      <dgm:prSet presAssocID="{ADC838E2-4C1D-442A-9710-634FA16CBF41}" presName="hierChild4" presStyleCnt="0"/>
      <dgm:spPr/>
    </dgm:pt>
    <dgm:pt modelId="{44CB5E55-B202-41EF-BF38-E9F9F5C65AF4}" type="pres">
      <dgm:prSet presAssocID="{ADC838E2-4C1D-442A-9710-634FA16CBF41}" presName="hierChild5" presStyleCnt="0"/>
      <dgm:spPr/>
    </dgm:pt>
    <dgm:pt modelId="{B26538B9-FA47-4939-A8CA-33665D4298AE}" type="pres">
      <dgm:prSet presAssocID="{EE740611-557E-4798-A1BE-5C13C946A4D5}" presName="hierChild5" presStyleCnt="0"/>
      <dgm:spPr/>
    </dgm:pt>
    <dgm:pt modelId="{4843FA34-D724-46E8-8227-1A6BB03F1F63}" type="pres">
      <dgm:prSet presAssocID="{D4B06387-D652-4879-89B4-22D0EFE0B228}" presName="hierChild3" presStyleCnt="0"/>
      <dgm:spPr/>
    </dgm:pt>
  </dgm:ptLst>
  <dgm:cxnLst>
    <dgm:cxn modelId="{25088311-1141-4348-9C4E-59B81ED97886}" type="presOf" srcId="{EE740611-557E-4798-A1BE-5C13C946A4D5}" destId="{D9EEAB75-2F41-4475-96C5-E4D7ACBAF56E}" srcOrd="0" destOrd="0" presId="urn:microsoft.com/office/officeart/2005/8/layout/orgChart1"/>
    <dgm:cxn modelId="{EDD08115-58A4-410E-93F5-0BC52B66EBA5}" srcId="{D4B06387-D652-4879-89B4-22D0EFE0B228}" destId="{EE740611-557E-4798-A1BE-5C13C946A4D5}" srcOrd="1" destOrd="0" parTransId="{EFDC9D9C-7B9B-43B2-A907-DD3E353A04EC}" sibTransId="{FA0F1D28-FD3D-46B4-A54D-F4020175E0B3}"/>
    <dgm:cxn modelId="{E48F3B16-D3D8-4F8B-A024-A96DEFEFD98C}" type="presOf" srcId="{FAA1EC6E-07C3-4965-905C-D3120C8E0CE5}" destId="{C0A7FAB2-FBCA-47DA-A907-E42184082742}" srcOrd="0" destOrd="0" presId="urn:microsoft.com/office/officeart/2005/8/layout/orgChart1"/>
    <dgm:cxn modelId="{DDF1C733-0499-4B33-A4B5-220FA48A476F}" type="presOf" srcId="{FAA1EC6E-07C3-4965-905C-D3120C8E0CE5}" destId="{BC4362E2-9053-4CF3-A5FB-BFCC991D66F3}" srcOrd="1" destOrd="0" presId="urn:microsoft.com/office/officeart/2005/8/layout/orgChart1"/>
    <dgm:cxn modelId="{DDFC2235-3827-4462-ACA0-97B50377AB14}" type="presOf" srcId="{EE740611-557E-4798-A1BE-5C13C946A4D5}" destId="{93600AC3-B806-42A8-A8AF-7C6223F18D0E}" srcOrd="1" destOrd="0" presId="urn:microsoft.com/office/officeart/2005/8/layout/orgChart1"/>
    <dgm:cxn modelId="{B5B0E23A-B7AC-40C2-9F85-372600EE3589}" type="presOf" srcId="{ADC838E2-4C1D-442A-9710-634FA16CBF41}" destId="{2AFBA297-63DE-49FE-9DBF-C626959156B4}" srcOrd="1" destOrd="0" presId="urn:microsoft.com/office/officeart/2005/8/layout/orgChart1"/>
    <dgm:cxn modelId="{9C4CE344-A5A5-4B9B-8C30-EBD70132E5C2}" type="presOf" srcId="{038E4DD7-0F27-48AA-88C4-135EC9CF504D}" destId="{B2178D55-2B01-400F-A889-7C96BFC70587}" srcOrd="1" destOrd="0" presId="urn:microsoft.com/office/officeart/2005/8/layout/orgChart1"/>
    <dgm:cxn modelId="{1ADD496B-F222-4090-B06A-446B3CB48674}" srcId="{C15AFF21-48EF-450B-BF92-23A6158D4C19}" destId="{D4B06387-D652-4879-89B4-22D0EFE0B228}" srcOrd="0" destOrd="0" parTransId="{D49E8C1D-B1EA-45D1-925B-84DF3766D0CF}" sibTransId="{8C18BC12-F4FE-4FAE-8B69-417C3108B759}"/>
    <dgm:cxn modelId="{4A0DD14F-AFB5-4B2A-88DB-76492F525721}" type="presOf" srcId="{038E4DD7-0F27-48AA-88C4-135EC9CF504D}" destId="{F97E9F2D-D3F1-45EC-AE3B-55D9A1A080A3}" srcOrd="0" destOrd="0" presId="urn:microsoft.com/office/officeart/2005/8/layout/orgChart1"/>
    <dgm:cxn modelId="{13E1E352-2061-4235-8576-621DF9903C82}" type="presOf" srcId="{AF6527FD-1C53-4674-AECC-AE806666C549}" destId="{EBC1760C-BE12-4E54-A37F-FE2B080C88CD}" srcOrd="0" destOrd="0" presId="urn:microsoft.com/office/officeart/2005/8/layout/orgChart1"/>
    <dgm:cxn modelId="{87FF8A78-AEA8-4D8A-95ED-5ACEE41F309C}" type="presOf" srcId="{C15AFF21-48EF-450B-BF92-23A6158D4C19}" destId="{507A1CA1-52B7-4A0B-80CA-F515C58F9B8F}" srcOrd="0" destOrd="0" presId="urn:microsoft.com/office/officeart/2005/8/layout/orgChart1"/>
    <dgm:cxn modelId="{AC2A6986-4551-45A1-BFA2-F22E0919A145}" type="presOf" srcId="{D4B06387-D652-4879-89B4-22D0EFE0B228}" destId="{95600010-C652-4047-B7FC-BCBF72A693AA}" srcOrd="0" destOrd="0" presId="urn:microsoft.com/office/officeart/2005/8/layout/orgChart1"/>
    <dgm:cxn modelId="{E847C692-3A9B-466D-B1E2-AD7A87725384}" srcId="{038E4DD7-0F27-48AA-88C4-135EC9CF504D}" destId="{FAA1EC6E-07C3-4965-905C-D3120C8E0CE5}" srcOrd="0" destOrd="0" parTransId="{07E3F93A-0089-486F-8B4F-1B12465D53B9}" sibTransId="{1E7F8004-15D2-4E0A-A5AE-2E0EE9B7A272}"/>
    <dgm:cxn modelId="{18FA2D97-9891-4193-BDD8-9F3500678881}" type="presOf" srcId="{C992470A-9A71-4D05-817F-E7B738B7E70C}" destId="{91B2DB90-18EB-4731-890E-CCC226C879CE}" srcOrd="0" destOrd="0" presId="urn:microsoft.com/office/officeart/2005/8/layout/orgChart1"/>
    <dgm:cxn modelId="{9DD5D3B8-FD12-4D6D-A3D0-A283BD7D7520}" type="presOf" srcId="{EFDC9D9C-7B9B-43B2-A907-DD3E353A04EC}" destId="{05ECDD19-2AD5-4A5C-B6E2-F1F678BFECD8}" srcOrd="0" destOrd="0" presId="urn:microsoft.com/office/officeart/2005/8/layout/orgChart1"/>
    <dgm:cxn modelId="{3D1133DF-DDEE-411C-B4BF-7DA4BE909B26}" type="presOf" srcId="{D4B06387-D652-4879-89B4-22D0EFE0B228}" destId="{6CDB502F-0E2B-4EF9-9175-4A3EA5D9DC96}" srcOrd="1" destOrd="0" presId="urn:microsoft.com/office/officeart/2005/8/layout/orgChart1"/>
    <dgm:cxn modelId="{6C9E76DF-2AAE-44C9-878C-187D51A75BB1}" srcId="{D4B06387-D652-4879-89B4-22D0EFE0B228}" destId="{038E4DD7-0F27-48AA-88C4-135EC9CF504D}" srcOrd="0" destOrd="0" parTransId="{AF6527FD-1C53-4674-AECC-AE806666C549}" sibTransId="{15C64B96-CDA3-4501-9201-F922C1D6FC86}"/>
    <dgm:cxn modelId="{184F44E0-9AF1-4AF5-8303-FFA7495D47BD}" type="presOf" srcId="{ADC838E2-4C1D-442A-9710-634FA16CBF41}" destId="{E19C94AA-135D-4DFE-A199-07A1108F0390}" srcOrd="0" destOrd="0" presId="urn:microsoft.com/office/officeart/2005/8/layout/orgChart1"/>
    <dgm:cxn modelId="{CA1347F7-D913-42B1-803F-032AF84A19EA}" srcId="{EE740611-557E-4798-A1BE-5C13C946A4D5}" destId="{ADC838E2-4C1D-442A-9710-634FA16CBF41}" srcOrd="0" destOrd="0" parTransId="{C992470A-9A71-4D05-817F-E7B738B7E70C}" sibTransId="{CFF32EF2-86A6-4F6B-A9E9-54BEB5DCE7E9}"/>
    <dgm:cxn modelId="{6133E3FD-F3A7-4696-876B-3FD48A8AF0BA}" type="presOf" srcId="{07E3F93A-0089-486F-8B4F-1B12465D53B9}" destId="{C4D510F3-227E-4D66-BF5A-B9BB47C89F8B}" srcOrd="0" destOrd="0" presId="urn:microsoft.com/office/officeart/2005/8/layout/orgChart1"/>
    <dgm:cxn modelId="{38AC72BA-CC3A-424B-B44D-BEFD71443823}" type="presParOf" srcId="{507A1CA1-52B7-4A0B-80CA-F515C58F9B8F}" destId="{7EFFEF4A-559D-4E3A-9F81-2ACBC903333D}" srcOrd="0" destOrd="0" presId="urn:microsoft.com/office/officeart/2005/8/layout/orgChart1"/>
    <dgm:cxn modelId="{D571D966-5A74-4A1E-9517-5F95CFDA0BDE}" type="presParOf" srcId="{7EFFEF4A-559D-4E3A-9F81-2ACBC903333D}" destId="{5C3FF1FE-2B68-4073-A574-516A2F8C94FB}" srcOrd="0" destOrd="0" presId="urn:microsoft.com/office/officeart/2005/8/layout/orgChart1"/>
    <dgm:cxn modelId="{D313BC2D-51F7-4A47-B9FB-5E8C9E5A5691}" type="presParOf" srcId="{5C3FF1FE-2B68-4073-A574-516A2F8C94FB}" destId="{95600010-C652-4047-B7FC-BCBF72A693AA}" srcOrd="0" destOrd="0" presId="urn:microsoft.com/office/officeart/2005/8/layout/orgChart1"/>
    <dgm:cxn modelId="{FA5474F2-6BDE-451D-BB24-9E953903F9B4}" type="presParOf" srcId="{5C3FF1FE-2B68-4073-A574-516A2F8C94FB}" destId="{6CDB502F-0E2B-4EF9-9175-4A3EA5D9DC96}" srcOrd="1" destOrd="0" presId="urn:microsoft.com/office/officeart/2005/8/layout/orgChart1"/>
    <dgm:cxn modelId="{A3D14415-D05F-4283-8EEF-FB5B7D9F1EBD}" type="presParOf" srcId="{7EFFEF4A-559D-4E3A-9F81-2ACBC903333D}" destId="{E653F6C2-D697-45F4-BFD8-4AEDBAB04E4E}" srcOrd="1" destOrd="0" presId="urn:microsoft.com/office/officeart/2005/8/layout/orgChart1"/>
    <dgm:cxn modelId="{943FDD46-9881-449D-B24B-1AF362B64883}" type="presParOf" srcId="{E653F6C2-D697-45F4-BFD8-4AEDBAB04E4E}" destId="{EBC1760C-BE12-4E54-A37F-FE2B080C88CD}" srcOrd="0" destOrd="0" presId="urn:microsoft.com/office/officeart/2005/8/layout/orgChart1"/>
    <dgm:cxn modelId="{59DA1827-C83F-42B0-9E29-3D00E326DE71}" type="presParOf" srcId="{E653F6C2-D697-45F4-BFD8-4AEDBAB04E4E}" destId="{108C5453-EF22-448E-AADC-28AC8136C8F8}" srcOrd="1" destOrd="0" presId="urn:microsoft.com/office/officeart/2005/8/layout/orgChart1"/>
    <dgm:cxn modelId="{BB36F426-A862-497E-81A3-17DD59A5D781}" type="presParOf" srcId="{108C5453-EF22-448E-AADC-28AC8136C8F8}" destId="{24925A76-3058-4E44-8B97-538CFD44ADD2}" srcOrd="0" destOrd="0" presId="urn:microsoft.com/office/officeart/2005/8/layout/orgChart1"/>
    <dgm:cxn modelId="{5712B1C5-248F-4CFC-8B5C-0DFC526D21B1}" type="presParOf" srcId="{24925A76-3058-4E44-8B97-538CFD44ADD2}" destId="{F97E9F2D-D3F1-45EC-AE3B-55D9A1A080A3}" srcOrd="0" destOrd="0" presId="urn:microsoft.com/office/officeart/2005/8/layout/orgChart1"/>
    <dgm:cxn modelId="{A15C3EEA-1483-4481-968E-ADF25A1E1168}" type="presParOf" srcId="{24925A76-3058-4E44-8B97-538CFD44ADD2}" destId="{B2178D55-2B01-400F-A889-7C96BFC70587}" srcOrd="1" destOrd="0" presId="urn:microsoft.com/office/officeart/2005/8/layout/orgChart1"/>
    <dgm:cxn modelId="{87F2AA46-3F0A-4A11-9AD5-82A4ABA7A57F}" type="presParOf" srcId="{108C5453-EF22-448E-AADC-28AC8136C8F8}" destId="{28788789-A252-4C01-951A-7F1C64E1185F}" srcOrd="1" destOrd="0" presId="urn:microsoft.com/office/officeart/2005/8/layout/orgChart1"/>
    <dgm:cxn modelId="{CEBD7180-00D3-4B96-9ECD-DCD1B1F3480C}" type="presParOf" srcId="{28788789-A252-4C01-951A-7F1C64E1185F}" destId="{C4D510F3-227E-4D66-BF5A-B9BB47C89F8B}" srcOrd="0" destOrd="0" presId="urn:microsoft.com/office/officeart/2005/8/layout/orgChart1"/>
    <dgm:cxn modelId="{4C51C35D-3D95-43D4-83D6-6A3AE42DA9CC}" type="presParOf" srcId="{28788789-A252-4C01-951A-7F1C64E1185F}" destId="{9A1DBABD-AD14-47DD-A55B-EF821140B947}" srcOrd="1" destOrd="0" presId="urn:microsoft.com/office/officeart/2005/8/layout/orgChart1"/>
    <dgm:cxn modelId="{01C0B9DF-1755-4374-805B-B3FB2A90983F}" type="presParOf" srcId="{9A1DBABD-AD14-47DD-A55B-EF821140B947}" destId="{63FFD40F-3578-4477-A9B2-3C9494C56516}" srcOrd="0" destOrd="0" presId="urn:microsoft.com/office/officeart/2005/8/layout/orgChart1"/>
    <dgm:cxn modelId="{BF5BC1FE-0A1A-45BA-8E7F-995DD60F4602}" type="presParOf" srcId="{63FFD40F-3578-4477-A9B2-3C9494C56516}" destId="{C0A7FAB2-FBCA-47DA-A907-E42184082742}" srcOrd="0" destOrd="0" presId="urn:microsoft.com/office/officeart/2005/8/layout/orgChart1"/>
    <dgm:cxn modelId="{1A591BC4-D54D-4CBE-87E1-47F9C622D1BC}" type="presParOf" srcId="{63FFD40F-3578-4477-A9B2-3C9494C56516}" destId="{BC4362E2-9053-4CF3-A5FB-BFCC991D66F3}" srcOrd="1" destOrd="0" presId="urn:microsoft.com/office/officeart/2005/8/layout/orgChart1"/>
    <dgm:cxn modelId="{B636967E-CC9D-4D9D-890B-369EF96CD140}" type="presParOf" srcId="{9A1DBABD-AD14-47DD-A55B-EF821140B947}" destId="{E05B3A3F-9DAD-410A-B9EE-2B5AB1F4B3F2}" srcOrd="1" destOrd="0" presId="urn:microsoft.com/office/officeart/2005/8/layout/orgChart1"/>
    <dgm:cxn modelId="{4C8C06E5-0747-40CD-8BCF-1F625BC0BC21}" type="presParOf" srcId="{9A1DBABD-AD14-47DD-A55B-EF821140B947}" destId="{4ED582D7-1678-44F8-983F-8F89800DB1DD}" srcOrd="2" destOrd="0" presId="urn:microsoft.com/office/officeart/2005/8/layout/orgChart1"/>
    <dgm:cxn modelId="{E2142D3D-437E-45E3-9646-0EFB633113B6}" type="presParOf" srcId="{108C5453-EF22-448E-AADC-28AC8136C8F8}" destId="{4A710AF9-E502-4957-A074-FD6B8141642F}" srcOrd="2" destOrd="0" presId="urn:microsoft.com/office/officeart/2005/8/layout/orgChart1"/>
    <dgm:cxn modelId="{0C3DA4CC-BA65-4CB5-8A91-9F83B39A0B90}" type="presParOf" srcId="{E653F6C2-D697-45F4-BFD8-4AEDBAB04E4E}" destId="{05ECDD19-2AD5-4A5C-B6E2-F1F678BFECD8}" srcOrd="2" destOrd="0" presId="urn:microsoft.com/office/officeart/2005/8/layout/orgChart1"/>
    <dgm:cxn modelId="{4EB57C34-E063-4710-94DA-EC9242900252}" type="presParOf" srcId="{E653F6C2-D697-45F4-BFD8-4AEDBAB04E4E}" destId="{D83F8066-E954-471D-AF8B-291C59525B2C}" srcOrd="3" destOrd="0" presId="urn:microsoft.com/office/officeart/2005/8/layout/orgChart1"/>
    <dgm:cxn modelId="{415C80B9-64C5-423F-9E4A-9B66D97D0783}" type="presParOf" srcId="{D83F8066-E954-471D-AF8B-291C59525B2C}" destId="{5E704537-FF31-41BB-B44E-4C89060A8D2D}" srcOrd="0" destOrd="0" presId="urn:microsoft.com/office/officeart/2005/8/layout/orgChart1"/>
    <dgm:cxn modelId="{F299C569-C7C2-404D-A313-DFAB9C67C4FF}" type="presParOf" srcId="{5E704537-FF31-41BB-B44E-4C89060A8D2D}" destId="{D9EEAB75-2F41-4475-96C5-E4D7ACBAF56E}" srcOrd="0" destOrd="0" presId="urn:microsoft.com/office/officeart/2005/8/layout/orgChart1"/>
    <dgm:cxn modelId="{95CDB287-B7B3-44FC-A433-DB4FCA449347}" type="presParOf" srcId="{5E704537-FF31-41BB-B44E-4C89060A8D2D}" destId="{93600AC3-B806-42A8-A8AF-7C6223F18D0E}" srcOrd="1" destOrd="0" presId="urn:microsoft.com/office/officeart/2005/8/layout/orgChart1"/>
    <dgm:cxn modelId="{8EB189BC-D2EC-49F3-9341-2B6CC561C9B9}" type="presParOf" srcId="{D83F8066-E954-471D-AF8B-291C59525B2C}" destId="{5A227C0C-0717-4C48-93E1-69350170A79C}" srcOrd="1" destOrd="0" presId="urn:microsoft.com/office/officeart/2005/8/layout/orgChart1"/>
    <dgm:cxn modelId="{3CF9FFCD-3F95-429C-B3A5-3E26265706EE}" type="presParOf" srcId="{5A227C0C-0717-4C48-93E1-69350170A79C}" destId="{91B2DB90-18EB-4731-890E-CCC226C879CE}" srcOrd="0" destOrd="0" presId="urn:microsoft.com/office/officeart/2005/8/layout/orgChart1"/>
    <dgm:cxn modelId="{C0F3D240-7DF1-462F-B305-D23293E1B199}" type="presParOf" srcId="{5A227C0C-0717-4C48-93E1-69350170A79C}" destId="{3ABDA1D9-68C1-4122-AE11-B500B3F37FCB}" srcOrd="1" destOrd="0" presId="urn:microsoft.com/office/officeart/2005/8/layout/orgChart1"/>
    <dgm:cxn modelId="{AE31336F-CE39-4545-991B-1DE7B4E8C3E7}" type="presParOf" srcId="{3ABDA1D9-68C1-4122-AE11-B500B3F37FCB}" destId="{7DF7157E-EB68-4BF2-8889-836752BC92C1}" srcOrd="0" destOrd="0" presId="urn:microsoft.com/office/officeart/2005/8/layout/orgChart1"/>
    <dgm:cxn modelId="{13AB42AC-A16B-4542-8082-95660A9377E9}" type="presParOf" srcId="{7DF7157E-EB68-4BF2-8889-836752BC92C1}" destId="{E19C94AA-135D-4DFE-A199-07A1108F0390}" srcOrd="0" destOrd="0" presId="urn:microsoft.com/office/officeart/2005/8/layout/orgChart1"/>
    <dgm:cxn modelId="{4E019208-AA7C-4F1E-87E2-B7184F6F9920}" type="presParOf" srcId="{7DF7157E-EB68-4BF2-8889-836752BC92C1}" destId="{2AFBA297-63DE-49FE-9DBF-C626959156B4}" srcOrd="1" destOrd="0" presId="urn:microsoft.com/office/officeart/2005/8/layout/orgChart1"/>
    <dgm:cxn modelId="{A13C9A90-654A-4FC6-9869-8FB102EB9837}" type="presParOf" srcId="{3ABDA1D9-68C1-4122-AE11-B500B3F37FCB}" destId="{AD1F6334-7CDE-4057-A7F6-7C24E097F309}" srcOrd="1" destOrd="0" presId="urn:microsoft.com/office/officeart/2005/8/layout/orgChart1"/>
    <dgm:cxn modelId="{40617688-7A20-4FD1-AC55-095F3C2C62E0}" type="presParOf" srcId="{3ABDA1D9-68C1-4122-AE11-B500B3F37FCB}" destId="{44CB5E55-B202-41EF-BF38-E9F9F5C65AF4}" srcOrd="2" destOrd="0" presId="urn:microsoft.com/office/officeart/2005/8/layout/orgChart1"/>
    <dgm:cxn modelId="{385F2FFE-9A87-415A-8B61-E17C51D24726}" type="presParOf" srcId="{D83F8066-E954-471D-AF8B-291C59525B2C}" destId="{B26538B9-FA47-4939-A8CA-33665D4298AE}" srcOrd="2" destOrd="0" presId="urn:microsoft.com/office/officeart/2005/8/layout/orgChart1"/>
    <dgm:cxn modelId="{CB4FE5A7-F15C-4407-B61C-4DB254FA050F}" type="presParOf" srcId="{7EFFEF4A-559D-4E3A-9F81-2ACBC903333D}" destId="{4843FA34-D724-46E8-8227-1A6BB03F1F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35667-E54F-4BEA-9AD3-1E79263E90D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BD9E78B7-71DC-44BD-A955-4475820F789F}">
      <dgm:prSet phldrT="[Texto]"/>
      <dgm:spPr/>
      <dgm:t>
        <a:bodyPr/>
        <a:lstStyle/>
        <a:p>
          <a:r>
            <a:rPr lang="pt-BR" dirty="0"/>
            <a:t>CADASTRO</a:t>
          </a:r>
        </a:p>
      </dgm:t>
    </dgm:pt>
    <dgm:pt modelId="{5C31C44A-E7B7-4484-BBC9-37FF7DADDEAB}" type="parTrans" cxnId="{E66F7ADE-1748-4D6B-B4E3-73EE9AC26440}">
      <dgm:prSet/>
      <dgm:spPr/>
      <dgm:t>
        <a:bodyPr/>
        <a:lstStyle/>
        <a:p>
          <a:endParaRPr lang="pt-BR"/>
        </a:p>
      </dgm:t>
    </dgm:pt>
    <dgm:pt modelId="{3D618415-AA86-48DD-B8BD-DD21C5FD16A2}" type="sibTrans" cxnId="{E66F7ADE-1748-4D6B-B4E3-73EE9AC26440}">
      <dgm:prSet/>
      <dgm:spPr/>
      <dgm:t>
        <a:bodyPr/>
        <a:lstStyle/>
        <a:p>
          <a:endParaRPr lang="pt-BR"/>
        </a:p>
      </dgm:t>
    </dgm:pt>
    <dgm:pt modelId="{99AF56F9-B2AD-4575-9216-4FA93BAF8D32}">
      <dgm:prSet phldrT="[Texto]"/>
      <dgm:spPr/>
      <dgm:t>
        <a:bodyPr/>
        <a:lstStyle/>
        <a:p>
          <a:r>
            <a:rPr lang="pt-BR" dirty="0"/>
            <a:t>Implementar método POST;</a:t>
          </a:r>
        </a:p>
      </dgm:t>
    </dgm:pt>
    <dgm:pt modelId="{38393934-5F19-4C76-AC6E-A77C249C4FF7}" type="parTrans" cxnId="{1A391438-68F0-49E2-BA7C-3C0CC13B94FF}">
      <dgm:prSet/>
      <dgm:spPr/>
      <dgm:t>
        <a:bodyPr/>
        <a:lstStyle/>
        <a:p>
          <a:endParaRPr lang="pt-BR"/>
        </a:p>
      </dgm:t>
    </dgm:pt>
    <dgm:pt modelId="{244BC08B-3C75-46CB-B9F7-518E84A6E0AA}" type="sibTrans" cxnId="{1A391438-68F0-49E2-BA7C-3C0CC13B94FF}">
      <dgm:prSet/>
      <dgm:spPr/>
      <dgm:t>
        <a:bodyPr/>
        <a:lstStyle/>
        <a:p>
          <a:endParaRPr lang="pt-BR"/>
        </a:p>
      </dgm:t>
    </dgm:pt>
    <dgm:pt modelId="{20C32A85-2390-486B-B46F-72044B4612EE}">
      <dgm:prSet phldrT="[Texto]"/>
      <dgm:spPr/>
      <dgm:t>
        <a:bodyPr/>
        <a:lstStyle/>
        <a:p>
          <a:r>
            <a:rPr lang="pt-BR" dirty="0"/>
            <a:t>VALIDAÇÃO</a:t>
          </a:r>
        </a:p>
      </dgm:t>
    </dgm:pt>
    <dgm:pt modelId="{587A657D-965D-4432-8AB2-70DCC42F1910}" type="parTrans" cxnId="{93B4D8E9-C0D8-437D-B224-BEFA4A671460}">
      <dgm:prSet/>
      <dgm:spPr/>
      <dgm:t>
        <a:bodyPr/>
        <a:lstStyle/>
        <a:p>
          <a:endParaRPr lang="pt-BR"/>
        </a:p>
      </dgm:t>
    </dgm:pt>
    <dgm:pt modelId="{8F86748D-7CFB-4CEC-8A9D-32B04A036E3E}" type="sibTrans" cxnId="{93B4D8E9-C0D8-437D-B224-BEFA4A671460}">
      <dgm:prSet/>
      <dgm:spPr/>
      <dgm:t>
        <a:bodyPr/>
        <a:lstStyle/>
        <a:p>
          <a:endParaRPr lang="pt-BR"/>
        </a:p>
      </dgm:t>
    </dgm:pt>
    <dgm:pt modelId="{6A4972D4-8573-4C97-AB5D-302A52979D7D}">
      <dgm:prSet phldrT="[Texto]"/>
      <dgm:spPr/>
      <dgm:t>
        <a:bodyPr/>
        <a:lstStyle/>
        <a:p>
          <a:r>
            <a:rPr lang="pt-BR" dirty="0"/>
            <a:t>Validar dados de cadastro;</a:t>
          </a:r>
        </a:p>
      </dgm:t>
    </dgm:pt>
    <dgm:pt modelId="{BEBBF348-5F2D-46BF-B822-AAF06381E2B6}" type="parTrans" cxnId="{EBF2E8D3-15E1-49FD-8C64-B21320E5CEC1}">
      <dgm:prSet/>
      <dgm:spPr/>
      <dgm:t>
        <a:bodyPr/>
        <a:lstStyle/>
        <a:p>
          <a:endParaRPr lang="pt-BR"/>
        </a:p>
      </dgm:t>
    </dgm:pt>
    <dgm:pt modelId="{683C6644-3FFF-43E0-B248-73D034FC2495}" type="sibTrans" cxnId="{EBF2E8D3-15E1-49FD-8C64-B21320E5CEC1}">
      <dgm:prSet/>
      <dgm:spPr/>
      <dgm:t>
        <a:bodyPr/>
        <a:lstStyle/>
        <a:p>
          <a:endParaRPr lang="pt-BR"/>
        </a:p>
      </dgm:t>
    </dgm:pt>
    <dgm:pt modelId="{04A762A0-3E8F-4CBC-A4F0-D56E471DF789}">
      <dgm:prSet phldrT="[Texto]"/>
      <dgm:spPr/>
      <dgm:t>
        <a:bodyPr/>
        <a:lstStyle/>
        <a:p>
          <a:r>
            <a:rPr lang="pt-BR" dirty="0"/>
            <a:t>EDIÇÃO</a:t>
          </a:r>
        </a:p>
      </dgm:t>
    </dgm:pt>
    <dgm:pt modelId="{F8002DDB-85B8-4B97-89A6-F9995EA08DAC}" type="parTrans" cxnId="{5D911DF9-63EE-4DF4-9D97-3264C6EA6050}">
      <dgm:prSet/>
      <dgm:spPr/>
      <dgm:t>
        <a:bodyPr/>
        <a:lstStyle/>
        <a:p>
          <a:endParaRPr lang="pt-BR"/>
        </a:p>
      </dgm:t>
    </dgm:pt>
    <dgm:pt modelId="{036F6D86-32B8-49C5-BA2F-79DF124E5633}" type="sibTrans" cxnId="{5D911DF9-63EE-4DF4-9D97-3264C6EA6050}">
      <dgm:prSet/>
      <dgm:spPr/>
      <dgm:t>
        <a:bodyPr/>
        <a:lstStyle/>
        <a:p>
          <a:endParaRPr lang="pt-BR"/>
        </a:p>
      </dgm:t>
    </dgm:pt>
    <dgm:pt modelId="{FBF801F3-F1EE-4129-B403-5D3D4E81F521}">
      <dgm:prSet phldrT="[Texto]"/>
      <dgm:spPr/>
      <dgm:t>
        <a:bodyPr/>
        <a:lstStyle/>
        <a:p>
          <a:r>
            <a:rPr lang="pt-BR" dirty="0"/>
            <a:t>Implementar método PUT;</a:t>
          </a:r>
        </a:p>
      </dgm:t>
    </dgm:pt>
    <dgm:pt modelId="{950BB19F-9B72-4722-9461-73C4A4580F90}" type="parTrans" cxnId="{06CFA240-B326-4FB0-8107-110AA8F5BF3C}">
      <dgm:prSet/>
      <dgm:spPr/>
      <dgm:t>
        <a:bodyPr/>
        <a:lstStyle/>
        <a:p>
          <a:endParaRPr lang="pt-BR"/>
        </a:p>
      </dgm:t>
    </dgm:pt>
    <dgm:pt modelId="{88D8310F-BA90-44A5-BE78-3CF33AE6DE3D}" type="sibTrans" cxnId="{06CFA240-B326-4FB0-8107-110AA8F5BF3C}">
      <dgm:prSet/>
      <dgm:spPr/>
      <dgm:t>
        <a:bodyPr/>
        <a:lstStyle/>
        <a:p>
          <a:endParaRPr lang="pt-BR"/>
        </a:p>
      </dgm:t>
    </dgm:pt>
    <dgm:pt modelId="{B09AC947-088F-4083-A2D9-096BE9B8EC3F}">
      <dgm:prSet phldrT="[Texto]"/>
      <dgm:spPr/>
      <dgm:t>
        <a:bodyPr/>
        <a:lstStyle/>
        <a:p>
          <a:r>
            <a:rPr lang="pt-BR" dirty="0"/>
            <a:t>BUSCA</a:t>
          </a:r>
        </a:p>
      </dgm:t>
    </dgm:pt>
    <dgm:pt modelId="{BCC1150A-3E65-4579-8356-A29010BE387D}" type="parTrans" cxnId="{E5E9FB69-A004-4A27-84A5-431BA8CAD2F8}">
      <dgm:prSet/>
      <dgm:spPr/>
      <dgm:t>
        <a:bodyPr/>
        <a:lstStyle/>
        <a:p>
          <a:endParaRPr lang="pt-BR"/>
        </a:p>
      </dgm:t>
    </dgm:pt>
    <dgm:pt modelId="{BEB5DFF8-B817-42F0-AC70-DC4CFDCCE364}" type="sibTrans" cxnId="{E5E9FB69-A004-4A27-84A5-431BA8CAD2F8}">
      <dgm:prSet/>
      <dgm:spPr/>
      <dgm:t>
        <a:bodyPr/>
        <a:lstStyle/>
        <a:p>
          <a:endParaRPr lang="pt-BR"/>
        </a:p>
      </dgm:t>
    </dgm:pt>
    <dgm:pt modelId="{19C1B23B-1F14-47A8-8C65-921F50C66299}">
      <dgm:prSet phldrT="[Texto]"/>
      <dgm:spPr/>
      <dgm:t>
        <a:bodyPr/>
        <a:lstStyle/>
        <a:p>
          <a:r>
            <a:rPr lang="pt-BR" dirty="0"/>
            <a:t>LISTAGEM</a:t>
          </a:r>
        </a:p>
      </dgm:t>
    </dgm:pt>
    <dgm:pt modelId="{F2C2F79B-0459-457F-92F6-D3262E67F0D2}" type="parTrans" cxnId="{0D1B9C5E-0343-483F-B05E-2C63DA84636F}">
      <dgm:prSet/>
      <dgm:spPr/>
      <dgm:t>
        <a:bodyPr/>
        <a:lstStyle/>
        <a:p>
          <a:endParaRPr lang="pt-BR"/>
        </a:p>
      </dgm:t>
    </dgm:pt>
    <dgm:pt modelId="{811F0E8A-37E0-41D8-A446-EF1274151880}" type="sibTrans" cxnId="{0D1B9C5E-0343-483F-B05E-2C63DA84636F}">
      <dgm:prSet/>
      <dgm:spPr/>
      <dgm:t>
        <a:bodyPr/>
        <a:lstStyle/>
        <a:p>
          <a:endParaRPr lang="pt-BR"/>
        </a:p>
      </dgm:t>
    </dgm:pt>
    <dgm:pt modelId="{29937DBD-72E2-4E36-94CD-227C70F86D62}">
      <dgm:prSet phldrT="[Texto]"/>
      <dgm:spPr/>
      <dgm:t>
        <a:bodyPr/>
        <a:lstStyle/>
        <a:p>
          <a:r>
            <a:rPr lang="pt-BR" dirty="0"/>
            <a:t>Implementar método GET;</a:t>
          </a:r>
        </a:p>
      </dgm:t>
    </dgm:pt>
    <dgm:pt modelId="{0B277EC6-25B6-4F09-AAFB-572107156179}" type="parTrans" cxnId="{C7E221A0-E48F-4793-94D8-771EF58D10DF}">
      <dgm:prSet/>
      <dgm:spPr/>
      <dgm:t>
        <a:bodyPr/>
        <a:lstStyle/>
        <a:p>
          <a:endParaRPr lang="pt-BR"/>
        </a:p>
      </dgm:t>
    </dgm:pt>
    <dgm:pt modelId="{869DFE9B-8CD8-4F57-AF46-CBAFAC854D79}" type="sibTrans" cxnId="{C7E221A0-E48F-4793-94D8-771EF58D10DF}">
      <dgm:prSet/>
      <dgm:spPr/>
      <dgm:t>
        <a:bodyPr/>
        <a:lstStyle/>
        <a:p>
          <a:endParaRPr lang="pt-BR"/>
        </a:p>
      </dgm:t>
    </dgm:pt>
    <dgm:pt modelId="{3C81A07D-381D-4040-AC34-FA77F07AF51F}">
      <dgm:prSet phldrT="[Texto]"/>
      <dgm:spPr/>
      <dgm:t>
        <a:bodyPr/>
        <a:lstStyle/>
        <a:p>
          <a:endParaRPr lang="pt-BR" dirty="0"/>
        </a:p>
      </dgm:t>
    </dgm:pt>
    <dgm:pt modelId="{9490195B-07FC-4188-B98D-4D0A9F05E699}" type="parTrans" cxnId="{4175EA72-16D8-41C8-945A-49F68EBF4BD4}">
      <dgm:prSet/>
      <dgm:spPr/>
      <dgm:t>
        <a:bodyPr/>
        <a:lstStyle/>
        <a:p>
          <a:endParaRPr lang="pt-BR"/>
        </a:p>
      </dgm:t>
    </dgm:pt>
    <dgm:pt modelId="{58284650-50DC-4BFA-B2A5-028DAED39F02}" type="sibTrans" cxnId="{4175EA72-16D8-41C8-945A-49F68EBF4BD4}">
      <dgm:prSet/>
      <dgm:spPr/>
      <dgm:t>
        <a:bodyPr/>
        <a:lstStyle/>
        <a:p>
          <a:endParaRPr lang="pt-BR"/>
        </a:p>
      </dgm:t>
    </dgm:pt>
    <dgm:pt modelId="{9F1EC886-EC92-4F81-8CA3-7E615A61642C}">
      <dgm:prSet phldrT="[Texto]"/>
      <dgm:spPr/>
      <dgm:t>
        <a:bodyPr/>
        <a:lstStyle/>
        <a:p>
          <a:r>
            <a:rPr lang="pt-BR" dirty="0"/>
            <a:t>Implementar método de busca dos clientes;</a:t>
          </a:r>
        </a:p>
      </dgm:t>
    </dgm:pt>
    <dgm:pt modelId="{BE3864E6-BCF0-4E68-A8DC-F99FD908503E}" type="parTrans" cxnId="{0091AA37-339A-431D-9EE3-3D7527B9F9AA}">
      <dgm:prSet/>
      <dgm:spPr/>
      <dgm:t>
        <a:bodyPr/>
        <a:lstStyle/>
        <a:p>
          <a:endParaRPr lang="pt-BR"/>
        </a:p>
      </dgm:t>
    </dgm:pt>
    <dgm:pt modelId="{C0C11726-3DC8-4CFB-AB1C-EBCFA1588FC4}" type="sibTrans" cxnId="{0091AA37-339A-431D-9EE3-3D7527B9F9AA}">
      <dgm:prSet/>
      <dgm:spPr/>
      <dgm:t>
        <a:bodyPr/>
        <a:lstStyle/>
        <a:p>
          <a:endParaRPr lang="pt-BR"/>
        </a:p>
      </dgm:t>
    </dgm:pt>
    <dgm:pt modelId="{6B8840DC-A3A4-4A8C-A019-0C68CE479D25}" type="pres">
      <dgm:prSet presAssocID="{E6C35667-E54F-4BEA-9AD3-1E79263E90DA}" presName="Name0" presStyleCnt="0">
        <dgm:presLayoutVars>
          <dgm:dir/>
          <dgm:animLvl val="lvl"/>
          <dgm:resizeHandles val="exact"/>
        </dgm:presLayoutVars>
      </dgm:prSet>
      <dgm:spPr/>
    </dgm:pt>
    <dgm:pt modelId="{56B47FD8-71B3-4B14-A01C-965541B6B231}" type="pres">
      <dgm:prSet presAssocID="{BD9E78B7-71DC-44BD-A955-4475820F789F}" presName="composite" presStyleCnt="0"/>
      <dgm:spPr/>
    </dgm:pt>
    <dgm:pt modelId="{5450EDD9-36D7-44AD-BDC3-F4B9877D16D1}" type="pres">
      <dgm:prSet presAssocID="{BD9E78B7-71DC-44BD-A955-4475820F789F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1D7BC27E-035F-4CE5-9783-99788A5C55F8}" type="pres">
      <dgm:prSet presAssocID="{BD9E78B7-71DC-44BD-A955-4475820F789F}" presName="desTx" presStyleLbl="alignAccFollowNode1" presStyleIdx="0" presStyleCnt="5">
        <dgm:presLayoutVars>
          <dgm:bulletEnabled val="1"/>
        </dgm:presLayoutVars>
      </dgm:prSet>
      <dgm:spPr/>
    </dgm:pt>
    <dgm:pt modelId="{2F633091-D977-4723-86BE-B6C17641C310}" type="pres">
      <dgm:prSet presAssocID="{3D618415-AA86-48DD-B8BD-DD21C5FD16A2}" presName="space" presStyleCnt="0"/>
      <dgm:spPr/>
    </dgm:pt>
    <dgm:pt modelId="{939C7097-1C1F-41EF-8C27-3CA4506507D4}" type="pres">
      <dgm:prSet presAssocID="{20C32A85-2390-486B-B46F-72044B4612EE}" presName="composite" presStyleCnt="0"/>
      <dgm:spPr/>
    </dgm:pt>
    <dgm:pt modelId="{E6C5138B-B705-49FE-9BF8-CD42BE83B5D8}" type="pres">
      <dgm:prSet presAssocID="{20C32A85-2390-486B-B46F-72044B4612EE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C9B5BA50-E6FE-4FCE-9E60-1C249CC79208}" type="pres">
      <dgm:prSet presAssocID="{20C32A85-2390-486B-B46F-72044B4612EE}" presName="desTx" presStyleLbl="alignAccFollowNode1" presStyleIdx="1" presStyleCnt="5">
        <dgm:presLayoutVars>
          <dgm:bulletEnabled val="1"/>
        </dgm:presLayoutVars>
      </dgm:prSet>
      <dgm:spPr/>
    </dgm:pt>
    <dgm:pt modelId="{C4AD892C-F361-4DB2-9F92-F36C91EBBE34}" type="pres">
      <dgm:prSet presAssocID="{8F86748D-7CFB-4CEC-8A9D-32B04A036E3E}" presName="space" presStyleCnt="0"/>
      <dgm:spPr/>
    </dgm:pt>
    <dgm:pt modelId="{206FD32B-1BD6-4752-A952-007CEECCAFE4}" type="pres">
      <dgm:prSet presAssocID="{04A762A0-3E8F-4CBC-A4F0-D56E471DF789}" presName="composite" presStyleCnt="0"/>
      <dgm:spPr/>
    </dgm:pt>
    <dgm:pt modelId="{4277FC2F-5115-45F8-84E8-F482AE55F9BA}" type="pres">
      <dgm:prSet presAssocID="{04A762A0-3E8F-4CBC-A4F0-D56E471DF78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6EE6172B-6673-4195-84D9-1B9B5E362310}" type="pres">
      <dgm:prSet presAssocID="{04A762A0-3E8F-4CBC-A4F0-D56E471DF789}" presName="desTx" presStyleLbl="alignAccFollowNode1" presStyleIdx="2" presStyleCnt="5">
        <dgm:presLayoutVars>
          <dgm:bulletEnabled val="1"/>
        </dgm:presLayoutVars>
      </dgm:prSet>
      <dgm:spPr/>
    </dgm:pt>
    <dgm:pt modelId="{EBE980D6-51EA-49E6-815D-7626B4668BCE}" type="pres">
      <dgm:prSet presAssocID="{036F6D86-32B8-49C5-BA2F-79DF124E5633}" presName="space" presStyleCnt="0"/>
      <dgm:spPr/>
    </dgm:pt>
    <dgm:pt modelId="{1237F28A-D450-47E7-AA1A-BEC054079213}" type="pres">
      <dgm:prSet presAssocID="{19C1B23B-1F14-47A8-8C65-921F50C66299}" presName="composite" presStyleCnt="0"/>
      <dgm:spPr/>
    </dgm:pt>
    <dgm:pt modelId="{267FFC70-F27B-4F67-AB41-C349F70B299B}" type="pres">
      <dgm:prSet presAssocID="{19C1B23B-1F14-47A8-8C65-921F50C6629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358F32F-437C-44CE-9663-5B4DAA73D265}" type="pres">
      <dgm:prSet presAssocID="{19C1B23B-1F14-47A8-8C65-921F50C66299}" presName="desTx" presStyleLbl="alignAccFollowNode1" presStyleIdx="3" presStyleCnt="5">
        <dgm:presLayoutVars>
          <dgm:bulletEnabled val="1"/>
        </dgm:presLayoutVars>
      </dgm:prSet>
      <dgm:spPr/>
    </dgm:pt>
    <dgm:pt modelId="{97C59470-F754-42D3-8301-A5B3D815A6A3}" type="pres">
      <dgm:prSet presAssocID="{811F0E8A-37E0-41D8-A446-EF1274151880}" presName="space" presStyleCnt="0"/>
      <dgm:spPr/>
    </dgm:pt>
    <dgm:pt modelId="{4C044A46-23E4-4A9C-8867-95831428723A}" type="pres">
      <dgm:prSet presAssocID="{B09AC947-088F-4083-A2D9-096BE9B8EC3F}" presName="composite" presStyleCnt="0"/>
      <dgm:spPr/>
    </dgm:pt>
    <dgm:pt modelId="{EEEAE93C-3ACA-45F6-8BAA-0C41328F877E}" type="pres">
      <dgm:prSet presAssocID="{B09AC947-088F-4083-A2D9-096BE9B8EC3F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26DA57F-FEC8-482A-9CA3-8BF08B9DD8D4}" type="pres">
      <dgm:prSet presAssocID="{B09AC947-088F-4083-A2D9-096BE9B8EC3F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091AA37-339A-431D-9EE3-3D7527B9F9AA}" srcId="{B09AC947-088F-4083-A2D9-096BE9B8EC3F}" destId="{9F1EC886-EC92-4F81-8CA3-7E615A61642C}" srcOrd="0" destOrd="0" parTransId="{BE3864E6-BCF0-4E68-A8DC-F99FD908503E}" sibTransId="{C0C11726-3DC8-4CFB-AB1C-EBCFA1588FC4}"/>
    <dgm:cxn modelId="{1A391438-68F0-49E2-BA7C-3C0CC13B94FF}" srcId="{BD9E78B7-71DC-44BD-A955-4475820F789F}" destId="{99AF56F9-B2AD-4575-9216-4FA93BAF8D32}" srcOrd="0" destOrd="0" parTransId="{38393934-5F19-4C76-AC6E-A77C249C4FF7}" sibTransId="{244BC08B-3C75-46CB-B9F7-518E84A6E0AA}"/>
    <dgm:cxn modelId="{F6053F3D-1C0E-4A04-B565-91B48588DE32}" type="presOf" srcId="{20C32A85-2390-486B-B46F-72044B4612EE}" destId="{E6C5138B-B705-49FE-9BF8-CD42BE83B5D8}" srcOrd="0" destOrd="0" presId="urn:microsoft.com/office/officeart/2005/8/layout/hList1"/>
    <dgm:cxn modelId="{1F668E3E-60C6-4A6F-A193-5183C139B8F7}" type="presOf" srcId="{FBF801F3-F1EE-4129-B403-5D3D4E81F521}" destId="{6EE6172B-6673-4195-84D9-1B9B5E362310}" srcOrd="0" destOrd="0" presId="urn:microsoft.com/office/officeart/2005/8/layout/hList1"/>
    <dgm:cxn modelId="{06CFA240-B326-4FB0-8107-110AA8F5BF3C}" srcId="{04A762A0-3E8F-4CBC-A4F0-D56E471DF789}" destId="{FBF801F3-F1EE-4129-B403-5D3D4E81F521}" srcOrd="0" destOrd="0" parTransId="{950BB19F-9B72-4722-9461-73C4A4580F90}" sibTransId="{88D8310F-BA90-44A5-BE78-3CF33AE6DE3D}"/>
    <dgm:cxn modelId="{B5A3015B-E57D-4E39-B4AF-BFB7C088351C}" type="presOf" srcId="{9F1EC886-EC92-4F81-8CA3-7E615A61642C}" destId="{226DA57F-FEC8-482A-9CA3-8BF08B9DD8D4}" srcOrd="0" destOrd="0" presId="urn:microsoft.com/office/officeart/2005/8/layout/hList1"/>
    <dgm:cxn modelId="{A231855D-E361-472D-BD89-F048ACF9493B}" type="presOf" srcId="{B09AC947-088F-4083-A2D9-096BE9B8EC3F}" destId="{EEEAE93C-3ACA-45F6-8BAA-0C41328F877E}" srcOrd="0" destOrd="0" presId="urn:microsoft.com/office/officeart/2005/8/layout/hList1"/>
    <dgm:cxn modelId="{0D1B9C5E-0343-483F-B05E-2C63DA84636F}" srcId="{E6C35667-E54F-4BEA-9AD3-1E79263E90DA}" destId="{19C1B23B-1F14-47A8-8C65-921F50C66299}" srcOrd="3" destOrd="0" parTransId="{F2C2F79B-0459-457F-92F6-D3262E67F0D2}" sibTransId="{811F0E8A-37E0-41D8-A446-EF1274151880}"/>
    <dgm:cxn modelId="{DC637563-2B7B-49DE-BFE4-B594DAED25F3}" type="presOf" srcId="{04A762A0-3E8F-4CBC-A4F0-D56E471DF789}" destId="{4277FC2F-5115-45F8-84E8-F482AE55F9BA}" srcOrd="0" destOrd="0" presId="urn:microsoft.com/office/officeart/2005/8/layout/hList1"/>
    <dgm:cxn modelId="{E5E9FB69-A004-4A27-84A5-431BA8CAD2F8}" srcId="{E6C35667-E54F-4BEA-9AD3-1E79263E90DA}" destId="{B09AC947-088F-4083-A2D9-096BE9B8EC3F}" srcOrd="4" destOrd="0" parTransId="{BCC1150A-3E65-4579-8356-A29010BE387D}" sibTransId="{BEB5DFF8-B817-42F0-AC70-DC4CFDCCE364}"/>
    <dgm:cxn modelId="{4175EA72-16D8-41C8-945A-49F68EBF4BD4}" srcId="{19C1B23B-1F14-47A8-8C65-921F50C66299}" destId="{3C81A07D-381D-4040-AC34-FA77F07AF51F}" srcOrd="1" destOrd="0" parTransId="{9490195B-07FC-4188-B98D-4D0A9F05E699}" sibTransId="{58284650-50DC-4BFA-B2A5-028DAED39F02}"/>
    <dgm:cxn modelId="{AFA25A86-BCF6-46CD-88F9-A3BF4E22073F}" type="presOf" srcId="{19C1B23B-1F14-47A8-8C65-921F50C66299}" destId="{267FFC70-F27B-4F67-AB41-C349F70B299B}" srcOrd="0" destOrd="0" presId="urn:microsoft.com/office/officeart/2005/8/layout/hList1"/>
    <dgm:cxn modelId="{EE7DB58A-FD97-4EF8-ACE1-C06AE90B0133}" type="presOf" srcId="{3C81A07D-381D-4040-AC34-FA77F07AF51F}" destId="{6358F32F-437C-44CE-9663-5B4DAA73D265}" srcOrd="0" destOrd="1" presId="urn:microsoft.com/office/officeart/2005/8/layout/hList1"/>
    <dgm:cxn modelId="{C7E221A0-E48F-4793-94D8-771EF58D10DF}" srcId="{19C1B23B-1F14-47A8-8C65-921F50C66299}" destId="{29937DBD-72E2-4E36-94CD-227C70F86D62}" srcOrd="0" destOrd="0" parTransId="{0B277EC6-25B6-4F09-AAFB-572107156179}" sibTransId="{869DFE9B-8CD8-4F57-AF46-CBAFAC854D79}"/>
    <dgm:cxn modelId="{A3DBC2B7-8E4F-4B43-AF2F-F313B026F301}" type="presOf" srcId="{99AF56F9-B2AD-4575-9216-4FA93BAF8D32}" destId="{1D7BC27E-035F-4CE5-9783-99788A5C55F8}" srcOrd="0" destOrd="0" presId="urn:microsoft.com/office/officeart/2005/8/layout/hList1"/>
    <dgm:cxn modelId="{EBF2E8D3-15E1-49FD-8C64-B21320E5CEC1}" srcId="{20C32A85-2390-486B-B46F-72044B4612EE}" destId="{6A4972D4-8573-4C97-AB5D-302A52979D7D}" srcOrd="0" destOrd="0" parTransId="{BEBBF348-5F2D-46BF-B822-AAF06381E2B6}" sibTransId="{683C6644-3FFF-43E0-B248-73D034FC2495}"/>
    <dgm:cxn modelId="{D488B7D4-C358-4B5D-B84A-C1BF85A135FB}" type="presOf" srcId="{E6C35667-E54F-4BEA-9AD3-1E79263E90DA}" destId="{6B8840DC-A3A4-4A8C-A019-0C68CE479D25}" srcOrd="0" destOrd="0" presId="urn:microsoft.com/office/officeart/2005/8/layout/hList1"/>
    <dgm:cxn modelId="{E66F7ADE-1748-4D6B-B4E3-73EE9AC26440}" srcId="{E6C35667-E54F-4BEA-9AD3-1E79263E90DA}" destId="{BD9E78B7-71DC-44BD-A955-4475820F789F}" srcOrd="0" destOrd="0" parTransId="{5C31C44A-E7B7-4484-BBC9-37FF7DADDEAB}" sibTransId="{3D618415-AA86-48DD-B8BD-DD21C5FD16A2}"/>
    <dgm:cxn modelId="{D3F3C0E1-678A-4CEA-BB40-C4560273B8D4}" type="presOf" srcId="{29937DBD-72E2-4E36-94CD-227C70F86D62}" destId="{6358F32F-437C-44CE-9663-5B4DAA73D265}" srcOrd="0" destOrd="0" presId="urn:microsoft.com/office/officeart/2005/8/layout/hList1"/>
    <dgm:cxn modelId="{93B4D8E9-C0D8-437D-B224-BEFA4A671460}" srcId="{E6C35667-E54F-4BEA-9AD3-1E79263E90DA}" destId="{20C32A85-2390-486B-B46F-72044B4612EE}" srcOrd="1" destOrd="0" parTransId="{587A657D-965D-4432-8AB2-70DCC42F1910}" sibTransId="{8F86748D-7CFB-4CEC-8A9D-32B04A036E3E}"/>
    <dgm:cxn modelId="{857B6AF5-7D0F-45D6-89B1-0D8C79AFA1D3}" type="presOf" srcId="{BD9E78B7-71DC-44BD-A955-4475820F789F}" destId="{5450EDD9-36D7-44AD-BDC3-F4B9877D16D1}" srcOrd="0" destOrd="0" presId="urn:microsoft.com/office/officeart/2005/8/layout/hList1"/>
    <dgm:cxn modelId="{78F042F8-B3E8-487E-9E45-953FE0732853}" type="presOf" srcId="{6A4972D4-8573-4C97-AB5D-302A52979D7D}" destId="{C9B5BA50-E6FE-4FCE-9E60-1C249CC79208}" srcOrd="0" destOrd="0" presId="urn:microsoft.com/office/officeart/2005/8/layout/hList1"/>
    <dgm:cxn modelId="{5D911DF9-63EE-4DF4-9D97-3264C6EA6050}" srcId="{E6C35667-E54F-4BEA-9AD3-1E79263E90DA}" destId="{04A762A0-3E8F-4CBC-A4F0-D56E471DF789}" srcOrd="2" destOrd="0" parTransId="{F8002DDB-85B8-4B97-89A6-F9995EA08DAC}" sibTransId="{036F6D86-32B8-49C5-BA2F-79DF124E5633}"/>
    <dgm:cxn modelId="{8CA91151-F514-41F8-AAC5-FEF484E63E13}" type="presParOf" srcId="{6B8840DC-A3A4-4A8C-A019-0C68CE479D25}" destId="{56B47FD8-71B3-4B14-A01C-965541B6B231}" srcOrd="0" destOrd="0" presId="urn:microsoft.com/office/officeart/2005/8/layout/hList1"/>
    <dgm:cxn modelId="{F657289A-01EC-4834-8E9F-9E7184FFEBDA}" type="presParOf" srcId="{56B47FD8-71B3-4B14-A01C-965541B6B231}" destId="{5450EDD9-36D7-44AD-BDC3-F4B9877D16D1}" srcOrd="0" destOrd="0" presId="urn:microsoft.com/office/officeart/2005/8/layout/hList1"/>
    <dgm:cxn modelId="{E1B6ABD0-9FB2-44C1-BF0D-7E9859746D66}" type="presParOf" srcId="{56B47FD8-71B3-4B14-A01C-965541B6B231}" destId="{1D7BC27E-035F-4CE5-9783-99788A5C55F8}" srcOrd="1" destOrd="0" presId="urn:microsoft.com/office/officeart/2005/8/layout/hList1"/>
    <dgm:cxn modelId="{A09E9F69-E5A9-4AA0-8A21-861DFC3C1E82}" type="presParOf" srcId="{6B8840DC-A3A4-4A8C-A019-0C68CE479D25}" destId="{2F633091-D977-4723-86BE-B6C17641C310}" srcOrd="1" destOrd="0" presId="urn:microsoft.com/office/officeart/2005/8/layout/hList1"/>
    <dgm:cxn modelId="{90221656-0320-4816-B41B-D632202106D8}" type="presParOf" srcId="{6B8840DC-A3A4-4A8C-A019-0C68CE479D25}" destId="{939C7097-1C1F-41EF-8C27-3CA4506507D4}" srcOrd="2" destOrd="0" presId="urn:microsoft.com/office/officeart/2005/8/layout/hList1"/>
    <dgm:cxn modelId="{46A90C12-0BBF-475B-BA2A-6E702C9FA92E}" type="presParOf" srcId="{939C7097-1C1F-41EF-8C27-3CA4506507D4}" destId="{E6C5138B-B705-49FE-9BF8-CD42BE83B5D8}" srcOrd="0" destOrd="0" presId="urn:microsoft.com/office/officeart/2005/8/layout/hList1"/>
    <dgm:cxn modelId="{234AE101-0B9A-40FD-A1DF-3836E4421A27}" type="presParOf" srcId="{939C7097-1C1F-41EF-8C27-3CA4506507D4}" destId="{C9B5BA50-E6FE-4FCE-9E60-1C249CC79208}" srcOrd="1" destOrd="0" presId="urn:microsoft.com/office/officeart/2005/8/layout/hList1"/>
    <dgm:cxn modelId="{34C7C1F3-3C12-456F-A28C-186237C0C584}" type="presParOf" srcId="{6B8840DC-A3A4-4A8C-A019-0C68CE479D25}" destId="{C4AD892C-F361-4DB2-9F92-F36C91EBBE34}" srcOrd="3" destOrd="0" presId="urn:microsoft.com/office/officeart/2005/8/layout/hList1"/>
    <dgm:cxn modelId="{55C7B472-A0C6-4390-9811-C117EF0F84D7}" type="presParOf" srcId="{6B8840DC-A3A4-4A8C-A019-0C68CE479D25}" destId="{206FD32B-1BD6-4752-A952-007CEECCAFE4}" srcOrd="4" destOrd="0" presId="urn:microsoft.com/office/officeart/2005/8/layout/hList1"/>
    <dgm:cxn modelId="{A8BC68BC-9D7B-4A08-BD34-26CD48E694AF}" type="presParOf" srcId="{206FD32B-1BD6-4752-A952-007CEECCAFE4}" destId="{4277FC2F-5115-45F8-84E8-F482AE55F9BA}" srcOrd="0" destOrd="0" presId="urn:microsoft.com/office/officeart/2005/8/layout/hList1"/>
    <dgm:cxn modelId="{C4982A21-BBCA-4255-B6DA-79E221D7BD20}" type="presParOf" srcId="{206FD32B-1BD6-4752-A952-007CEECCAFE4}" destId="{6EE6172B-6673-4195-84D9-1B9B5E362310}" srcOrd="1" destOrd="0" presId="urn:microsoft.com/office/officeart/2005/8/layout/hList1"/>
    <dgm:cxn modelId="{6B7005EF-CEF7-441A-9316-4F439ABD4551}" type="presParOf" srcId="{6B8840DC-A3A4-4A8C-A019-0C68CE479D25}" destId="{EBE980D6-51EA-49E6-815D-7626B4668BCE}" srcOrd="5" destOrd="0" presId="urn:microsoft.com/office/officeart/2005/8/layout/hList1"/>
    <dgm:cxn modelId="{CF60DD5C-0258-49D1-90C0-404EF40DE159}" type="presParOf" srcId="{6B8840DC-A3A4-4A8C-A019-0C68CE479D25}" destId="{1237F28A-D450-47E7-AA1A-BEC054079213}" srcOrd="6" destOrd="0" presId="urn:microsoft.com/office/officeart/2005/8/layout/hList1"/>
    <dgm:cxn modelId="{C49E73A0-E31F-4F7E-82CC-BBCA5C019D8C}" type="presParOf" srcId="{1237F28A-D450-47E7-AA1A-BEC054079213}" destId="{267FFC70-F27B-4F67-AB41-C349F70B299B}" srcOrd="0" destOrd="0" presId="urn:microsoft.com/office/officeart/2005/8/layout/hList1"/>
    <dgm:cxn modelId="{46ACC9EF-E07B-43B7-A626-FF8AEF5CC00E}" type="presParOf" srcId="{1237F28A-D450-47E7-AA1A-BEC054079213}" destId="{6358F32F-437C-44CE-9663-5B4DAA73D265}" srcOrd="1" destOrd="0" presId="urn:microsoft.com/office/officeart/2005/8/layout/hList1"/>
    <dgm:cxn modelId="{3CAFE697-47CB-42CF-8676-405BB6062DF1}" type="presParOf" srcId="{6B8840DC-A3A4-4A8C-A019-0C68CE479D25}" destId="{97C59470-F754-42D3-8301-A5B3D815A6A3}" srcOrd="7" destOrd="0" presId="urn:microsoft.com/office/officeart/2005/8/layout/hList1"/>
    <dgm:cxn modelId="{3976E572-6740-4E8F-9BC6-9574EAB2E02E}" type="presParOf" srcId="{6B8840DC-A3A4-4A8C-A019-0C68CE479D25}" destId="{4C044A46-23E4-4A9C-8867-95831428723A}" srcOrd="8" destOrd="0" presId="urn:microsoft.com/office/officeart/2005/8/layout/hList1"/>
    <dgm:cxn modelId="{89920775-6198-4747-AB31-B14E6A81984B}" type="presParOf" srcId="{4C044A46-23E4-4A9C-8867-95831428723A}" destId="{EEEAE93C-3ACA-45F6-8BAA-0C41328F877E}" srcOrd="0" destOrd="0" presId="urn:microsoft.com/office/officeart/2005/8/layout/hList1"/>
    <dgm:cxn modelId="{566FE640-7B6D-4433-BEB7-30E9352DE58B}" type="presParOf" srcId="{4C044A46-23E4-4A9C-8867-95831428723A}" destId="{226DA57F-FEC8-482A-9CA3-8BF08B9DD8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1432F2-A36D-42EB-9D06-35DEC571578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611FCA33-7E83-486E-8BD2-AC0B4EC0D8E6}">
      <dgm:prSet phldrT="[Texto]"/>
      <dgm:spPr/>
      <dgm:t>
        <a:bodyPr/>
        <a:lstStyle/>
        <a:p>
          <a:r>
            <a:rPr lang="pt-BR" dirty="0"/>
            <a:t>FILTRAGEM</a:t>
          </a:r>
        </a:p>
      </dgm:t>
    </dgm:pt>
    <dgm:pt modelId="{266BE7BB-F578-48BE-9B55-82E1466D86B9}" type="parTrans" cxnId="{F6080C95-0F9D-4999-8EEE-294AF2F10F67}">
      <dgm:prSet/>
      <dgm:spPr/>
      <dgm:t>
        <a:bodyPr/>
        <a:lstStyle/>
        <a:p>
          <a:endParaRPr lang="pt-BR"/>
        </a:p>
      </dgm:t>
    </dgm:pt>
    <dgm:pt modelId="{3060EAF1-798C-42A3-96B1-54D96CBD1977}" type="sibTrans" cxnId="{F6080C95-0F9D-4999-8EEE-294AF2F10F67}">
      <dgm:prSet/>
      <dgm:spPr/>
      <dgm:t>
        <a:bodyPr/>
        <a:lstStyle/>
        <a:p>
          <a:endParaRPr lang="pt-BR"/>
        </a:p>
      </dgm:t>
    </dgm:pt>
    <dgm:pt modelId="{407BAE60-1466-4571-BEBE-D1304AD27310}">
      <dgm:prSet phldrT="[Texto]"/>
      <dgm:spPr/>
      <dgm:t>
        <a:bodyPr/>
        <a:lstStyle/>
        <a:p>
          <a:r>
            <a:rPr lang="pt-BR" dirty="0"/>
            <a:t>Métodos para filtrar os resultados conforme demandas;</a:t>
          </a:r>
        </a:p>
      </dgm:t>
    </dgm:pt>
    <dgm:pt modelId="{8A37F1D1-D057-4C9C-9C54-0768E9E9C8F1}" type="parTrans" cxnId="{0AC62A55-D617-473B-A5E4-B5A48CB006F4}">
      <dgm:prSet/>
      <dgm:spPr/>
      <dgm:t>
        <a:bodyPr/>
        <a:lstStyle/>
        <a:p>
          <a:endParaRPr lang="pt-BR"/>
        </a:p>
      </dgm:t>
    </dgm:pt>
    <dgm:pt modelId="{ECD0896D-7A16-4ABE-9D07-3CCA92A4D020}" type="sibTrans" cxnId="{0AC62A55-D617-473B-A5E4-B5A48CB006F4}">
      <dgm:prSet/>
      <dgm:spPr/>
      <dgm:t>
        <a:bodyPr/>
        <a:lstStyle/>
        <a:p>
          <a:endParaRPr lang="pt-BR"/>
        </a:p>
      </dgm:t>
    </dgm:pt>
    <dgm:pt modelId="{749FF31B-99AE-4AAB-BB22-D4CA4984ADFB}">
      <dgm:prSet phldrT="[Texto]"/>
      <dgm:spPr/>
      <dgm:t>
        <a:bodyPr/>
        <a:lstStyle/>
        <a:p>
          <a:r>
            <a:rPr lang="pt-BR" dirty="0"/>
            <a:t>AUTENTICAÇÃO</a:t>
          </a:r>
        </a:p>
      </dgm:t>
    </dgm:pt>
    <dgm:pt modelId="{794C376E-9647-4A33-A07E-E35D71ACF911}" type="parTrans" cxnId="{97F89578-4AD3-4EED-9E0C-009D07F0EC9F}">
      <dgm:prSet/>
      <dgm:spPr/>
      <dgm:t>
        <a:bodyPr/>
        <a:lstStyle/>
        <a:p>
          <a:endParaRPr lang="pt-BR"/>
        </a:p>
      </dgm:t>
    </dgm:pt>
    <dgm:pt modelId="{3C0C6A1D-C265-4F47-91BE-6B9359BB2DDA}" type="sibTrans" cxnId="{97F89578-4AD3-4EED-9E0C-009D07F0EC9F}">
      <dgm:prSet/>
      <dgm:spPr/>
      <dgm:t>
        <a:bodyPr/>
        <a:lstStyle/>
        <a:p>
          <a:endParaRPr lang="pt-BR"/>
        </a:p>
      </dgm:t>
    </dgm:pt>
    <dgm:pt modelId="{25CF174B-343E-47EE-BCB7-F2E44EFDC382}">
      <dgm:prSet phldrT="[Texto]"/>
      <dgm:spPr/>
      <dgm:t>
        <a:bodyPr/>
        <a:lstStyle/>
        <a:p>
          <a:r>
            <a:rPr lang="pt-BR" dirty="0"/>
            <a:t>Base de dados dos clientes para que eles consigam </a:t>
          </a:r>
          <a:r>
            <a:rPr lang="pt-BR" dirty="0" err="1"/>
            <a:t>logar</a:t>
          </a:r>
          <a:r>
            <a:rPr lang="pt-BR" dirty="0"/>
            <a:t> no sistema;</a:t>
          </a:r>
        </a:p>
      </dgm:t>
    </dgm:pt>
    <dgm:pt modelId="{9710E081-FBC7-48F3-A2A3-2EF1083F0A8E}" type="parTrans" cxnId="{4869B011-5271-4653-A795-5E179D48E44D}">
      <dgm:prSet/>
      <dgm:spPr/>
      <dgm:t>
        <a:bodyPr/>
        <a:lstStyle/>
        <a:p>
          <a:endParaRPr lang="pt-BR"/>
        </a:p>
      </dgm:t>
    </dgm:pt>
    <dgm:pt modelId="{4AD2E691-E15D-46F5-BE46-341826D43F4F}" type="sibTrans" cxnId="{4869B011-5271-4653-A795-5E179D48E44D}">
      <dgm:prSet/>
      <dgm:spPr/>
      <dgm:t>
        <a:bodyPr/>
        <a:lstStyle/>
        <a:p>
          <a:endParaRPr lang="pt-BR"/>
        </a:p>
      </dgm:t>
    </dgm:pt>
    <dgm:pt modelId="{A46F67AA-F3AF-49E5-A37E-730E9114F38E}">
      <dgm:prSet phldrT="[Texto]"/>
      <dgm:spPr/>
      <dgm:t>
        <a:bodyPr/>
        <a:lstStyle/>
        <a:p>
          <a:r>
            <a:rPr lang="pt-BR" dirty="0"/>
            <a:t>EXCLUSÃO</a:t>
          </a:r>
        </a:p>
      </dgm:t>
    </dgm:pt>
    <dgm:pt modelId="{A9ABCF63-EDDA-4C6A-AD65-C260BB39A3CC}" type="parTrans" cxnId="{D82B48DA-7509-4ABC-97B7-012A6D055595}">
      <dgm:prSet/>
      <dgm:spPr/>
      <dgm:t>
        <a:bodyPr/>
        <a:lstStyle/>
        <a:p>
          <a:endParaRPr lang="pt-BR"/>
        </a:p>
      </dgm:t>
    </dgm:pt>
    <dgm:pt modelId="{DA0CB145-543B-4168-A2B2-9FF1E5C88C85}" type="sibTrans" cxnId="{D82B48DA-7509-4ABC-97B7-012A6D055595}">
      <dgm:prSet/>
      <dgm:spPr/>
      <dgm:t>
        <a:bodyPr/>
        <a:lstStyle/>
        <a:p>
          <a:endParaRPr lang="pt-BR"/>
        </a:p>
      </dgm:t>
    </dgm:pt>
    <dgm:pt modelId="{6869D397-914E-4C32-B5F7-568FA7F87385}">
      <dgm:prSet phldrT="[Texto]"/>
      <dgm:spPr/>
      <dgm:t>
        <a:bodyPr/>
        <a:lstStyle/>
        <a:p>
          <a:r>
            <a:rPr lang="pt-BR" dirty="0"/>
            <a:t>Implementar método DELETE.</a:t>
          </a:r>
        </a:p>
      </dgm:t>
    </dgm:pt>
    <dgm:pt modelId="{91AB5073-24A9-426A-859E-58ED27AE962A}" type="parTrans" cxnId="{5585CBD1-E3C7-45CD-94A5-17BA2B9B74FD}">
      <dgm:prSet/>
      <dgm:spPr/>
      <dgm:t>
        <a:bodyPr/>
        <a:lstStyle/>
        <a:p>
          <a:endParaRPr lang="pt-BR"/>
        </a:p>
      </dgm:t>
    </dgm:pt>
    <dgm:pt modelId="{28960582-31D6-4AC2-BACB-6834B5EEA9D0}" type="sibTrans" cxnId="{5585CBD1-E3C7-45CD-94A5-17BA2B9B74FD}">
      <dgm:prSet/>
      <dgm:spPr/>
      <dgm:t>
        <a:bodyPr/>
        <a:lstStyle/>
        <a:p>
          <a:endParaRPr lang="pt-BR"/>
        </a:p>
      </dgm:t>
    </dgm:pt>
    <dgm:pt modelId="{6A082D2F-1A33-4AAD-964B-3B58B1148D51}">
      <dgm:prSet phldrT="[Texto]"/>
      <dgm:spPr/>
      <dgm:t>
        <a:bodyPr/>
        <a:lstStyle/>
        <a:p>
          <a:r>
            <a:rPr lang="pt-BR" dirty="0"/>
            <a:t>Sistema de armazenamento e/ou encaminhamento de mensagens dos clientes/usuários;</a:t>
          </a:r>
        </a:p>
      </dgm:t>
    </dgm:pt>
    <dgm:pt modelId="{9EF836B9-E306-42D2-9137-CDF4F89ACF22}" type="parTrans" cxnId="{0637BEA3-591F-446C-B774-DCB71FD1B532}">
      <dgm:prSet/>
      <dgm:spPr/>
      <dgm:t>
        <a:bodyPr/>
        <a:lstStyle/>
        <a:p>
          <a:endParaRPr lang="pt-BR"/>
        </a:p>
      </dgm:t>
    </dgm:pt>
    <dgm:pt modelId="{EE035930-65AD-432C-8110-AEBA39949162}" type="sibTrans" cxnId="{0637BEA3-591F-446C-B774-DCB71FD1B532}">
      <dgm:prSet/>
      <dgm:spPr/>
      <dgm:t>
        <a:bodyPr/>
        <a:lstStyle/>
        <a:p>
          <a:endParaRPr lang="pt-BR"/>
        </a:p>
      </dgm:t>
    </dgm:pt>
    <dgm:pt modelId="{2F4F1205-D1A2-4BA1-9898-AA1A408634EF}">
      <dgm:prSet phldrT="[Texto]"/>
      <dgm:spPr/>
      <dgm:t>
        <a:bodyPr/>
        <a:lstStyle/>
        <a:p>
          <a:r>
            <a:rPr lang="pt-BR" dirty="0"/>
            <a:t>CONTATO</a:t>
          </a:r>
        </a:p>
      </dgm:t>
    </dgm:pt>
    <dgm:pt modelId="{C46DAD99-A2FB-4EAE-9644-89FA2F9A64ED}" type="parTrans" cxnId="{FCC23F32-F4AE-4526-B6E1-5777D755F7D3}">
      <dgm:prSet/>
      <dgm:spPr/>
      <dgm:t>
        <a:bodyPr/>
        <a:lstStyle/>
        <a:p>
          <a:endParaRPr lang="pt-BR"/>
        </a:p>
      </dgm:t>
    </dgm:pt>
    <dgm:pt modelId="{DEF45CF0-761D-4A97-B619-2183CDA1BAE8}" type="sibTrans" cxnId="{FCC23F32-F4AE-4526-B6E1-5777D755F7D3}">
      <dgm:prSet/>
      <dgm:spPr/>
      <dgm:t>
        <a:bodyPr/>
        <a:lstStyle/>
        <a:p>
          <a:endParaRPr lang="pt-BR"/>
        </a:p>
      </dgm:t>
    </dgm:pt>
    <dgm:pt modelId="{73F4AE2A-1C66-489A-9CAF-550B2CCCEB3D}" type="pres">
      <dgm:prSet presAssocID="{9A1432F2-A36D-42EB-9D06-35DEC5715782}" presName="Name0" presStyleCnt="0">
        <dgm:presLayoutVars>
          <dgm:dir/>
          <dgm:animLvl val="lvl"/>
          <dgm:resizeHandles val="exact"/>
        </dgm:presLayoutVars>
      </dgm:prSet>
      <dgm:spPr/>
    </dgm:pt>
    <dgm:pt modelId="{523909B8-F8C7-4A27-9CBE-5E98BC59A754}" type="pres">
      <dgm:prSet presAssocID="{611FCA33-7E83-486E-8BD2-AC0B4EC0D8E6}" presName="composite" presStyleCnt="0"/>
      <dgm:spPr/>
    </dgm:pt>
    <dgm:pt modelId="{D84BC7EB-3C52-4134-8F09-47B9F4BC949E}" type="pres">
      <dgm:prSet presAssocID="{611FCA33-7E83-486E-8BD2-AC0B4EC0D8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4D296687-0DBC-4FE3-A845-4A12430354B7}" type="pres">
      <dgm:prSet presAssocID="{611FCA33-7E83-486E-8BD2-AC0B4EC0D8E6}" presName="desTx" presStyleLbl="alignAccFollowNode1" presStyleIdx="0" presStyleCnt="4">
        <dgm:presLayoutVars>
          <dgm:bulletEnabled val="1"/>
        </dgm:presLayoutVars>
      </dgm:prSet>
      <dgm:spPr/>
    </dgm:pt>
    <dgm:pt modelId="{13B86010-D51F-4A31-A9D2-F08960CBA796}" type="pres">
      <dgm:prSet presAssocID="{3060EAF1-798C-42A3-96B1-54D96CBD1977}" presName="space" presStyleCnt="0"/>
      <dgm:spPr/>
    </dgm:pt>
    <dgm:pt modelId="{1B61B81B-C933-469B-9319-8D062483C090}" type="pres">
      <dgm:prSet presAssocID="{749FF31B-99AE-4AAB-BB22-D4CA4984ADFB}" presName="composite" presStyleCnt="0"/>
      <dgm:spPr/>
    </dgm:pt>
    <dgm:pt modelId="{AC147B69-2DB2-428C-A842-9AF050C48D9F}" type="pres">
      <dgm:prSet presAssocID="{749FF31B-99AE-4AAB-BB22-D4CA4984ADF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1CBF1C4-FB6E-4EEA-B950-7BB8CC9BC783}" type="pres">
      <dgm:prSet presAssocID="{749FF31B-99AE-4AAB-BB22-D4CA4984ADFB}" presName="desTx" presStyleLbl="alignAccFollowNode1" presStyleIdx="1" presStyleCnt="4">
        <dgm:presLayoutVars>
          <dgm:bulletEnabled val="1"/>
        </dgm:presLayoutVars>
      </dgm:prSet>
      <dgm:spPr/>
    </dgm:pt>
    <dgm:pt modelId="{ADD84542-8064-4CC2-83F2-912292468BEB}" type="pres">
      <dgm:prSet presAssocID="{3C0C6A1D-C265-4F47-91BE-6B9359BB2DDA}" presName="space" presStyleCnt="0"/>
      <dgm:spPr/>
    </dgm:pt>
    <dgm:pt modelId="{A6D2E1A6-85AA-48B3-A429-EB92B9B124E5}" type="pres">
      <dgm:prSet presAssocID="{2F4F1205-D1A2-4BA1-9898-AA1A408634EF}" presName="composite" presStyleCnt="0"/>
      <dgm:spPr/>
    </dgm:pt>
    <dgm:pt modelId="{0D2EBE20-3C38-4FC2-AEEE-AAB85C3BC012}" type="pres">
      <dgm:prSet presAssocID="{2F4F1205-D1A2-4BA1-9898-AA1A408634E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85B841F-3B96-41CD-B31E-DF52DE589BB5}" type="pres">
      <dgm:prSet presAssocID="{2F4F1205-D1A2-4BA1-9898-AA1A408634EF}" presName="desTx" presStyleLbl="alignAccFollowNode1" presStyleIdx="2" presStyleCnt="4">
        <dgm:presLayoutVars>
          <dgm:bulletEnabled val="1"/>
        </dgm:presLayoutVars>
      </dgm:prSet>
      <dgm:spPr/>
    </dgm:pt>
    <dgm:pt modelId="{444B4FC2-9728-4E76-BDA7-CDB4A30ECC78}" type="pres">
      <dgm:prSet presAssocID="{DEF45CF0-761D-4A97-B619-2183CDA1BAE8}" presName="space" presStyleCnt="0"/>
      <dgm:spPr/>
    </dgm:pt>
    <dgm:pt modelId="{EA786CD9-5E53-4DF0-8D22-DEE3D4205110}" type="pres">
      <dgm:prSet presAssocID="{A46F67AA-F3AF-49E5-A37E-730E9114F38E}" presName="composite" presStyleCnt="0"/>
      <dgm:spPr/>
    </dgm:pt>
    <dgm:pt modelId="{3B747F37-61F2-497E-A2CA-A319FFF8FADC}" type="pres">
      <dgm:prSet presAssocID="{A46F67AA-F3AF-49E5-A37E-730E9114F38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3D8B7C6D-3BAD-4A4D-B781-6763EA039726}" type="pres">
      <dgm:prSet presAssocID="{A46F67AA-F3AF-49E5-A37E-730E9114F38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2B5DA10-D0E8-48C9-B90D-AD5554AFDBD9}" type="presOf" srcId="{6A082D2F-1A33-4AAD-964B-3B58B1148D51}" destId="{185B841F-3B96-41CD-B31E-DF52DE589BB5}" srcOrd="0" destOrd="0" presId="urn:microsoft.com/office/officeart/2005/8/layout/hList1"/>
    <dgm:cxn modelId="{4869B011-5271-4653-A795-5E179D48E44D}" srcId="{749FF31B-99AE-4AAB-BB22-D4CA4984ADFB}" destId="{25CF174B-343E-47EE-BCB7-F2E44EFDC382}" srcOrd="0" destOrd="0" parTransId="{9710E081-FBC7-48F3-A2A3-2EF1083F0A8E}" sibTransId="{4AD2E691-E15D-46F5-BE46-341826D43F4F}"/>
    <dgm:cxn modelId="{1FC49222-6DD0-414A-9E13-882ADF92F07B}" type="presOf" srcId="{6869D397-914E-4C32-B5F7-568FA7F87385}" destId="{3D8B7C6D-3BAD-4A4D-B781-6763EA039726}" srcOrd="0" destOrd="0" presId="urn:microsoft.com/office/officeart/2005/8/layout/hList1"/>
    <dgm:cxn modelId="{FCC23F32-F4AE-4526-B6E1-5777D755F7D3}" srcId="{9A1432F2-A36D-42EB-9D06-35DEC5715782}" destId="{2F4F1205-D1A2-4BA1-9898-AA1A408634EF}" srcOrd="2" destOrd="0" parTransId="{C46DAD99-A2FB-4EAE-9644-89FA2F9A64ED}" sibTransId="{DEF45CF0-761D-4A97-B619-2183CDA1BAE8}"/>
    <dgm:cxn modelId="{323A4E52-596E-43E4-BEE9-A833ABC5AF82}" type="presOf" srcId="{A46F67AA-F3AF-49E5-A37E-730E9114F38E}" destId="{3B747F37-61F2-497E-A2CA-A319FFF8FADC}" srcOrd="0" destOrd="0" presId="urn:microsoft.com/office/officeart/2005/8/layout/hList1"/>
    <dgm:cxn modelId="{0AC62A55-D617-473B-A5E4-B5A48CB006F4}" srcId="{611FCA33-7E83-486E-8BD2-AC0B4EC0D8E6}" destId="{407BAE60-1466-4571-BEBE-D1304AD27310}" srcOrd="0" destOrd="0" parTransId="{8A37F1D1-D057-4C9C-9C54-0768E9E9C8F1}" sibTransId="{ECD0896D-7A16-4ABE-9D07-3CCA92A4D020}"/>
    <dgm:cxn modelId="{97F89578-4AD3-4EED-9E0C-009D07F0EC9F}" srcId="{9A1432F2-A36D-42EB-9D06-35DEC5715782}" destId="{749FF31B-99AE-4AAB-BB22-D4CA4984ADFB}" srcOrd="1" destOrd="0" parTransId="{794C376E-9647-4A33-A07E-E35D71ACF911}" sibTransId="{3C0C6A1D-C265-4F47-91BE-6B9359BB2DDA}"/>
    <dgm:cxn modelId="{DD54BC59-B739-490C-8673-FADC55BBDFDE}" type="presOf" srcId="{611FCA33-7E83-486E-8BD2-AC0B4EC0D8E6}" destId="{D84BC7EB-3C52-4134-8F09-47B9F4BC949E}" srcOrd="0" destOrd="0" presId="urn:microsoft.com/office/officeart/2005/8/layout/hList1"/>
    <dgm:cxn modelId="{F6080C95-0F9D-4999-8EEE-294AF2F10F67}" srcId="{9A1432F2-A36D-42EB-9D06-35DEC5715782}" destId="{611FCA33-7E83-486E-8BD2-AC0B4EC0D8E6}" srcOrd="0" destOrd="0" parTransId="{266BE7BB-F578-48BE-9B55-82E1466D86B9}" sibTransId="{3060EAF1-798C-42A3-96B1-54D96CBD1977}"/>
    <dgm:cxn modelId="{0637BEA3-591F-446C-B774-DCB71FD1B532}" srcId="{2F4F1205-D1A2-4BA1-9898-AA1A408634EF}" destId="{6A082D2F-1A33-4AAD-964B-3B58B1148D51}" srcOrd="0" destOrd="0" parTransId="{9EF836B9-E306-42D2-9137-CDF4F89ACF22}" sibTransId="{EE035930-65AD-432C-8110-AEBA39949162}"/>
    <dgm:cxn modelId="{2E75D2C1-ADA3-4ECE-B961-A1F154A0AFA1}" type="presOf" srcId="{2F4F1205-D1A2-4BA1-9898-AA1A408634EF}" destId="{0D2EBE20-3C38-4FC2-AEEE-AAB85C3BC012}" srcOrd="0" destOrd="0" presId="urn:microsoft.com/office/officeart/2005/8/layout/hList1"/>
    <dgm:cxn modelId="{BD85C7C2-731C-417B-82AC-021CFCDA07C3}" type="presOf" srcId="{749FF31B-99AE-4AAB-BB22-D4CA4984ADFB}" destId="{AC147B69-2DB2-428C-A842-9AF050C48D9F}" srcOrd="0" destOrd="0" presId="urn:microsoft.com/office/officeart/2005/8/layout/hList1"/>
    <dgm:cxn modelId="{D98874C5-ACA1-49C9-82E8-47156D1D6FFB}" type="presOf" srcId="{407BAE60-1466-4571-BEBE-D1304AD27310}" destId="{4D296687-0DBC-4FE3-A845-4A12430354B7}" srcOrd="0" destOrd="0" presId="urn:microsoft.com/office/officeart/2005/8/layout/hList1"/>
    <dgm:cxn modelId="{5585CBD1-E3C7-45CD-94A5-17BA2B9B74FD}" srcId="{A46F67AA-F3AF-49E5-A37E-730E9114F38E}" destId="{6869D397-914E-4C32-B5F7-568FA7F87385}" srcOrd="0" destOrd="0" parTransId="{91AB5073-24A9-426A-859E-58ED27AE962A}" sibTransId="{28960582-31D6-4AC2-BACB-6834B5EEA9D0}"/>
    <dgm:cxn modelId="{D82B48DA-7509-4ABC-97B7-012A6D055595}" srcId="{9A1432F2-A36D-42EB-9D06-35DEC5715782}" destId="{A46F67AA-F3AF-49E5-A37E-730E9114F38E}" srcOrd="3" destOrd="0" parTransId="{A9ABCF63-EDDA-4C6A-AD65-C260BB39A3CC}" sibTransId="{DA0CB145-543B-4168-A2B2-9FF1E5C88C85}"/>
    <dgm:cxn modelId="{7A9FA3F3-4B6F-4281-B395-4631FD5FEF52}" type="presOf" srcId="{9A1432F2-A36D-42EB-9D06-35DEC5715782}" destId="{73F4AE2A-1C66-489A-9CAF-550B2CCCEB3D}" srcOrd="0" destOrd="0" presId="urn:microsoft.com/office/officeart/2005/8/layout/hList1"/>
    <dgm:cxn modelId="{3E2ABBFB-6C5D-4137-987E-BAC85E44205A}" type="presOf" srcId="{25CF174B-343E-47EE-BCB7-F2E44EFDC382}" destId="{C1CBF1C4-FB6E-4EEA-B950-7BB8CC9BC783}" srcOrd="0" destOrd="0" presId="urn:microsoft.com/office/officeart/2005/8/layout/hList1"/>
    <dgm:cxn modelId="{79288FCF-75F7-41E4-A990-5DF1FBA794FB}" type="presParOf" srcId="{73F4AE2A-1C66-489A-9CAF-550B2CCCEB3D}" destId="{523909B8-F8C7-4A27-9CBE-5E98BC59A754}" srcOrd="0" destOrd="0" presId="urn:microsoft.com/office/officeart/2005/8/layout/hList1"/>
    <dgm:cxn modelId="{937E29A6-892D-4CA4-84EA-4A0DF0522D77}" type="presParOf" srcId="{523909B8-F8C7-4A27-9CBE-5E98BC59A754}" destId="{D84BC7EB-3C52-4134-8F09-47B9F4BC949E}" srcOrd="0" destOrd="0" presId="urn:microsoft.com/office/officeart/2005/8/layout/hList1"/>
    <dgm:cxn modelId="{9D808BD0-0C1A-4CAC-8EB3-7DF7747EA2B4}" type="presParOf" srcId="{523909B8-F8C7-4A27-9CBE-5E98BC59A754}" destId="{4D296687-0DBC-4FE3-A845-4A12430354B7}" srcOrd="1" destOrd="0" presId="urn:microsoft.com/office/officeart/2005/8/layout/hList1"/>
    <dgm:cxn modelId="{A7BB28AC-814F-4F47-9A89-BF984882C64F}" type="presParOf" srcId="{73F4AE2A-1C66-489A-9CAF-550B2CCCEB3D}" destId="{13B86010-D51F-4A31-A9D2-F08960CBA796}" srcOrd="1" destOrd="0" presId="urn:microsoft.com/office/officeart/2005/8/layout/hList1"/>
    <dgm:cxn modelId="{96411E72-E997-4CC9-A946-E8679B0C08EF}" type="presParOf" srcId="{73F4AE2A-1C66-489A-9CAF-550B2CCCEB3D}" destId="{1B61B81B-C933-469B-9319-8D062483C090}" srcOrd="2" destOrd="0" presId="urn:microsoft.com/office/officeart/2005/8/layout/hList1"/>
    <dgm:cxn modelId="{1ABA9C98-A4A7-47E8-B712-0B5908FB43F4}" type="presParOf" srcId="{1B61B81B-C933-469B-9319-8D062483C090}" destId="{AC147B69-2DB2-428C-A842-9AF050C48D9F}" srcOrd="0" destOrd="0" presId="urn:microsoft.com/office/officeart/2005/8/layout/hList1"/>
    <dgm:cxn modelId="{C19C12A9-E778-47C8-8D87-63374F3D6D4E}" type="presParOf" srcId="{1B61B81B-C933-469B-9319-8D062483C090}" destId="{C1CBF1C4-FB6E-4EEA-B950-7BB8CC9BC783}" srcOrd="1" destOrd="0" presId="urn:microsoft.com/office/officeart/2005/8/layout/hList1"/>
    <dgm:cxn modelId="{1B07B5A3-DC70-4FCB-B627-419DD4BE1EA1}" type="presParOf" srcId="{73F4AE2A-1C66-489A-9CAF-550B2CCCEB3D}" destId="{ADD84542-8064-4CC2-83F2-912292468BEB}" srcOrd="3" destOrd="0" presId="urn:microsoft.com/office/officeart/2005/8/layout/hList1"/>
    <dgm:cxn modelId="{63B2D5FC-A03D-4055-85B2-2FDC34FEF4E4}" type="presParOf" srcId="{73F4AE2A-1C66-489A-9CAF-550B2CCCEB3D}" destId="{A6D2E1A6-85AA-48B3-A429-EB92B9B124E5}" srcOrd="4" destOrd="0" presId="urn:microsoft.com/office/officeart/2005/8/layout/hList1"/>
    <dgm:cxn modelId="{7FCC9749-8C08-4317-8F56-601A9694664E}" type="presParOf" srcId="{A6D2E1A6-85AA-48B3-A429-EB92B9B124E5}" destId="{0D2EBE20-3C38-4FC2-AEEE-AAB85C3BC012}" srcOrd="0" destOrd="0" presId="urn:microsoft.com/office/officeart/2005/8/layout/hList1"/>
    <dgm:cxn modelId="{8AD0B41C-DED8-4EA8-BD29-5E157CEF8C4F}" type="presParOf" srcId="{A6D2E1A6-85AA-48B3-A429-EB92B9B124E5}" destId="{185B841F-3B96-41CD-B31E-DF52DE589BB5}" srcOrd="1" destOrd="0" presId="urn:microsoft.com/office/officeart/2005/8/layout/hList1"/>
    <dgm:cxn modelId="{A17D424B-4CBA-47FA-950B-617024CDB6F1}" type="presParOf" srcId="{73F4AE2A-1C66-489A-9CAF-550B2CCCEB3D}" destId="{444B4FC2-9728-4E76-BDA7-CDB4A30ECC78}" srcOrd="5" destOrd="0" presId="urn:microsoft.com/office/officeart/2005/8/layout/hList1"/>
    <dgm:cxn modelId="{3661AEF2-2884-4835-915C-D4C04B03EEDE}" type="presParOf" srcId="{73F4AE2A-1C66-489A-9CAF-550B2CCCEB3D}" destId="{EA786CD9-5E53-4DF0-8D22-DEE3D4205110}" srcOrd="6" destOrd="0" presId="urn:microsoft.com/office/officeart/2005/8/layout/hList1"/>
    <dgm:cxn modelId="{B0A41B0A-FBF5-4CD4-B1DC-864918E70F78}" type="presParOf" srcId="{EA786CD9-5E53-4DF0-8D22-DEE3D4205110}" destId="{3B747F37-61F2-497E-A2CA-A319FFF8FADC}" srcOrd="0" destOrd="0" presId="urn:microsoft.com/office/officeart/2005/8/layout/hList1"/>
    <dgm:cxn modelId="{CD06B85F-70E7-4983-81DB-932D327D2765}" type="presParOf" srcId="{EA786CD9-5E53-4DF0-8D22-DEE3D4205110}" destId="{3D8B7C6D-3BAD-4A4D-B781-6763EA0397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4656-7D2F-45B8-B549-31B98A07CF72}">
      <dsp:nvSpPr>
        <dsp:cNvPr id="0" name=""/>
        <dsp:cNvSpPr/>
      </dsp:nvSpPr>
      <dsp:spPr>
        <a:xfrm>
          <a:off x="1470" y="26511"/>
          <a:ext cx="8652192" cy="14550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  <a:latin typeface="Open Sans Hebrew"/>
            </a:rPr>
            <a:t>Descrição: </a:t>
          </a:r>
          <a:r>
            <a:rPr lang="pt-BR" sz="2500" kern="1200" dirty="0">
              <a:solidFill>
                <a:schemeClr val="bg1"/>
              </a:solidFill>
              <a:latin typeface="Open Sans Hebrew"/>
            </a:rPr>
            <a:t>E</a:t>
          </a:r>
          <a:r>
            <a:rPr lang="pt-BR" sz="2500" b="0" i="0" kern="1200" dirty="0">
              <a:solidFill>
                <a:schemeClr val="bg1"/>
              </a:solidFill>
              <a:effectLst/>
              <a:latin typeface="Open Sans Hebrew"/>
            </a:rPr>
            <a:t>mpresa focada em gestão de clientes.</a:t>
          </a:r>
          <a:endParaRPr lang="pt-BR" sz="2500" kern="1200" dirty="0">
            <a:solidFill>
              <a:schemeClr val="bg1"/>
            </a:solidFill>
          </a:endParaRPr>
        </a:p>
      </dsp:txBody>
      <dsp:txXfrm>
        <a:off x="44088" y="69129"/>
        <a:ext cx="7082038" cy="1369852"/>
      </dsp:txXfrm>
    </dsp:sp>
    <dsp:sp modelId="{9AF46929-6380-4FE6-BE32-2C2A9D224CD6}">
      <dsp:nvSpPr>
        <dsp:cNvPr id="0" name=""/>
        <dsp:cNvSpPr/>
      </dsp:nvSpPr>
      <dsp:spPr>
        <a:xfrm>
          <a:off x="763428" y="1697603"/>
          <a:ext cx="8652192" cy="1455088"/>
        </a:xfrm>
        <a:prstGeom prst="roundRect">
          <a:avLst>
            <a:gd name="adj" fmla="val 10000"/>
          </a:avLst>
        </a:prstGeom>
        <a:solidFill>
          <a:schemeClr val="accent2">
            <a:hueOff val="-4244261"/>
            <a:satOff val="-7952"/>
            <a:lumOff val="1352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solidFill>
                <a:schemeClr val="bg1"/>
              </a:solidFill>
            </a:rPr>
            <a:t>Objetivo: </a:t>
          </a:r>
          <a:r>
            <a:rPr lang="pt-BR" sz="2500" b="0" kern="1200" dirty="0">
              <a:solidFill>
                <a:schemeClr val="bg1"/>
              </a:solidFill>
            </a:rPr>
            <a:t>Criar uma </a:t>
          </a:r>
          <a:r>
            <a:rPr lang="pt-BR" sz="2500" b="0" i="0" kern="1200" dirty="0">
              <a:solidFill>
                <a:schemeClr val="bg1"/>
              </a:solidFill>
              <a:effectLst/>
              <a:latin typeface="Open Sans Hebrew"/>
            </a:rPr>
            <a:t>base de registro de clientes e atividades.</a:t>
          </a:r>
          <a:endParaRPr lang="pt-BR" sz="2500" b="1" kern="1200" dirty="0">
            <a:solidFill>
              <a:schemeClr val="bg1"/>
            </a:solidFill>
          </a:endParaRPr>
        </a:p>
      </dsp:txBody>
      <dsp:txXfrm>
        <a:off x="806046" y="1740221"/>
        <a:ext cx="6857720" cy="1369852"/>
      </dsp:txXfrm>
    </dsp:sp>
    <dsp:sp modelId="{D6CA4D23-79C3-4AF9-BA95-1650E6F26436}">
      <dsp:nvSpPr>
        <dsp:cNvPr id="0" name=""/>
        <dsp:cNvSpPr/>
      </dsp:nvSpPr>
      <dsp:spPr>
        <a:xfrm>
          <a:off x="1526857" y="3395207"/>
          <a:ext cx="8652192" cy="1455088"/>
        </a:xfrm>
        <a:prstGeom prst="roundRect">
          <a:avLst>
            <a:gd name="adj" fmla="val 10000"/>
          </a:avLst>
        </a:prstGeom>
        <a:solidFill>
          <a:schemeClr val="accent2">
            <a:hueOff val="-8488521"/>
            <a:satOff val="-15903"/>
            <a:lumOff val="27058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dirty="0">
              <a:solidFill>
                <a:schemeClr val="bg1"/>
              </a:solidFill>
              <a:effectLst/>
              <a:latin typeface="Open Sans Hebrew"/>
            </a:rPr>
            <a:t>Função da base de registro: </a:t>
          </a:r>
          <a:r>
            <a:rPr lang="pt-BR" sz="2500" b="0" i="0" kern="1200" dirty="0">
              <a:solidFill>
                <a:schemeClr val="bg1"/>
              </a:solidFill>
              <a:effectLst/>
              <a:latin typeface="Open Sans Hebrew"/>
            </a:rPr>
            <a:t>Facilitar o processo de busca de clientes e/ou registro de suas atividades.</a:t>
          </a:r>
          <a:endParaRPr lang="pt-BR" sz="2500" kern="1200" dirty="0"/>
        </a:p>
      </dsp:txBody>
      <dsp:txXfrm>
        <a:off x="1569475" y="3437825"/>
        <a:ext cx="6857720" cy="1369852"/>
      </dsp:txXfrm>
    </dsp:sp>
    <dsp:sp modelId="{2B2D57AF-FFF5-492C-ABF9-A2DE686BFB24}">
      <dsp:nvSpPr>
        <dsp:cNvPr id="0" name=""/>
        <dsp:cNvSpPr/>
      </dsp:nvSpPr>
      <dsp:spPr>
        <a:xfrm>
          <a:off x="7706384" y="1103442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/>
        </a:p>
      </dsp:txBody>
      <dsp:txXfrm>
        <a:off x="7919191" y="1103442"/>
        <a:ext cx="520193" cy="711720"/>
      </dsp:txXfrm>
    </dsp:sp>
    <dsp:sp modelId="{C7A78F77-C668-4916-911B-EA4C290882CA}">
      <dsp:nvSpPr>
        <dsp:cNvPr id="0" name=""/>
        <dsp:cNvSpPr/>
      </dsp:nvSpPr>
      <dsp:spPr>
        <a:xfrm>
          <a:off x="8469813" y="2791345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698745"/>
            <a:satOff val="24178"/>
            <a:lumOff val="4713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-8698745"/>
              <a:satOff val="24178"/>
              <a:lumOff val="47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 dirty="0"/>
        </a:p>
      </dsp:txBody>
      <dsp:txXfrm>
        <a:off x="8682620" y="2791345"/>
        <a:ext cx="520193" cy="711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4656-7D2F-45B8-B549-31B98A07CF72}">
      <dsp:nvSpPr>
        <dsp:cNvPr id="0" name=""/>
        <dsp:cNvSpPr/>
      </dsp:nvSpPr>
      <dsp:spPr>
        <a:xfrm>
          <a:off x="1470" y="26511"/>
          <a:ext cx="8652192" cy="14550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+mn-lt"/>
            </a:rPr>
            <a:t>Objetivo: </a:t>
          </a:r>
          <a:r>
            <a:rPr lang="pt-BR" sz="2400" b="0" kern="1200" dirty="0">
              <a:latin typeface="+mn-lt"/>
            </a:rPr>
            <a:t>F</a:t>
          </a:r>
          <a:r>
            <a:rPr lang="pt-BR" sz="2400" kern="1200" dirty="0">
              <a:latin typeface="+mn-lt"/>
            </a:rPr>
            <a:t>azer com que os desenvolvedores do entendam o sistema por completo;</a:t>
          </a:r>
        </a:p>
      </dsp:txBody>
      <dsp:txXfrm>
        <a:off x="44088" y="69129"/>
        <a:ext cx="7082038" cy="1369852"/>
      </dsp:txXfrm>
    </dsp:sp>
    <dsp:sp modelId="{9AF46929-6380-4FE6-BE32-2C2A9D224CD6}">
      <dsp:nvSpPr>
        <dsp:cNvPr id="0" name=""/>
        <dsp:cNvSpPr/>
      </dsp:nvSpPr>
      <dsp:spPr>
        <a:xfrm>
          <a:off x="763428" y="1697603"/>
          <a:ext cx="8652192" cy="1455088"/>
        </a:xfrm>
        <a:prstGeom prst="roundRect">
          <a:avLst>
            <a:gd name="adj" fmla="val 10000"/>
          </a:avLst>
        </a:prstGeom>
        <a:solidFill>
          <a:schemeClr val="accent5">
            <a:hueOff val="7989193"/>
            <a:satOff val="-19440"/>
            <a:lumOff val="-450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+mn-lt"/>
            </a:rPr>
            <a:t>Método:  </a:t>
          </a:r>
          <a:r>
            <a:rPr lang="pt-BR" sz="2400" b="0" kern="1200" dirty="0">
              <a:latin typeface="+mn-lt"/>
            </a:rPr>
            <a:t>construção de modelos que explicam ou ilustram a estrutura ou organização do sistema, ou sua dinâmica de funcionamento;</a:t>
          </a:r>
          <a:endParaRPr lang="pt-BR" sz="2400" b="1" kern="1200" dirty="0">
            <a:latin typeface="+mn-lt"/>
          </a:endParaRPr>
        </a:p>
      </dsp:txBody>
      <dsp:txXfrm>
        <a:off x="806046" y="1740221"/>
        <a:ext cx="6857720" cy="1369852"/>
      </dsp:txXfrm>
    </dsp:sp>
    <dsp:sp modelId="{D6CA4D23-79C3-4AF9-BA95-1650E6F26436}">
      <dsp:nvSpPr>
        <dsp:cNvPr id="0" name=""/>
        <dsp:cNvSpPr/>
      </dsp:nvSpPr>
      <dsp:spPr>
        <a:xfrm>
          <a:off x="1526857" y="3395207"/>
          <a:ext cx="8652192" cy="1455088"/>
        </a:xfrm>
        <a:prstGeom prst="roundRect">
          <a:avLst>
            <a:gd name="adj" fmla="val 10000"/>
          </a:avLst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i="0" kern="1200" dirty="0">
              <a:effectLst/>
              <a:latin typeface="+mn-lt"/>
            </a:rPr>
            <a:t>Ferramenta utilizada: </a:t>
          </a:r>
          <a:r>
            <a:rPr lang="pt-BR" sz="2400" b="0" i="0" kern="1200" dirty="0">
              <a:effectLst/>
              <a:latin typeface="+mn-lt"/>
            </a:rPr>
            <a:t>Linguagem de Modelagem Unificada (UML): linguagem gráfica (expressa através de diagramas) composto por elementos que possuem relação entre si.</a:t>
          </a:r>
          <a:endParaRPr lang="pt-BR" sz="2400" kern="1200" dirty="0">
            <a:latin typeface="+mn-lt"/>
          </a:endParaRPr>
        </a:p>
      </dsp:txBody>
      <dsp:txXfrm>
        <a:off x="1569475" y="3437825"/>
        <a:ext cx="6857720" cy="1369852"/>
      </dsp:txXfrm>
    </dsp:sp>
    <dsp:sp modelId="{2B2D57AF-FFF5-492C-ABF9-A2DE686BFB24}">
      <dsp:nvSpPr>
        <dsp:cNvPr id="0" name=""/>
        <dsp:cNvSpPr/>
      </dsp:nvSpPr>
      <dsp:spPr>
        <a:xfrm>
          <a:off x="7706384" y="1103442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>
            <a:latin typeface="+mn-lt"/>
          </a:endParaRPr>
        </a:p>
      </dsp:txBody>
      <dsp:txXfrm>
        <a:off x="7919191" y="1103442"/>
        <a:ext cx="520193" cy="711720"/>
      </dsp:txXfrm>
    </dsp:sp>
    <dsp:sp modelId="{C7A78F77-C668-4916-911B-EA4C290882CA}">
      <dsp:nvSpPr>
        <dsp:cNvPr id="0" name=""/>
        <dsp:cNvSpPr/>
      </dsp:nvSpPr>
      <dsp:spPr>
        <a:xfrm>
          <a:off x="8469813" y="2791345"/>
          <a:ext cx="945807" cy="945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6376629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 dirty="0">
            <a:latin typeface="+mn-lt"/>
          </a:endParaRPr>
        </a:p>
      </dsp:txBody>
      <dsp:txXfrm>
        <a:off x="8682620" y="2791345"/>
        <a:ext cx="520193" cy="711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2DB90-18EB-4731-890E-CCC226C879CE}">
      <dsp:nvSpPr>
        <dsp:cNvPr id="0" name=""/>
        <dsp:cNvSpPr/>
      </dsp:nvSpPr>
      <dsp:spPr>
        <a:xfrm>
          <a:off x="5116392" y="2659877"/>
          <a:ext cx="364605" cy="114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3178"/>
              </a:lnTo>
              <a:lnTo>
                <a:pt x="364605" y="1143178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CDD19-2AD5-4A5C-B6E2-F1F678BFECD8}">
      <dsp:nvSpPr>
        <dsp:cNvPr id="0" name=""/>
        <dsp:cNvSpPr/>
      </dsp:nvSpPr>
      <dsp:spPr>
        <a:xfrm>
          <a:off x="4476911" y="1107950"/>
          <a:ext cx="1611762" cy="573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39"/>
              </a:lnTo>
              <a:lnTo>
                <a:pt x="1611762" y="286539"/>
              </a:lnTo>
              <a:lnTo>
                <a:pt x="1611762" y="57307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510F3-227E-4D66-BF5A-B9BB47C89F8B}">
      <dsp:nvSpPr>
        <dsp:cNvPr id="0" name=""/>
        <dsp:cNvSpPr/>
      </dsp:nvSpPr>
      <dsp:spPr>
        <a:xfrm>
          <a:off x="1878536" y="2740818"/>
          <a:ext cx="343111" cy="1110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901"/>
              </a:lnTo>
              <a:lnTo>
                <a:pt x="343111" y="1110901"/>
              </a:lnTo>
            </a:path>
          </a:pathLst>
        </a:custGeom>
        <a:noFill/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C1760C-BE12-4E54-A37F-FE2B080C88CD}">
      <dsp:nvSpPr>
        <dsp:cNvPr id="0" name=""/>
        <dsp:cNvSpPr/>
      </dsp:nvSpPr>
      <dsp:spPr>
        <a:xfrm>
          <a:off x="2793499" y="1107950"/>
          <a:ext cx="1683411" cy="573079"/>
        </a:xfrm>
        <a:custGeom>
          <a:avLst/>
          <a:gdLst/>
          <a:ahLst/>
          <a:cxnLst/>
          <a:rect l="0" t="0" r="0" b="0"/>
          <a:pathLst>
            <a:path>
              <a:moveTo>
                <a:pt x="1683411" y="0"/>
              </a:moveTo>
              <a:lnTo>
                <a:pt x="1683411" y="286539"/>
              </a:lnTo>
              <a:lnTo>
                <a:pt x="0" y="286539"/>
              </a:lnTo>
              <a:lnTo>
                <a:pt x="0" y="573079"/>
              </a:lnTo>
            </a:path>
          </a:pathLst>
        </a:custGeom>
        <a:noFill/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00010-C652-4047-B7FC-BCBF72A693AA}">
      <dsp:nvSpPr>
        <dsp:cNvPr id="0" name=""/>
        <dsp:cNvSpPr/>
      </dsp:nvSpPr>
      <dsp:spPr>
        <a:xfrm>
          <a:off x="2121062" y="487"/>
          <a:ext cx="4711698" cy="110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i="0" kern="1200" dirty="0">
              <a:solidFill>
                <a:schemeClr val="bg1"/>
              </a:solidFill>
            </a:rPr>
            <a:t>Armazenar os cadastros de pessoas físicas e jurídicas:</a:t>
          </a:r>
          <a:endParaRPr lang="pt-BR" sz="3200" kern="1200" dirty="0">
            <a:solidFill>
              <a:schemeClr val="bg1"/>
            </a:solidFill>
          </a:endParaRPr>
        </a:p>
      </dsp:txBody>
      <dsp:txXfrm>
        <a:off x="2121062" y="487"/>
        <a:ext cx="4711698" cy="1107463"/>
      </dsp:txXfrm>
    </dsp:sp>
    <dsp:sp modelId="{F97E9F2D-D3F1-45EC-AE3B-55D9A1A080A3}">
      <dsp:nvSpPr>
        <dsp:cNvPr id="0" name=""/>
        <dsp:cNvSpPr/>
      </dsp:nvSpPr>
      <dsp:spPr>
        <a:xfrm>
          <a:off x="1649796" y="1681030"/>
          <a:ext cx="2287406" cy="1059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>
              <a:solidFill>
                <a:schemeClr val="bg1"/>
              </a:solidFill>
            </a:rPr>
            <a:t>Pessoa Física</a:t>
          </a:r>
        </a:p>
      </dsp:txBody>
      <dsp:txXfrm>
        <a:off x="1649796" y="1681030"/>
        <a:ext cx="2287406" cy="1059788"/>
      </dsp:txXfrm>
    </dsp:sp>
    <dsp:sp modelId="{C0A7FAB2-FBCA-47DA-A907-E42184082742}">
      <dsp:nvSpPr>
        <dsp:cNvPr id="0" name=""/>
        <dsp:cNvSpPr/>
      </dsp:nvSpPr>
      <dsp:spPr>
        <a:xfrm>
          <a:off x="2221648" y="3313898"/>
          <a:ext cx="2686270" cy="10756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Nome;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CPF;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Data de nascimento.</a:t>
          </a:r>
          <a:endParaRPr lang="pt-BR" sz="1800" kern="1200" dirty="0">
            <a:solidFill>
              <a:schemeClr val="bg1"/>
            </a:solidFill>
          </a:endParaRPr>
        </a:p>
      </dsp:txBody>
      <dsp:txXfrm>
        <a:off x="2221648" y="3313898"/>
        <a:ext cx="2686270" cy="1075643"/>
      </dsp:txXfrm>
    </dsp:sp>
    <dsp:sp modelId="{D9EEAB75-2F41-4475-96C5-E4D7ACBAF56E}">
      <dsp:nvSpPr>
        <dsp:cNvPr id="0" name=""/>
        <dsp:cNvSpPr/>
      </dsp:nvSpPr>
      <dsp:spPr>
        <a:xfrm>
          <a:off x="4873322" y="1681030"/>
          <a:ext cx="2430704" cy="978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>
              <a:solidFill>
                <a:schemeClr val="bg1"/>
              </a:solidFill>
            </a:rPr>
            <a:t>Pessoa Jurídica</a:t>
          </a:r>
        </a:p>
      </dsp:txBody>
      <dsp:txXfrm>
        <a:off x="4873322" y="1681030"/>
        <a:ext cx="2430704" cy="978847"/>
      </dsp:txXfrm>
    </dsp:sp>
    <dsp:sp modelId="{E19C94AA-135D-4DFE-A199-07A1108F0390}">
      <dsp:nvSpPr>
        <dsp:cNvPr id="0" name=""/>
        <dsp:cNvSpPr/>
      </dsp:nvSpPr>
      <dsp:spPr>
        <a:xfrm>
          <a:off x="5480998" y="3232957"/>
          <a:ext cx="2685042" cy="1140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bg1"/>
              </a:solidFill>
            </a:rPr>
            <a:t>N</a:t>
          </a:r>
          <a:r>
            <a:rPr lang="pt-BR" sz="2000" b="0" i="0" kern="1200" dirty="0"/>
            <a:t>ome;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CNPJ;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 dirty="0"/>
            <a:t>Razão social.</a:t>
          </a:r>
          <a:endParaRPr lang="pt-BR" sz="2000" kern="1200" dirty="0">
            <a:solidFill>
              <a:schemeClr val="bg1"/>
            </a:solidFill>
          </a:endParaRPr>
        </a:p>
      </dsp:txBody>
      <dsp:txXfrm>
        <a:off x="5480998" y="3232957"/>
        <a:ext cx="2685042" cy="11401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0EDD9-36D7-44AD-BDC3-F4B9877D16D1}">
      <dsp:nvSpPr>
        <dsp:cNvPr id="0" name=""/>
        <dsp:cNvSpPr/>
      </dsp:nvSpPr>
      <dsp:spPr>
        <a:xfrm>
          <a:off x="4771" y="124252"/>
          <a:ext cx="182904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CADASTRO</a:t>
          </a:r>
        </a:p>
      </dsp:txBody>
      <dsp:txXfrm>
        <a:off x="4771" y="124252"/>
        <a:ext cx="1829048" cy="576000"/>
      </dsp:txXfrm>
    </dsp:sp>
    <dsp:sp modelId="{1D7BC27E-035F-4CE5-9783-99788A5C55F8}">
      <dsp:nvSpPr>
        <dsp:cNvPr id="0" name=""/>
        <dsp:cNvSpPr/>
      </dsp:nvSpPr>
      <dsp:spPr>
        <a:xfrm>
          <a:off x="4771" y="700252"/>
          <a:ext cx="1829048" cy="137164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POST;</a:t>
          </a:r>
        </a:p>
      </dsp:txBody>
      <dsp:txXfrm>
        <a:off x="4771" y="700252"/>
        <a:ext cx="1829048" cy="1371642"/>
      </dsp:txXfrm>
    </dsp:sp>
    <dsp:sp modelId="{E6C5138B-B705-49FE-9BF8-CD42BE83B5D8}">
      <dsp:nvSpPr>
        <dsp:cNvPr id="0" name=""/>
        <dsp:cNvSpPr/>
      </dsp:nvSpPr>
      <dsp:spPr>
        <a:xfrm>
          <a:off x="2089886" y="124252"/>
          <a:ext cx="182904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VALIDAÇÃO</a:t>
          </a:r>
        </a:p>
      </dsp:txBody>
      <dsp:txXfrm>
        <a:off x="2089886" y="124252"/>
        <a:ext cx="1829048" cy="576000"/>
      </dsp:txXfrm>
    </dsp:sp>
    <dsp:sp modelId="{C9B5BA50-E6FE-4FCE-9E60-1C249CC79208}">
      <dsp:nvSpPr>
        <dsp:cNvPr id="0" name=""/>
        <dsp:cNvSpPr/>
      </dsp:nvSpPr>
      <dsp:spPr>
        <a:xfrm>
          <a:off x="2089886" y="700252"/>
          <a:ext cx="1829048" cy="13716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Validar dados de cadastro;</a:t>
          </a:r>
        </a:p>
      </dsp:txBody>
      <dsp:txXfrm>
        <a:off x="2089886" y="700252"/>
        <a:ext cx="1829048" cy="1371642"/>
      </dsp:txXfrm>
    </dsp:sp>
    <dsp:sp modelId="{4277FC2F-5115-45F8-84E8-F482AE55F9BA}">
      <dsp:nvSpPr>
        <dsp:cNvPr id="0" name=""/>
        <dsp:cNvSpPr/>
      </dsp:nvSpPr>
      <dsp:spPr>
        <a:xfrm>
          <a:off x="4175000" y="124252"/>
          <a:ext cx="182904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EDIÇÃO</a:t>
          </a:r>
        </a:p>
      </dsp:txBody>
      <dsp:txXfrm>
        <a:off x="4175000" y="124252"/>
        <a:ext cx="1829048" cy="576000"/>
      </dsp:txXfrm>
    </dsp:sp>
    <dsp:sp modelId="{6EE6172B-6673-4195-84D9-1B9B5E362310}">
      <dsp:nvSpPr>
        <dsp:cNvPr id="0" name=""/>
        <dsp:cNvSpPr/>
      </dsp:nvSpPr>
      <dsp:spPr>
        <a:xfrm>
          <a:off x="4175000" y="700252"/>
          <a:ext cx="1829048" cy="137164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PUT;</a:t>
          </a:r>
        </a:p>
      </dsp:txBody>
      <dsp:txXfrm>
        <a:off x="4175000" y="700252"/>
        <a:ext cx="1829048" cy="1371642"/>
      </dsp:txXfrm>
    </dsp:sp>
    <dsp:sp modelId="{267FFC70-F27B-4F67-AB41-C349F70B299B}">
      <dsp:nvSpPr>
        <dsp:cNvPr id="0" name=""/>
        <dsp:cNvSpPr/>
      </dsp:nvSpPr>
      <dsp:spPr>
        <a:xfrm>
          <a:off x="6260115" y="124252"/>
          <a:ext cx="1829048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LISTAGEM</a:t>
          </a:r>
        </a:p>
      </dsp:txBody>
      <dsp:txXfrm>
        <a:off x="6260115" y="124252"/>
        <a:ext cx="1829048" cy="576000"/>
      </dsp:txXfrm>
    </dsp:sp>
    <dsp:sp modelId="{6358F32F-437C-44CE-9663-5B4DAA73D265}">
      <dsp:nvSpPr>
        <dsp:cNvPr id="0" name=""/>
        <dsp:cNvSpPr/>
      </dsp:nvSpPr>
      <dsp:spPr>
        <a:xfrm>
          <a:off x="6260115" y="700252"/>
          <a:ext cx="1829048" cy="137164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GET;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6260115" y="700252"/>
        <a:ext cx="1829048" cy="1371642"/>
      </dsp:txXfrm>
    </dsp:sp>
    <dsp:sp modelId="{EEEAE93C-3ACA-45F6-8BAA-0C41328F877E}">
      <dsp:nvSpPr>
        <dsp:cNvPr id="0" name=""/>
        <dsp:cNvSpPr/>
      </dsp:nvSpPr>
      <dsp:spPr>
        <a:xfrm>
          <a:off x="8345230" y="124252"/>
          <a:ext cx="1829048" cy="5760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BUSCA</a:t>
          </a:r>
        </a:p>
      </dsp:txBody>
      <dsp:txXfrm>
        <a:off x="8345230" y="124252"/>
        <a:ext cx="1829048" cy="576000"/>
      </dsp:txXfrm>
    </dsp:sp>
    <dsp:sp modelId="{226DA57F-FEC8-482A-9CA3-8BF08B9DD8D4}">
      <dsp:nvSpPr>
        <dsp:cNvPr id="0" name=""/>
        <dsp:cNvSpPr/>
      </dsp:nvSpPr>
      <dsp:spPr>
        <a:xfrm>
          <a:off x="8345230" y="700252"/>
          <a:ext cx="1829048" cy="137164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de busca dos clientes;</a:t>
          </a:r>
        </a:p>
      </dsp:txBody>
      <dsp:txXfrm>
        <a:off x="8345230" y="700252"/>
        <a:ext cx="1829048" cy="13716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C7EB-3C52-4134-8F09-47B9F4BC949E}">
      <dsp:nvSpPr>
        <dsp:cNvPr id="0" name=""/>
        <dsp:cNvSpPr/>
      </dsp:nvSpPr>
      <dsp:spPr>
        <a:xfrm>
          <a:off x="3827" y="172477"/>
          <a:ext cx="2301220" cy="576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FILTRAGEM</a:t>
          </a:r>
        </a:p>
      </dsp:txBody>
      <dsp:txXfrm>
        <a:off x="3827" y="172477"/>
        <a:ext cx="2301220" cy="576000"/>
      </dsp:txXfrm>
    </dsp:sp>
    <dsp:sp modelId="{4D296687-0DBC-4FE3-A845-4A12430354B7}">
      <dsp:nvSpPr>
        <dsp:cNvPr id="0" name=""/>
        <dsp:cNvSpPr/>
      </dsp:nvSpPr>
      <dsp:spPr>
        <a:xfrm>
          <a:off x="3827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Métodos para filtrar os resultados conforme demandas;</a:t>
          </a:r>
        </a:p>
      </dsp:txBody>
      <dsp:txXfrm>
        <a:off x="3827" y="748477"/>
        <a:ext cx="2301220" cy="2125659"/>
      </dsp:txXfrm>
    </dsp:sp>
    <dsp:sp modelId="{AC147B69-2DB2-428C-A842-9AF050C48D9F}">
      <dsp:nvSpPr>
        <dsp:cNvPr id="0" name=""/>
        <dsp:cNvSpPr/>
      </dsp:nvSpPr>
      <dsp:spPr>
        <a:xfrm>
          <a:off x="2627218" y="172477"/>
          <a:ext cx="2301220" cy="576000"/>
        </a:xfrm>
        <a:prstGeom prst="rect">
          <a:avLst/>
        </a:prstGeom>
        <a:solidFill>
          <a:schemeClr val="accent5">
            <a:hueOff val="5326129"/>
            <a:satOff val="-12960"/>
            <a:lumOff val="-3006"/>
            <a:alphaOff val="0"/>
          </a:schemeClr>
        </a:solidFill>
        <a:ln w="12700" cap="flat" cmpd="sng" algn="in">
          <a:solidFill>
            <a:schemeClr val="accent5">
              <a:hueOff val="5326129"/>
              <a:satOff val="-12960"/>
              <a:lumOff val="-30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AUTENTICAÇÃO</a:t>
          </a:r>
        </a:p>
      </dsp:txBody>
      <dsp:txXfrm>
        <a:off x="2627218" y="172477"/>
        <a:ext cx="2301220" cy="576000"/>
      </dsp:txXfrm>
    </dsp:sp>
    <dsp:sp modelId="{C1CBF1C4-FB6E-4EEA-B950-7BB8CC9BC783}">
      <dsp:nvSpPr>
        <dsp:cNvPr id="0" name=""/>
        <dsp:cNvSpPr/>
      </dsp:nvSpPr>
      <dsp:spPr>
        <a:xfrm>
          <a:off x="2627218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5458877"/>
            <a:satOff val="-11701"/>
            <a:lumOff val="-1026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5458877"/>
              <a:satOff val="-11701"/>
              <a:lumOff val="-10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Base de dados dos clientes para que eles consigam </a:t>
          </a:r>
          <a:r>
            <a:rPr lang="pt-BR" sz="2000" kern="1200" dirty="0" err="1"/>
            <a:t>logar</a:t>
          </a:r>
          <a:r>
            <a:rPr lang="pt-BR" sz="2000" kern="1200" dirty="0"/>
            <a:t> no sistema;</a:t>
          </a:r>
        </a:p>
      </dsp:txBody>
      <dsp:txXfrm>
        <a:off x="2627218" y="748477"/>
        <a:ext cx="2301220" cy="2125659"/>
      </dsp:txXfrm>
    </dsp:sp>
    <dsp:sp modelId="{0D2EBE20-3C38-4FC2-AEEE-AAB85C3BC012}">
      <dsp:nvSpPr>
        <dsp:cNvPr id="0" name=""/>
        <dsp:cNvSpPr/>
      </dsp:nvSpPr>
      <dsp:spPr>
        <a:xfrm>
          <a:off x="5250610" y="172477"/>
          <a:ext cx="2301220" cy="576000"/>
        </a:xfrm>
        <a:prstGeom prst="rect">
          <a:avLst/>
        </a:prstGeom>
        <a:solidFill>
          <a:schemeClr val="accent5">
            <a:hueOff val="10652258"/>
            <a:satOff val="-25919"/>
            <a:lumOff val="-6013"/>
            <a:alphaOff val="0"/>
          </a:schemeClr>
        </a:solidFill>
        <a:ln w="12700" cap="flat" cmpd="sng" algn="in">
          <a:solidFill>
            <a:schemeClr val="accent5">
              <a:hueOff val="10652258"/>
              <a:satOff val="-25919"/>
              <a:lumOff val="-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CONTATO</a:t>
          </a:r>
        </a:p>
      </dsp:txBody>
      <dsp:txXfrm>
        <a:off x="5250610" y="172477"/>
        <a:ext cx="2301220" cy="576000"/>
      </dsp:txXfrm>
    </dsp:sp>
    <dsp:sp modelId="{185B841F-3B96-41CD-B31E-DF52DE589BB5}">
      <dsp:nvSpPr>
        <dsp:cNvPr id="0" name=""/>
        <dsp:cNvSpPr/>
      </dsp:nvSpPr>
      <dsp:spPr>
        <a:xfrm>
          <a:off x="5250610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10917753"/>
            <a:satOff val="-23401"/>
            <a:lumOff val="-205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0917753"/>
              <a:satOff val="-23401"/>
              <a:lumOff val="-20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Sistema de armazenamento e/ou encaminhamento de mensagens dos clientes/usuários;</a:t>
          </a:r>
        </a:p>
      </dsp:txBody>
      <dsp:txXfrm>
        <a:off x="5250610" y="748477"/>
        <a:ext cx="2301220" cy="2125659"/>
      </dsp:txXfrm>
    </dsp:sp>
    <dsp:sp modelId="{3B747F37-61F2-497E-A2CA-A319FFF8FADC}">
      <dsp:nvSpPr>
        <dsp:cNvPr id="0" name=""/>
        <dsp:cNvSpPr/>
      </dsp:nvSpPr>
      <dsp:spPr>
        <a:xfrm>
          <a:off x="7874002" y="172477"/>
          <a:ext cx="2301220" cy="576000"/>
        </a:xfrm>
        <a:prstGeom prst="rect">
          <a:avLst/>
        </a:prstGeom>
        <a:solidFill>
          <a:schemeClr val="accent5">
            <a:hueOff val="15978386"/>
            <a:satOff val="-38879"/>
            <a:lumOff val="-9019"/>
            <a:alphaOff val="0"/>
          </a:schemeClr>
        </a:solidFill>
        <a:ln w="12700" cap="flat" cmpd="sng" algn="in">
          <a:solidFill>
            <a:schemeClr val="accent5">
              <a:hueOff val="15978386"/>
              <a:satOff val="-38879"/>
              <a:lumOff val="-90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EXCLUSÃO</a:t>
          </a:r>
        </a:p>
      </dsp:txBody>
      <dsp:txXfrm>
        <a:off x="7874002" y="172477"/>
        <a:ext cx="2301220" cy="576000"/>
      </dsp:txXfrm>
    </dsp:sp>
    <dsp:sp modelId="{3D8B7C6D-3BAD-4A4D-B781-6763EA039726}">
      <dsp:nvSpPr>
        <dsp:cNvPr id="0" name=""/>
        <dsp:cNvSpPr/>
      </dsp:nvSpPr>
      <dsp:spPr>
        <a:xfrm>
          <a:off x="7874002" y="748477"/>
          <a:ext cx="2301220" cy="2125659"/>
        </a:xfrm>
        <a:prstGeom prst="rect">
          <a:avLst/>
        </a:prstGeom>
        <a:solidFill>
          <a:schemeClr val="accent5">
            <a:tint val="40000"/>
            <a:alpha val="90000"/>
            <a:hueOff val="16376629"/>
            <a:satOff val="-35102"/>
            <a:lumOff val="-30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376629"/>
              <a:satOff val="-35102"/>
              <a:lumOff val="-3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Implementar método DELETE.</a:t>
          </a:r>
        </a:p>
      </dsp:txBody>
      <dsp:txXfrm>
        <a:off x="7874002" y="748477"/>
        <a:ext cx="2301220" cy="2125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599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16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5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5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4690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67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386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52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69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4303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4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301F8ED-BE9F-42FF-8994-6C3CA2236A89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BC0912-29AB-449C-B361-A0F9ABD4E2C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2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3AFA7-5B51-4234-923F-E53489F85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124892"/>
            <a:ext cx="10318418" cy="4394988"/>
          </a:xfrm>
        </p:spPr>
        <p:txBody>
          <a:bodyPr/>
          <a:lstStyle/>
          <a:p>
            <a:r>
              <a:rPr lang="pt-BR" sz="4800" b="1" i="0" dirty="0">
                <a:solidFill>
                  <a:srgbClr val="0D2532"/>
                </a:solidFill>
                <a:effectLst/>
                <a:latin typeface="OCR A Extended" panose="02010509020102010303" pitchFamily="50" charset="0"/>
              </a:rPr>
              <a:t>modelagem do sistema:</a:t>
            </a:r>
            <a:br>
              <a:rPr lang="pt-BR" sz="4800" b="1" i="0" dirty="0">
                <a:solidFill>
                  <a:srgbClr val="0D2532"/>
                </a:solidFill>
                <a:effectLst/>
                <a:latin typeface="OCR A Extended" panose="02010509020102010303" pitchFamily="50" charset="0"/>
              </a:rPr>
            </a:br>
            <a:br>
              <a:rPr lang="pt-BR" sz="6000" b="1" i="0" dirty="0">
                <a:solidFill>
                  <a:srgbClr val="0D2532"/>
                </a:solidFill>
                <a:effectLst/>
                <a:latin typeface="OCR A Extended" panose="02010509020102010303" pitchFamily="50" charset="0"/>
              </a:rPr>
            </a:br>
            <a:r>
              <a:rPr lang="pt-BR" sz="4800" b="1" i="0" dirty="0">
                <a:solidFill>
                  <a:srgbClr val="0D2532"/>
                </a:solidFill>
                <a:effectLst/>
                <a:latin typeface="Broadway" panose="04040905080B02020502" pitchFamily="82" charset="0"/>
              </a:rPr>
              <a:t>ClientLab</a:t>
            </a:r>
            <a:endParaRPr lang="pt-BR" sz="6000" dirty="0">
              <a:latin typeface="Broadway" panose="04040905080B020205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1931D-F1DE-4313-ADDA-33B40AAF68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i="1" cap="none" dirty="0">
                <a:latin typeface="Vivaldi" panose="03020602050506090804" pitchFamily="66" charset="0"/>
              </a:rPr>
              <a:t>Joelma Regina - Senai</a:t>
            </a:r>
          </a:p>
        </p:txBody>
      </p:sp>
    </p:spTree>
    <p:extLst>
      <p:ext uri="{BB962C8B-B14F-4D97-AF65-F5344CB8AC3E}">
        <p14:creationId xmlns:p14="http://schemas.microsoft.com/office/powerpoint/2010/main" val="364842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1CCB-2679-49A0-82B7-CFCC8C4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 b="1" dirty="0">
                <a:solidFill>
                  <a:srgbClr val="0D2532"/>
                </a:solidFill>
              </a:rPr>
              <a:t>Sistema: </a:t>
            </a:r>
            <a:r>
              <a:rPr lang="pt-BR" sz="5400" b="1" i="0" dirty="0">
                <a:solidFill>
                  <a:srgbClr val="0D2532"/>
                </a:solidFill>
                <a:effectLst/>
                <a:latin typeface="Broadway" panose="04040905080B02020502" pitchFamily="82" charset="0"/>
              </a:rPr>
              <a:t>ClientLab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7C518FC-84A1-4EBF-9E88-08170E924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461979"/>
              </p:ext>
            </p:extLst>
          </p:nvPr>
        </p:nvGraphicFramePr>
        <p:xfrm>
          <a:off x="1250222" y="1524000"/>
          <a:ext cx="10179050" cy="4850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4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D1CCB-2679-49A0-82B7-CFCC8C47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 b="1" dirty="0">
                <a:solidFill>
                  <a:srgbClr val="0D2532"/>
                </a:solidFill>
              </a:rPr>
              <a:t>Objetivo da modelagem</a:t>
            </a:r>
            <a:endParaRPr lang="pt-BR" dirty="0"/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7C518FC-84A1-4EBF-9E88-08170E924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09448"/>
              </p:ext>
            </p:extLst>
          </p:nvPr>
        </p:nvGraphicFramePr>
        <p:xfrm>
          <a:off x="1250222" y="1524000"/>
          <a:ext cx="10179050" cy="4850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45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E10D26EF-6CDC-4B41-8C63-5BA6A099EA0D}"/>
              </a:ext>
            </a:extLst>
          </p:cNvPr>
          <p:cNvCxnSpPr/>
          <p:nvPr/>
        </p:nvCxnSpPr>
        <p:spPr>
          <a:xfrm flipV="1">
            <a:off x="7233313" y="5171055"/>
            <a:ext cx="2019869" cy="1014272"/>
          </a:xfrm>
          <a:prstGeom prst="bentConnector3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F4998DB4-505A-418F-93C0-7E51E0E2992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3629995" y="5172810"/>
            <a:ext cx="1135656" cy="889379"/>
          </a:xfrm>
          <a:prstGeom prst="bentConnector2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3D2E761-D2CD-4587-873A-58921FA9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08" y="355882"/>
            <a:ext cx="10178322" cy="863319"/>
          </a:xfrm>
        </p:spPr>
        <p:txBody>
          <a:bodyPr>
            <a:normAutofit/>
          </a:bodyPr>
          <a:lstStyle/>
          <a:p>
            <a:r>
              <a:rPr lang="pt-BR" sz="4000" dirty="0"/>
              <a:t>Requisitos para a modelagem do sistema: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6A56B5E-E973-401E-A316-8EE9EB5EC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70929"/>
              </p:ext>
            </p:extLst>
          </p:nvPr>
        </p:nvGraphicFramePr>
        <p:xfrm>
          <a:off x="1140755" y="1219201"/>
          <a:ext cx="9815837" cy="439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ACAB118A-E598-4C64-A288-D4EA33093AE1}"/>
              </a:ext>
            </a:extLst>
          </p:cNvPr>
          <p:cNvSpPr/>
          <p:nvPr/>
        </p:nvSpPr>
        <p:spPr>
          <a:xfrm>
            <a:off x="4642513" y="5868537"/>
            <a:ext cx="2906973" cy="6335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Endereço</a:t>
            </a:r>
          </a:p>
        </p:txBody>
      </p:sp>
    </p:spTree>
    <p:extLst>
      <p:ext uri="{BB962C8B-B14F-4D97-AF65-F5344CB8AC3E}">
        <p14:creationId xmlns:p14="http://schemas.microsoft.com/office/powerpoint/2010/main" val="322874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C28F-C448-4E47-83AF-DC4194E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modelagem do sistema : UML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AD5E61-9C71-4A45-9F70-69A10BDF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49" y="1439619"/>
            <a:ext cx="7719109" cy="5035996"/>
          </a:xfrm>
        </p:spPr>
      </p:pic>
    </p:spTree>
    <p:extLst>
      <p:ext uri="{BB962C8B-B14F-4D97-AF65-F5344CB8AC3E}">
        <p14:creationId xmlns:p14="http://schemas.microsoft.com/office/powerpoint/2010/main" val="58402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1C28F-C448-4E47-83AF-DC4194E1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modelagem do sistema : UML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AD5E61-9C71-4A45-9F70-69A10BDF6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07" y="1874517"/>
            <a:ext cx="4415901" cy="350087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313F3A8-7078-4DE5-954E-93FE6D17845B}"/>
              </a:ext>
            </a:extLst>
          </p:cNvPr>
          <p:cNvSpPr txBox="1"/>
          <p:nvPr/>
        </p:nvSpPr>
        <p:spPr>
          <a:xfrm>
            <a:off x="5733676" y="1916792"/>
            <a:ext cx="5296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•  As classes </a:t>
            </a:r>
            <a:r>
              <a:rPr lang="pt-BR" sz="2400" dirty="0" err="1"/>
              <a:t>PessoaFisica</a:t>
            </a:r>
            <a:r>
              <a:rPr lang="pt-BR" sz="2400" dirty="0"/>
              <a:t> e </a:t>
            </a:r>
            <a:r>
              <a:rPr lang="pt-BR" sz="2400" dirty="0" err="1"/>
              <a:t>PessoaJuridica</a:t>
            </a:r>
            <a:r>
              <a:rPr lang="pt-BR" sz="2400" dirty="0"/>
              <a:t> herdam da superclasse classe Pessoa;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  A classe Endereço faz parte dos dados da Pessoa por meio de uma composição;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• A diferenciação do </a:t>
            </a:r>
            <a:r>
              <a:rPr lang="pt-BR" sz="2400" dirty="0" err="1"/>
              <a:t>Endereco</a:t>
            </a:r>
            <a:r>
              <a:rPr lang="pt-BR" sz="2400" dirty="0"/>
              <a:t> )que pode ser Comercial ou Residencial). Será feita utilizando um operador booleano.</a:t>
            </a:r>
          </a:p>
        </p:txBody>
      </p:sp>
    </p:spTree>
    <p:extLst>
      <p:ext uri="{BB962C8B-B14F-4D97-AF65-F5344CB8AC3E}">
        <p14:creationId xmlns:p14="http://schemas.microsoft.com/office/powerpoint/2010/main" val="38254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113F3-D40F-42A4-AEA6-0BDFEAD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6"/>
            <a:ext cx="10178322" cy="903076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Funcionalidades mínimas do sistema:</a:t>
            </a: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5B979D13-2697-468B-8D03-53A6A5E41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757893"/>
              </p:ext>
            </p:extLst>
          </p:nvPr>
        </p:nvGraphicFramePr>
        <p:xfrm>
          <a:off x="1181983" y="3020710"/>
          <a:ext cx="10179050" cy="2196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CC4A1A-5449-4FA2-A8CE-5382E0A51685}"/>
              </a:ext>
            </a:extLst>
          </p:cNvPr>
          <p:cNvSpPr txBox="1"/>
          <p:nvPr/>
        </p:nvSpPr>
        <p:spPr>
          <a:xfrm>
            <a:off x="1181983" y="1795590"/>
            <a:ext cx="10178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 sistema precisa ter como funcionalidades mínimas para o correto funcionamento do sistema:</a:t>
            </a:r>
          </a:p>
        </p:txBody>
      </p:sp>
    </p:spTree>
    <p:extLst>
      <p:ext uri="{BB962C8B-B14F-4D97-AF65-F5344CB8AC3E}">
        <p14:creationId xmlns:p14="http://schemas.microsoft.com/office/powerpoint/2010/main" val="371277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113F3-D40F-42A4-AEA6-0BDFEAD0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382386"/>
            <a:ext cx="10178322" cy="903076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Funcionalidades mínimas do sistema: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45D674F9-693C-438D-B9D2-AA8DD25E1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707623"/>
              </p:ext>
            </p:extLst>
          </p:nvPr>
        </p:nvGraphicFramePr>
        <p:xfrm>
          <a:off x="1263870" y="2637431"/>
          <a:ext cx="10179050" cy="304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3AC3DC5-F50B-4415-8F55-C2877F7EE913}"/>
              </a:ext>
            </a:extLst>
          </p:cNvPr>
          <p:cNvSpPr txBox="1"/>
          <p:nvPr/>
        </p:nvSpPr>
        <p:spPr>
          <a:xfrm>
            <a:off x="1263870" y="1590642"/>
            <a:ext cx="101783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Para melhorar a experiência dos usuários e clientes com o sistema, o sistema precisa ter como funcionalidades mínimas:</a:t>
            </a:r>
          </a:p>
        </p:txBody>
      </p:sp>
    </p:spTree>
    <p:extLst>
      <p:ext uri="{BB962C8B-B14F-4D97-AF65-F5344CB8AC3E}">
        <p14:creationId xmlns:p14="http://schemas.microsoft.com/office/powerpoint/2010/main" val="89594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49A5-5ECE-4C0E-BE3B-ECE22063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73203"/>
            <a:ext cx="10178322" cy="113729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Metodologia ágil: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7E6D2-70D0-45E8-ADE2-A7691B07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603" y="1096595"/>
            <a:ext cx="10485397" cy="3593591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A metodologia ágil escolhida para o desenvolvimento deste sistema foi a metodologia ágil SCRUM.</a:t>
            </a:r>
          </a:p>
          <a:p>
            <a:pPr algn="just"/>
            <a:endParaRPr lang="pt-BR" sz="500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Metodologia caracterizada pelas entregas parciais ( a cada 2 ou 4 semanas) . Ao final de cada sprint, uma nova parte do trabalho será entregue, facilitando o andamento do desenvolvimento e </a:t>
            </a:r>
            <a:r>
              <a:rPr lang="pt-BR" dirty="0" err="1">
                <a:solidFill>
                  <a:schemeClr val="tx1"/>
                </a:solidFill>
              </a:rPr>
              <a:t>feedback’s</a:t>
            </a:r>
            <a:r>
              <a:rPr lang="pt-BR" dirty="0">
                <a:solidFill>
                  <a:schemeClr val="tx1"/>
                </a:solidFill>
              </a:rPr>
              <a:t> do cliente.</a:t>
            </a:r>
          </a:p>
        </p:txBody>
      </p:sp>
      <p:pic>
        <p:nvPicPr>
          <p:cNvPr id="1026" name="Picture 2" descr="Scrum | Superintendência Estadual de Tecnologia da Informação e Comunicação">
            <a:extLst>
              <a:ext uri="{FF2B5EF4-FFF2-40B4-BE49-F238E27FC236}">
                <a16:creationId xmlns:a16="http://schemas.microsoft.com/office/drawing/2014/main" id="{A39DCFCF-006C-4D4A-AD1C-462DC32A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129" y="2991115"/>
            <a:ext cx="7602339" cy="35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900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228</TotalTime>
  <Words>389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Broadway</vt:lpstr>
      <vt:lpstr>Gill Sans MT</vt:lpstr>
      <vt:lpstr>Impact</vt:lpstr>
      <vt:lpstr>OCR A Extended</vt:lpstr>
      <vt:lpstr>Open Sans Hebrew</vt:lpstr>
      <vt:lpstr>Vivaldi</vt:lpstr>
      <vt:lpstr>Selo</vt:lpstr>
      <vt:lpstr>modelagem do sistema:  ClientLab</vt:lpstr>
      <vt:lpstr>Sistema: ClientLab</vt:lpstr>
      <vt:lpstr>Objetivo da modelagem</vt:lpstr>
      <vt:lpstr>Requisitos para a modelagem do sistema:</vt:lpstr>
      <vt:lpstr>modelagem do sistema : UML</vt:lpstr>
      <vt:lpstr>modelagem do sistema : UML</vt:lpstr>
      <vt:lpstr>Funcionalidades mínimas do sistema:</vt:lpstr>
      <vt:lpstr>Funcionalidades mínimas do sistema:</vt:lpstr>
      <vt:lpstr>Metodologia ágil: Scrum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do sistema:  ClientLab</dc:title>
  <dc:creator>Joelma Regina</dc:creator>
  <cp:lastModifiedBy>Joelma Regina</cp:lastModifiedBy>
  <cp:revision>6</cp:revision>
  <dcterms:created xsi:type="dcterms:W3CDTF">2022-02-02T22:25:27Z</dcterms:created>
  <dcterms:modified xsi:type="dcterms:W3CDTF">2022-02-03T04:18:35Z</dcterms:modified>
</cp:coreProperties>
</file>