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71" r:id="rId5"/>
    <p:sldId id="277" r:id="rId6"/>
    <p:sldId id="279" r:id="rId7"/>
    <p:sldId id="278" r:id="rId8"/>
    <p:sldId id="257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" userDrawn="1">
          <p15:clr>
            <a:srgbClr val="A4A3A4"/>
          </p15:clr>
        </p15:guide>
        <p15:guide id="2" pos="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BE5"/>
    <a:srgbClr val="002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B9975-8CE0-414B-9218-9873A3961330}" v="1071" dt="2025-04-27T16:34:23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06" y="96"/>
      </p:cViewPr>
      <p:guideLst>
        <p:guide orient="horz" pos="93"/>
        <p:guide pos="1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1CFF4-B074-4A6E-BB9D-670B1CDF83E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754E1D-EB03-4E9E-93EB-DDEF49108ADF}" type="pres">
      <dgm:prSet presAssocID="{8B11CFF4-B074-4A6E-BB9D-670B1CDF83E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8471AEAF-5048-4E5E-8325-6BCDD6FFD0BE}" type="presOf" srcId="{8B11CFF4-B074-4A6E-BB9D-670B1CDF83E9}" destId="{90754E1D-EB03-4E9E-93EB-DDEF49108AD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1CFF4-B074-4A6E-BB9D-670B1CDF83E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56971-15B0-4889-BF8D-47E2F0AD8A42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Project Overview</a:t>
          </a:r>
          <a:endParaRPr lang="en-US" dirty="0"/>
        </a:p>
      </dgm:t>
    </dgm:pt>
    <dgm:pt modelId="{DB6B474D-C83E-453F-A1F1-3F16FF796630}" type="parTrans" cxnId="{A1B8CF6F-164F-4279-B6BB-F4182E73E457}">
      <dgm:prSet/>
      <dgm:spPr/>
      <dgm:t>
        <a:bodyPr/>
        <a:lstStyle/>
        <a:p>
          <a:endParaRPr lang="en-US"/>
        </a:p>
      </dgm:t>
    </dgm:pt>
    <dgm:pt modelId="{C691EB5E-CC1A-45BB-AFC9-A51855A02C37}" type="sibTrans" cxnId="{A1B8CF6F-164F-4279-B6BB-F4182E73E457}">
      <dgm:prSet/>
      <dgm:spPr/>
      <dgm:t>
        <a:bodyPr/>
        <a:lstStyle/>
        <a:p>
          <a:endParaRPr lang="en-US"/>
        </a:p>
      </dgm:t>
    </dgm:pt>
    <dgm:pt modelId="{90754E1D-EB03-4E9E-93EB-DDEF49108ADF}" type="pres">
      <dgm:prSet presAssocID="{8B11CFF4-B074-4A6E-BB9D-670B1CDF83E9}" presName="Name0" presStyleCnt="0">
        <dgm:presLayoutVars>
          <dgm:dir/>
          <dgm:animLvl val="lvl"/>
          <dgm:resizeHandles val="exact"/>
        </dgm:presLayoutVars>
      </dgm:prSet>
      <dgm:spPr/>
    </dgm:pt>
    <dgm:pt modelId="{705B12A2-0926-4746-A401-45FBE4793984}" type="pres">
      <dgm:prSet presAssocID="{1C256971-15B0-4889-BF8D-47E2F0AD8A42}" presName="linNode" presStyleCnt="0"/>
      <dgm:spPr/>
    </dgm:pt>
    <dgm:pt modelId="{FE9BDDC1-F00E-4D9A-8A93-DED1CE1A5209}" type="pres">
      <dgm:prSet presAssocID="{1C256971-15B0-4889-BF8D-47E2F0AD8A4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A1B8CF6F-164F-4279-B6BB-F4182E73E457}" srcId="{8B11CFF4-B074-4A6E-BB9D-670B1CDF83E9}" destId="{1C256971-15B0-4889-BF8D-47E2F0AD8A42}" srcOrd="0" destOrd="0" parTransId="{DB6B474D-C83E-453F-A1F1-3F16FF796630}" sibTransId="{C691EB5E-CC1A-45BB-AFC9-A51855A02C37}"/>
    <dgm:cxn modelId="{8471AEAF-5048-4E5E-8325-6BCDD6FFD0BE}" type="presOf" srcId="{8B11CFF4-B074-4A6E-BB9D-670B1CDF83E9}" destId="{90754E1D-EB03-4E9E-93EB-DDEF49108ADF}" srcOrd="0" destOrd="0" presId="urn:microsoft.com/office/officeart/2005/8/layout/vList5"/>
    <dgm:cxn modelId="{83F2FCF3-446B-4849-A446-7562CB120366}" type="presOf" srcId="{1C256971-15B0-4889-BF8D-47E2F0AD8A42}" destId="{FE9BDDC1-F00E-4D9A-8A93-DED1CE1A5209}" srcOrd="0" destOrd="0" presId="urn:microsoft.com/office/officeart/2005/8/layout/vList5"/>
    <dgm:cxn modelId="{6882B3D0-2504-4F0E-AEC0-5F59E4ECE32F}" type="presParOf" srcId="{90754E1D-EB03-4E9E-93EB-DDEF49108ADF}" destId="{705B12A2-0926-4746-A401-45FBE4793984}" srcOrd="0" destOrd="0" presId="urn:microsoft.com/office/officeart/2005/8/layout/vList5"/>
    <dgm:cxn modelId="{B3F9AE7D-5D51-45C5-A951-0A86793E5611}" type="presParOf" srcId="{705B12A2-0926-4746-A401-45FBE4793984}" destId="{FE9BDDC1-F00E-4D9A-8A93-DED1CE1A52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1CFF4-B074-4A6E-BB9D-670B1CDF83E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56971-15B0-4889-BF8D-47E2F0AD8A42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Physical Components</a:t>
          </a:r>
          <a:endParaRPr lang="en-US" dirty="0"/>
        </a:p>
      </dgm:t>
    </dgm:pt>
    <dgm:pt modelId="{DB6B474D-C83E-453F-A1F1-3F16FF796630}" type="parTrans" cxnId="{A1B8CF6F-164F-4279-B6BB-F4182E73E457}">
      <dgm:prSet/>
      <dgm:spPr/>
      <dgm:t>
        <a:bodyPr/>
        <a:lstStyle/>
        <a:p>
          <a:endParaRPr lang="en-US"/>
        </a:p>
      </dgm:t>
    </dgm:pt>
    <dgm:pt modelId="{C691EB5E-CC1A-45BB-AFC9-A51855A02C37}" type="sibTrans" cxnId="{A1B8CF6F-164F-4279-B6BB-F4182E73E457}">
      <dgm:prSet/>
      <dgm:spPr/>
      <dgm:t>
        <a:bodyPr/>
        <a:lstStyle/>
        <a:p>
          <a:endParaRPr lang="en-US"/>
        </a:p>
      </dgm:t>
    </dgm:pt>
    <dgm:pt modelId="{90754E1D-EB03-4E9E-93EB-DDEF49108ADF}" type="pres">
      <dgm:prSet presAssocID="{8B11CFF4-B074-4A6E-BB9D-670B1CDF83E9}" presName="Name0" presStyleCnt="0">
        <dgm:presLayoutVars>
          <dgm:dir/>
          <dgm:animLvl val="lvl"/>
          <dgm:resizeHandles val="exact"/>
        </dgm:presLayoutVars>
      </dgm:prSet>
      <dgm:spPr/>
    </dgm:pt>
    <dgm:pt modelId="{705B12A2-0926-4746-A401-45FBE4793984}" type="pres">
      <dgm:prSet presAssocID="{1C256971-15B0-4889-BF8D-47E2F0AD8A42}" presName="linNode" presStyleCnt="0"/>
      <dgm:spPr/>
    </dgm:pt>
    <dgm:pt modelId="{FE9BDDC1-F00E-4D9A-8A93-DED1CE1A5209}" type="pres">
      <dgm:prSet presAssocID="{1C256971-15B0-4889-BF8D-47E2F0AD8A4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A1B8CF6F-164F-4279-B6BB-F4182E73E457}" srcId="{8B11CFF4-B074-4A6E-BB9D-670B1CDF83E9}" destId="{1C256971-15B0-4889-BF8D-47E2F0AD8A42}" srcOrd="0" destOrd="0" parTransId="{DB6B474D-C83E-453F-A1F1-3F16FF796630}" sibTransId="{C691EB5E-CC1A-45BB-AFC9-A51855A02C37}"/>
    <dgm:cxn modelId="{8471AEAF-5048-4E5E-8325-6BCDD6FFD0BE}" type="presOf" srcId="{8B11CFF4-B074-4A6E-BB9D-670B1CDF83E9}" destId="{90754E1D-EB03-4E9E-93EB-DDEF49108ADF}" srcOrd="0" destOrd="0" presId="urn:microsoft.com/office/officeart/2005/8/layout/vList5"/>
    <dgm:cxn modelId="{FD5E14F1-0CD5-4366-AF2B-833BB55A2FED}" type="presOf" srcId="{1C256971-15B0-4889-BF8D-47E2F0AD8A42}" destId="{FE9BDDC1-F00E-4D9A-8A93-DED1CE1A5209}" srcOrd="0" destOrd="0" presId="urn:microsoft.com/office/officeart/2005/8/layout/vList5"/>
    <dgm:cxn modelId="{EEC5ADDF-1395-4EA2-A9ED-44151C087BEA}" type="presParOf" srcId="{90754E1D-EB03-4E9E-93EB-DDEF49108ADF}" destId="{705B12A2-0926-4746-A401-45FBE4793984}" srcOrd="0" destOrd="0" presId="urn:microsoft.com/office/officeart/2005/8/layout/vList5"/>
    <dgm:cxn modelId="{515D4872-938C-408C-B86C-36421B30976D}" type="presParOf" srcId="{705B12A2-0926-4746-A401-45FBE4793984}" destId="{FE9BDDC1-F00E-4D9A-8A93-DED1CE1A52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11CFF4-B074-4A6E-BB9D-670B1CDF83E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56971-15B0-4889-BF8D-47E2F0AD8A42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Electrical Design</a:t>
          </a:r>
          <a:endParaRPr lang="en-US" dirty="0"/>
        </a:p>
      </dgm:t>
    </dgm:pt>
    <dgm:pt modelId="{DB6B474D-C83E-453F-A1F1-3F16FF796630}" type="parTrans" cxnId="{A1B8CF6F-164F-4279-B6BB-F4182E73E457}">
      <dgm:prSet/>
      <dgm:spPr/>
      <dgm:t>
        <a:bodyPr/>
        <a:lstStyle/>
        <a:p>
          <a:endParaRPr lang="en-US"/>
        </a:p>
      </dgm:t>
    </dgm:pt>
    <dgm:pt modelId="{C691EB5E-CC1A-45BB-AFC9-A51855A02C37}" type="sibTrans" cxnId="{A1B8CF6F-164F-4279-B6BB-F4182E73E457}">
      <dgm:prSet/>
      <dgm:spPr/>
      <dgm:t>
        <a:bodyPr/>
        <a:lstStyle/>
        <a:p>
          <a:endParaRPr lang="en-US"/>
        </a:p>
      </dgm:t>
    </dgm:pt>
    <dgm:pt modelId="{90754E1D-EB03-4E9E-93EB-DDEF49108ADF}" type="pres">
      <dgm:prSet presAssocID="{8B11CFF4-B074-4A6E-BB9D-670B1CDF83E9}" presName="Name0" presStyleCnt="0">
        <dgm:presLayoutVars>
          <dgm:dir/>
          <dgm:animLvl val="lvl"/>
          <dgm:resizeHandles val="exact"/>
        </dgm:presLayoutVars>
      </dgm:prSet>
      <dgm:spPr/>
    </dgm:pt>
    <dgm:pt modelId="{705B12A2-0926-4746-A401-45FBE4793984}" type="pres">
      <dgm:prSet presAssocID="{1C256971-15B0-4889-BF8D-47E2F0AD8A42}" presName="linNode" presStyleCnt="0"/>
      <dgm:spPr/>
    </dgm:pt>
    <dgm:pt modelId="{FE9BDDC1-F00E-4D9A-8A93-DED1CE1A5209}" type="pres">
      <dgm:prSet presAssocID="{1C256971-15B0-4889-BF8D-47E2F0AD8A4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A1B8CF6F-164F-4279-B6BB-F4182E73E457}" srcId="{8B11CFF4-B074-4A6E-BB9D-670B1CDF83E9}" destId="{1C256971-15B0-4889-BF8D-47E2F0AD8A42}" srcOrd="0" destOrd="0" parTransId="{DB6B474D-C83E-453F-A1F1-3F16FF796630}" sibTransId="{C691EB5E-CC1A-45BB-AFC9-A51855A02C37}"/>
    <dgm:cxn modelId="{8471AEAF-5048-4E5E-8325-6BCDD6FFD0BE}" type="presOf" srcId="{8B11CFF4-B074-4A6E-BB9D-670B1CDF83E9}" destId="{90754E1D-EB03-4E9E-93EB-DDEF49108ADF}" srcOrd="0" destOrd="0" presId="urn:microsoft.com/office/officeart/2005/8/layout/vList5"/>
    <dgm:cxn modelId="{8A5070E2-9193-4A6A-8263-D18BD70B5813}" type="presOf" srcId="{1C256971-15B0-4889-BF8D-47E2F0AD8A42}" destId="{FE9BDDC1-F00E-4D9A-8A93-DED1CE1A5209}" srcOrd="0" destOrd="0" presId="urn:microsoft.com/office/officeart/2005/8/layout/vList5"/>
    <dgm:cxn modelId="{61C8EEFB-F1CF-4271-B12F-B38B8D3E7629}" type="presParOf" srcId="{90754E1D-EB03-4E9E-93EB-DDEF49108ADF}" destId="{705B12A2-0926-4746-A401-45FBE4793984}" srcOrd="0" destOrd="0" presId="urn:microsoft.com/office/officeart/2005/8/layout/vList5"/>
    <dgm:cxn modelId="{EE723E60-1639-4787-B510-9918DF48DF7E}" type="presParOf" srcId="{705B12A2-0926-4746-A401-45FBE4793984}" destId="{FE9BDDC1-F00E-4D9A-8A93-DED1CE1A52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11CFF4-B074-4A6E-BB9D-670B1CDF83E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7B5A7-D471-410A-9AE0-7BA9E545AB8E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Code Design</a:t>
          </a:r>
          <a:endParaRPr lang="en-US" dirty="0">
            <a:latin typeface="Garamond"/>
            <a:cs typeface="Times New Roman"/>
          </a:endParaRPr>
        </a:p>
      </dgm:t>
    </dgm:pt>
    <dgm:pt modelId="{886CDD9E-9D22-40EE-92A4-86BAC603DE6E}" type="parTrans" cxnId="{4363F432-F702-4AAB-8B21-87830F85992F}">
      <dgm:prSet/>
      <dgm:spPr/>
      <dgm:t>
        <a:bodyPr/>
        <a:lstStyle/>
        <a:p>
          <a:endParaRPr lang="en-US"/>
        </a:p>
      </dgm:t>
    </dgm:pt>
    <dgm:pt modelId="{F40BB817-9531-478D-8D73-7E5C9F3BC9BB}" type="sibTrans" cxnId="{4363F432-F702-4AAB-8B21-87830F85992F}">
      <dgm:prSet/>
      <dgm:spPr/>
      <dgm:t>
        <a:bodyPr/>
        <a:lstStyle/>
        <a:p>
          <a:endParaRPr lang="en-US"/>
        </a:p>
      </dgm:t>
    </dgm:pt>
    <dgm:pt modelId="{90754E1D-EB03-4E9E-93EB-DDEF49108ADF}" type="pres">
      <dgm:prSet presAssocID="{8B11CFF4-B074-4A6E-BB9D-670B1CDF83E9}" presName="Name0" presStyleCnt="0">
        <dgm:presLayoutVars>
          <dgm:dir/>
          <dgm:animLvl val="lvl"/>
          <dgm:resizeHandles val="exact"/>
        </dgm:presLayoutVars>
      </dgm:prSet>
      <dgm:spPr/>
    </dgm:pt>
    <dgm:pt modelId="{F6895C5A-FFB5-42B8-B1CC-F4C46E9D1E4C}" type="pres">
      <dgm:prSet presAssocID="{A527B5A7-D471-410A-9AE0-7BA9E545AB8E}" presName="linNode" presStyleCnt="0"/>
      <dgm:spPr/>
    </dgm:pt>
    <dgm:pt modelId="{A39D8BE3-7DB7-4904-A2B8-1B594E8DE9CA}" type="pres">
      <dgm:prSet presAssocID="{A527B5A7-D471-410A-9AE0-7BA9E545AB8E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363F432-F702-4AAB-8B21-87830F85992F}" srcId="{8B11CFF4-B074-4A6E-BB9D-670B1CDF83E9}" destId="{A527B5A7-D471-410A-9AE0-7BA9E545AB8E}" srcOrd="0" destOrd="0" parTransId="{886CDD9E-9D22-40EE-92A4-86BAC603DE6E}" sibTransId="{F40BB817-9531-478D-8D73-7E5C9F3BC9BB}"/>
    <dgm:cxn modelId="{258C1842-970B-4A9C-AC2F-38447ECE4EB0}" type="presOf" srcId="{A527B5A7-D471-410A-9AE0-7BA9E545AB8E}" destId="{A39D8BE3-7DB7-4904-A2B8-1B594E8DE9CA}" srcOrd="0" destOrd="0" presId="urn:microsoft.com/office/officeart/2005/8/layout/vList5"/>
    <dgm:cxn modelId="{8471AEAF-5048-4E5E-8325-6BCDD6FFD0BE}" type="presOf" srcId="{8B11CFF4-B074-4A6E-BB9D-670B1CDF83E9}" destId="{90754E1D-EB03-4E9E-93EB-DDEF49108ADF}" srcOrd="0" destOrd="0" presId="urn:microsoft.com/office/officeart/2005/8/layout/vList5"/>
    <dgm:cxn modelId="{EDD6B24A-C67A-4304-8CE2-976729D91310}" type="presParOf" srcId="{90754E1D-EB03-4E9E-93EB-DDEF49108ADF}" destId="{F6895C5A-FFB5-42B8-B1CC-F4C46E9D1E4C}" srcOrd="0" destOrd="0" presId="urn:microsoft.com/office/officeart/2005/8/layout/vList5"/>
    <dgm:cxn modelId="{80E42237-8BC1-48CB-BEC0-DEF9A6996154}" type="presParOf" srcId="{F6895C5A-FFB5-42B8-B1CC-F4C46E9D1E4C}" destId="{A39D8BE3-7DB7-4904-A2B8-1B594E8DE9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11CFF4-B074-4A6E-BB9D-670B1CDF83E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56971-15B0-4889-BF8D-47E2F0AD8A42}">
      <dgm:prSet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Results</a:t>
          </a:r>
          <a:endParaRPr lang="en-US" dirty="0"/>
        </a:p>
      </dgm:t>
    </dgm:pt>
    <dgm:pt modelId="{DB6B474D-C83E-453F-A1F1-3F16FF796630}" type="parTrans" cxnId="{A1B8CF6F-164F-4279-B6BB-F4182E73E457}">
      <dgm:prSet/>
      <dgm:spPr/>
      <dgm:t>
        <a:bodyPr/>
        <a:lstStyle/>
        <a:p>
          <a:endParaRPr lang="en-US"/>
        </a:p>
      </dgm:t>
    </dgm:pt>
    <dgm:pt modelId="{C691EB5E-CC1A-45BB-AFC9-A51855A02C37}" type="sibTrans" cxnId="{A1B8CF6F-164F-4279-B6BB-F4182E73E457}">
      <dgm:prSet/>
      <dgm:spPr/>
      <dgm:t>
        <a:bodyPr/>
        <a:lstStyle/>
        <a:p>
          <a:endParaRPr lang="en-US"/>
        </a:p>
      </dgm:t>
    </dgm:pt>
    <dgm:pt modelId="{90754E1D-EB03-4E9E-93EB-DDEF49108ADF}" type="pres">
      <dgm:prSet presAssocID="{8B11CFF4-B074-4A6E-BB9D-670B1CDF83E9}" presName="Name0" presStyleCnt="0">
        <dgm:presLayoutVars>
          <dgm:dir/>
          <dgm:animLvl val="lvl"/>
          <dgm:resizeHandles val="exact"/>
        </dgm:presLayoutVars>
      </dgm:prSet>
      <dgm:spPr/>
    </dgm:pt>
    <dgm:pt modelId="{705B12A2-0926-4746-A401-45FBE4793984}" type="pres">
      <dgm:prSet presAssocID="{1C256971-15B0-4889-BF8D-47E2F0AD8A42}" presName="linNode" presStyleCnt="0"/>
      <dgm:spPr/>
    </dgm:pt>
    <dgm:pt modelId="{FE9BDDC1-F00E-4D9A-8A93-DED1CE1A5209}" type="pres">
      <dgm:prSet presAssocID="{1C256971-15B0-4889-BF8D-47E2F0AD8A4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A1B8CF6F-164F-4279-B6BB-F4182E73E457}" srcId="{8B11CFF4-B074-4A6E-BB9D-670B1CDF83E9}" destId="{1C256971-15B0-4889-BF8D-47E2F0AD8A42}" srcOrd="0" destOrd="0" parTransId="{DB6B474D-C83E-453F-A1F1-3F16FF796630}" sibTransId="{C691EB5E-CC1A-45BB-AFC9-A51855A02C37}"/>
    <dgm:cxn modelId="{8471AEAF-5048-4E5E-8325-6BCDD6FFD0BE}" type="presOf" srcId="{8B11CFF4-B074-4A6E-BB9D-670B1CDF83E9}" destId="{90754E1D-EB03-4E9E-93EB-DDEF49108ADF}" srcOrd="0" destOrd="0" presId="urn:microsoft.com/office/officeart/2005/8/layout/vList5"/>
    <dgm:cxn modelId="{8A5070E2-9193-4A6A-8263-D18BD70B5813}" type="presOf" srcId="{1C256971-15B0-4889-BF8D-47E2F0AD8A42}" destId="{FE9BDDC1-F00E-4D9A-8A93-DED1CE1A5209}" srcOrd="0" destOrd="0" presId="urn:microsoft.com/office/officeart/2005/8/layout/vList5"/>
    <dgm:cxn modelId="{61C8EEFB-F1CF-4271-B12F-B38B8D3E7629}" type="presParOf" srcId="{90754E1D-EB03-4E9E-93EB-DDEF49108ADF}" destId="{705B12A2-0926-4746-A401-45FBE4793984}" srcOrd="0" destOrd="0" presId="urn:microsoft.com/office/officeart/2005/8/layout/vList5"/>
    <dgm:cxn modelId="{EE723E60-1639-4787-B510-9918DF48DF7E}" type="presParOf" srcId="{705B12A2-0926-4746-A401-45FBE4793984}" destId="{FE9BDDC1-F00E-4D9A-8A93-DED1CE1A52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11CFF4-B074-4A6E-BB9D-670B1CDF83E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56971-15B0-4889-BF8D-47E2F0AD8A4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Questions?</a:t>
          </a:r>
          <a:endParaRPr lang="en-US" dirty="0"/>
        </a:p>
      </dgm:t>
    </dgm:pt>
    <dgm:pt modelId="{DB6B474D-C83E-453F-A1F1-3F16FF796630}" type="parTrans" cxnId="{A1B8CF6F-164F-4279-B6BB-F4182E73E457}">
      <dgm:prSet/>
      <dgm:spPr/>
      <dgm:t>
        <a:bodyPr/>
        <a:lstStyle/>
        <a:p>
          <a:endParaRPr lang="en-US"/>
        </a:p>
      </dgm:t>
    </dgm:pt>
    <dgm:pt modelId="{C691EB5E-CC1A-45BB-AFC9-A51855A02C37}" type="sibTrans" cxnId="{A1B8CF6F-164F-4279-B6BB-F4182E73E457}">
      <dgm:prSet/>
      <dgm:spPr/>
      <dgm:t>
        <a:bodyPr/>
        <a:lstStyle/>
        <a:p>
          <a:endParaRPr lang="en-US"/>
        </a:p>
      </dgm:t>
    </dgm:pt>
    <dgm:pt modelId="{90754E1D-EB03-4E9E-93EB-DDEF49108ADF}" type="pres">
      <dgm:prSet presAssocID="{8B11CFF4-B074-4A6E-BB9D-670B1CDF83E9}" presName="Name0" presStyleCnt="0">
        <dgm:presLayoutVars>
          <dgm:dir/>
          <dgm:animLvl val="lvl"/>
          <dgm:resizeHandles val="exact"/>
        </dgm:presLayoutVars>
      </dgm:prSet>
      <dgm:spPr/>
    </dgm:pt>
    <dgm:pt modelId="{705B12A2-0926-4746-A401-45FBE4793984}" type="pres">
      <dgm:prSet presAssocID="{1C256971-15B0-4889-BF8D-47E2F0AD8A42}" presName="linNode" presStyleCnt="0"/>
      <dgm:spPr/>
    </dgm:pt>
    <dgm:pt modelId="{FE9BDDC1-F00E-4D9A-8A93-DED1CE1A5209}" type="pres">
      <dgm:prSet presAssocID="{1C256971-15B0-4889-BF8D-47E2F0AD8A4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A1B8CF6F-164F-4279-B6BB-F4182E73E457}" srcId="{8B11CFF4-B074-4A6E-BB9D-670B1CDF83E9}" destId="{1C256971-15B0-4889-BF8D-47E2F0AD8A42}" srcOrd="0" destOrd="0" parTransId="{DB6B474D-C83E-453F-A1F1-3F16FF796630}" sibTransId="{C691EB5E-CC1A-45BB-AFC9-A51855A02C37}"/>
    <dgm:cxn modelId="{587BFA86-2BC6-4E1D-B2C9-B8BF84E07E73}" type="presOf" srcId="{1C256971-15B0-4889-BF8D-47E2F0AD8A42}" destId="{FE9BDDC1-F00E-4D9A-8A93-DED1CE1A5209}" srcOrd="0" destOrd="0" presId="urn:microsoft.com/office/officeart/2005/8/layout/vList5"/>
    <dgm:cxn modelId="{8471AEAF-5048-4E5E-8325-6BCDD6FFD0BE}" type="presOf" srcId="{8B11CFF4-B074-4A6E-BB9D-670B1CDF83E9}" destId="{90754E1D-EB03-4E9E-93EB-DDEF49108ADF}" srcOrd="0" destOrd="0" presId="urn:microsoft.com/office/officeart/2005/8/layout/vList5"/>
    <dgm:cxn modelId="{39AE0D8B-629F-4C37-B1C4-B15BCA48FC1A}" type="presParOf" srcId="{90754E1D-EB03-4E9E-93EB-DDEF49108ADF}" destId="{705B12A2-0926-4746-A401-45FBE4793984}" srcOrd="0" destOrd="0" presId="urn:microsoft.com/office/officeart/2005/8/layout/vList5"/>
    <dgm:cxn modelId="{84F861CC-C676-40C1-A738-826E894DE2B2}" type="presParOf" srcId="{705B12A2-0926-4746-A401-45FBE4793984}" destId="{FE9BDDC1-F00E-4D9A-8A93-DED1CE1A52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DDC1-F00E-4D9A-8A93-DED1CE1A5209}">
      <dsp:nvSpPr>
        <dsp:cNvPr id="0" name=""/>
        <dsp:cNvSpPr/>
      </dsp:nvSpPr>
      <dsp:spPr>
        <a:xfrm>
          <a:off x="3409145" y="0"/>
          <a:ext cx="3835288" cy="5942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Project Overview</a:t>
          </a:r>
          <a:endParaRPr lang="en-US" sz="3000" kern="1200" dirty="0"/>
        </a:p>
      </dsp:txBody>
      <dsp:txXfrm>
        <a:off x="3438154" y="29009"/>
        <a:ext cx="3777270" cy="536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DDC1-F00E-4D9A-8A93-DED1CE1A5209}">
      <dsp:nvSpPr>
        <dsp:cNvPr id="0" name=""/>
        <dsp:cNvSpPr/>
      </dsp:nvSpPr>
      <dsp:spPr>
        <a:xfrm>
          <a:off x="3409145" y="0"/>
          <a:ext cx="3835288" cy="5942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Physical Components</a:t>
          </a:r>
          <a:endParaRPr lang="en-US" sz="3000" kern="1200" dirty="0"/>
        </a:p>
      </dsp:txBody>
      <dsp:txXfrm>
        <a:off x="3438154" y="29009"/>
        <a:ext cx="3777270" cy="536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DDC1-F00E-4D9A-8A93-DED1CE1A5209}">
      <dsp:nvSpPr>
        <dsp:cNvPr id="0" name=""/>
        <dsp:cNvSpPr/>
      </dsp:nvSpPr>
      <dsp:spPr>
        <a:xfrm>
          <a:off x="3409145" y="0"/>
          <a:ext cx="3835288" cy="5942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Electrical Design</a:t>
          </a:r>
          <a:endParaRPr lang="en-US" sz="3000" kern="1200" dirty="0"/>
        </a:p>
      </dsp:txBody>
      <dsp:txXfrm>
        <a:off x="3438154" y="29009"/>
        <a:ext cx="3777270" cy="5362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D8BE3-7DB7-4904-A2B8-1B594E8DE9CA}">
      <dsp:nvSpPr>
        <dsp:cNvPr id="0" name=""/>
        <dsp:cNvSpPr/>
      </dsp:nvSpPr>
      <dsp:spPr>
        <a:xfrm>
          <a:off x="3409145" y="0"/>
          <a:ext cx="3835288" cy="5942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Code Design</a:t>
          </a:r>
          <a:endParaRPr lang="en-US" sz="3000" kern="1200" dirty="0">
            <a:latin typeface="Garamond"/>
            <a:cs typeface="Times New Roman"/>
          </a:endParaRPr>
        </a:p>
      </dsp:txBody>
      <dsp:txXfrm>
        <a:off x="3438154" y="29009"/>
        <a:ext cx="3777270" cy="536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DDC1-F00E-4D9A-8A93-DED1CE1A5209}">
      <dsp:nvSpPr>
        <dsp:cNvPr id="0" name=""/>
        <dsp:cNvSpPr/>
      </dsp:nvSpPr>
      <dsp:spPr>
        <a:xfrm>
          <a:off x="3409145" y="0"/>
          <a:ext cx="3835288" cy="5942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Results</a:t>
          </a:r>
          <a:endParaRPr lang="en-US" sz="3000" kern="1200" dirty="0"/>
        </a:p>
      </dsp:txBody>
      <dsp:txXfrm>
        <a:off x="3438154" y="29009"/>
        <a:ext cx="3777270" cy="536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BDDC1-F00E-4D9A-8A93-DED1CE1A5209}">
      <dsp:nvSpPr>
        <dsp:cNvPr id="0" name=""/>
        <dsp:cNvSpPr/>
      </dsp:nvSpPr>
      <dsp:spPr>
        <a:xfrm>
          <a:off x="3409145" y="0"/>
          <a:ext cx="3835288" cy="5942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/>
              <a:cs typeface="Times New Roman"/>
            </a:rPr>
            <a:t>Questions?</a:t>
          </a:r>
          <a:endParaRPr lang="en-US" sz="3000" kern="1200" dirty="0"/>
        </a:p>
      </dsp:txBody>
      <dsp:txXfrm>
        <a:off x="3438154" y="29009"/>
        <a:ext cx="3777270" cy="53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C7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C7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42" y="227475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28" y="159000"/>
            <a:ext cx="4046346" cy="63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7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0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895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940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21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7108"/>
            <a:ext cx="8229600" cy="5189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18531"/>
          </a:xfrm>
          <a:prstGeom prst="rect">
            <a:avLst/>
          </a:prstGeom>
          <a:solidFill>
            <a:srgbClr val="002C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4" y="125995"/>
            <a:ext cx="3169617" cy="500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6969" y="73982"/>
            <a:ext cx="5610005" cy="5980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98734"/>
            <a:ext cx="9144000" cy="359266"/>
          </a:xfrm>
          <a:prstGeom prst="rect">
            <a:avLst/>
          </a:prstGeom>
          <a:solidFill>
            <a:srgbClr val="002C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UNYPOLYWEB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032" y="6595318"/>
            <a:ext cx="1642872" cy="1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r" defTabSz="457200" rtl="0" eaLnBrk="1" latinLnBrk="0" hangingPunct="1">
        <a:spcBef>
          <a:spcPct val="0"/>
        </a:spcBef>
        <a:buNone/>
        <a:defRPr sz="2800" kern="1200" baseline="0">
          <a:solidFill>
            <a:schemeClr val="bg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135" y="1106136"/>
            <a:ext cx="3892405" cy="3331905"/>
          </a:xfrm>
        </p:spPr>
        <p:txBody>
          <a:bodyPr/>
          <a:lstStyle/>
          <a:p>
            <a:r>
              <a:rPr lang="en-US" dirty="0"/>
              <a:t>Temperature and Humidity Station: 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254" y="4378401"/>
            <a:ext cx="3816165" cy="1775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Joel Marji and Calvin Jantz</a:t>
            </a:r>
          </a:p>
          <a:p>
            <a:endParaRPr lang="en-US" dirty="0"/>
          </a:p>
        </p:txBody>
      </p:sp>
      <p:pic>
        <p:nvPicPr>
          <p:cNvPr id="3074" name="Picture 2" descr="No description available.">
            <a:extLst>
              <a:ext uri="{FF2B5EF4-FFF2-40B4-BE49-F238E27FC236}">
                <a16:creationId xmlns:a16="http://schemas.microsoft.com/office/drawing/2014/main" id="{94E5CE59-419C-9941-3E59-2BE1F97D4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2243" r="3179" b="18284"/>
          <a:stretch/>
        </p:blipFill>
        <p:spPr bwMode="auto">
          <a:xfrm>
            <a:off x="4365172" y="703907"/>
            <a:ext cx="4420894" cy="545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8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7952-A0D7-5CB7-58D4-9D496381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graphicFrame>
        <p:nvGraphicFramePr>
          <p:cNvPr id="75" name="Content Placeholder 2">
            <a:extLst>
              <a:ext uri="{FF2B5EF4-FFF2-40B4-BE49-F238E27FC236}">
                <a16:creationId xmlns:a16="http://schemas.microsoft.com/office/drawing/2014/main" id="{518DDC1E-F776-49BA-019B-7E98052D4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42412"/>
              </p:ext>
            </p:extLst>
          </p:nvPr>
        </p:nvGraphicFramePr>
        <p:xfrm>
          <a:off x="-3287715" y="1525278"/>
          <a:ext cx="10653579" cy="5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6" name="Content Placeholder 2">
            <a:extLst>
              <a:ext uri="{FF2B5EF4-FFF2-40B4-BE49-F238E27FC236}">
                <a16:creationId xmlns:a16="http://schemas.microsoft.com/office/drawing/2014/main" id="{5D19D5D5-E766-7751-7CFE-0450F5ED6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0958"/>
              </p:ext>
            </p:extLst>
          </p:nvPr>
        </p:nvGraphicFramePr>
        <p:xfrm>
          <a:off x="-3284402" y="1799017"/>
          <a:ext cx="10653579" cy="5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2" name="Content Placeholder 2">
            <a:extLst>
              <a:ext uri="{FF2B5EF4-FFF2-40B4-BE49-F238E27FC236}">
                <a16:creationId xmlns:a16="http://schemas.microsoft.com/office/drawing/2014/main" id="{9286C12E-0D93-E98D-8742-B499CA9BC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62043"/>
              </p:ext>
            </p:extLst>
          </p:nvPr>
        </p:nvGraphicFramePr>
        <p:xfrm>
          <a:off x="-3284402" y="2395365"/>
          <a:ext cx="10653579" cy="5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57" name="Content Placeholder 2">
            <a:extLst>
              <a:ext uri="{FF2B5EF4-FFF2-40B4-BE49-F238E27FC236}">
                <a16:creationId xmlns:a16="http://schemas.microsoft.com/office/drawing/2014/main" id="{EAA0DB1C-0858-5C7F-584F-C0E397C29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74621"/>
              </p:ext>
            </p:extLst>
          </p:nvPr>
        </p:nvGraphicFramePr>
        <p:xfrm>
          <a:off x="-3284403" y="2991712"/>
          <a:ext cx="10653579" cy="5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35" name="Content Placeholder 2">
            <a:extLst>
              <a:ext uri="{FF2B5EF4-FFF2-40B4-BE49-F238E27FC236}">
                <a16:creationId xmlns:a16="http://schemas.microsoft.com/office/drawing/2014/main" id="{3F8D942E-D13B-2334-B979-2C6321126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45312"/>
              </p:ext>
            </p:extLst>
          </p:nvPr>
        </p:nvGraphicFramePr>
        <p:xfrm>
          <a:off x="-3284404" y="3600483"/>
          <a:ext cx="10653579" cy="5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360" name="Content Placeholder 2">
            <a:extLst>
              <a:ext uri="{FF2B5EF4-FFF2-40B4-BE49-F238E27FC236}">
                <a16:creationId xmlns:a16="http://schemas.microsoft.com/office/drawing/2014/main" id="{3D408064-6890-A78A-52CF-08E8EF2A6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728727"/>
              </p:ext>
            </p:extLst>
          </p:nvPr>
        </p:nvGraphicFramePr>
        <p:xfrm>
          <a:off x="-3284405" y="4196830"/>
          <a:ext cx="10653579" cy="5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76" name="Content Placeholder 2">
            <a:extLst>
              <a:ext uri="{FF2B5EF4-FFF2-40B4-BE49-F238E27FC236}">
                <a16:creationId xmlns:a16="http://schemas.microsoft.com/office/drawing/2014/main" id="{33BBDC1E-2561-76E3-FC60-E10094AA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32362"/>
              </p:ext>
            </p:extLst>
          </p:nvPr>
        </p:nvGraphicFramePr>
        <p:xfrm>
          <a:off x="-3284408" y="4797009"/>
          <a:ext cx="10653579" cy="59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pic>
        <p:nvPicPr>
          <p:cNvPr id="2052" name="Picture 4" descr="No description available.">
            <a:extLst>
              <a:ext uri="{FF2B5EF4-FFF2-40B4-BE49-F238E27FC236}">
                <a16:creationId xmlns:a16="http://schemas.microsoft.com/office/drawing/2014/main" id="{F1FDBE4D-7467-8C96-2A3A-1AF71DFB4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2712"/>
          <a:stretch/>
        </p:blipFill>
        <p:spPr bwMode="auto">
          <a:xfrm>
            <a:off x="4053356" y="1671696"/>
            <a:ext cx="4979298" cy="38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82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AsOne/>
      </p:bldGraphic>
      <p:bldGraphic spid="136" grpId="0">
        <p:bldAsOne/>
      </p:bldGraphic>
      <p:bldGraphic spid="136" grpId="1">
        <p:bldAsOne/>
      </p:bldGraphic>
      <p:bldGraphic spid="142" grpId="0">
        <p:bldAsOne/>
      </p:bldGraphic>
      <p:bldGraphic spid="142" grpId="1">
        <p:bldAsOne/>
      </p:bldGraphic>
      <p:bldGraphic spid="257" grpId="0">
        <p:bldAsOne/>
      </p:bldGraphic>
      <p:bldGraphic spid="257" grpId="1">
        <p:bldAsOne/>
      </p:bldGraphic>
      <p:bldGraphic spid="335" grpId="0">
        <p:bldAsOne/>
      </p:bldGraphic>
      <p:bldGraphic spid="335" grpId="1">
        <p:bldAsOne/>
      </p:bldGraphic>
      <p:bldGraphic spid="360" grpId="0">
        <p:bldAsOne/>
      </p:bldGraphic>
      <p:bldGraphic spid="360" grpId="1">
        <p:bldAsOne/>
      </p:bldGraphic>
      <p:bldGraphic spid="47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5AB8-4FA1-7330-C7A4-DE20CD52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8997-4D9D-088E-26FD-3CECF975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37108"/>
            <a:ext cx="3916164" cy="52414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Goal:</a:t>
            </a:r>
          </a:p>
          <a:p>
            <a:pPr lvl="1">
              <a:buFont typeface="Courier New"/>
              <a:buChar char="o"/>
            </a:pPr>
            <a:r>
              <a:rPr lang="en-US" dirty="0"/>
              <a:t>Create a device that displays and reads humidity and temperature.  </a:t>
            </a:r>
          </a:p>
          <a:p>
            <a:r>
              <a:rPr lang="en-US" dirty="0"/>
              <a:t>Project areas:</a:t>
            </a:r>
          </a:p>
          <a:p>
            <a:pPr lvl="1">
              <a:buFont typeface="Courier New"/>
              <a:buChar char="o"/>
            </a:pPr>
            <a:r>
              <a:rPr lang="en-US" dirty="0"/>
              <a:t>Physical.</a:t>
            </a:r>
          </a:p>
          <a:p>
            <a:pPr lvl="2">
              <a:buFont typeface="Wingdings"/>
              <a:buChar char="§"/>
            </a:pPr>
            <a:r>
              <a:rPr lang="en-US" dirty="0"/>
              <a:t>Component housing.</a:t>
            </a:r>
          </a:p>
          <a:p>
            <a:pPr lvl="1">
              <a:buFont typeface="Courier New"/>
              <a:buChar char="o"/>
            </a:pPr>
            <a:r>
              <a:rPr lang="en-US" dirty="0"/>
              <a:t>Electrical.</a:t>
            </a:r>
          </a:p>
          <a:p>
            <a:pPr lvl="2">
              <a:buFont typeface="Wingdings"/>
              <a:buChar char="§"/>
            </a:pPr>
            <a:r>
              <a:rPr lang="en-US" dirty="0"/>
              <a:t>Reading parameters.</a:t>
            </a:r>
          </a:p>
          <a:p>
            <a:pPr lvl="2">
              <a:buFont typeface="Wingdings"/>
              <a:buChar char="§"/>
            </a:pPr>
            <a:r>
              <a:rPr lang="en-US" dirty="0"/>
              <a:t>LCD and fan.</a:t>
            </a:r>
          </a:p>
          <a:p>
            <a:pPr lvl="1">
              <a:buFont typeface="Courier New"/>
              <a:buChar char="o"/>
            </a:pPr>
            <a:r>
              <a:rPr lang="en-US" dirty="0"/>
              <a:t>Programing.</a:t>
            </a:r>
          </a:p>
          <a:p>
            <a:pPr lvl="2">
              <a:buFont typeface="Wingdings"/>
              <a:buChar char="§"/>
            </a:pPr>
            <a:r>
              <a:rPr lang="en-US" dirty="0"/>
              <a:t>Interpreting data.</a:t>
            </a:r>
          </a:p>
          <a:p>
            <a:pPr lvl="2">
              <a:buFont typeface="Wingdings"/>
              <a:buChar char="§"/>
            </a:pPr>
            <a:r>
              <a:rPr lang="en-US" sz="2400" dirty="0"/>
              <a:t>Controlling LCD, website, and fan.</a:t>
            </a:r>
            <a:endParaRPr lang="en-US" dirty="0"/>
          </a:p>
          <a:p>
            <a:pPr lvl="2">
              <a:buFont typeface="Wingdings"/>
              <a:buChar char="§"/>
            </a:pPr>
            <a:endParaRPr lang="en-US" dirty="0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FAC5911E-4670-BFBF-4CD2-04E68E641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4" t="28013" b="16382"/>
          <a:stretch/>
        </p:blipFill>
        <p:spPr bwMode="auto">
          <a:xfrm>
            <a:off x="5015621" y="1004736"/>
            <a:ext cx="3916164" cy="284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o description available.">
            <a:extLst>
              <a:ext uri="{FF2B5EF4-FFF2-40B4-BE49-F238E27FC236}">
                <a16:creationId xmlns:a16="http://schemas.microsoft.com/office/drawing/2014/main" id="{D70B25F4-0191-60A7-EA1C-047B99266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1" r="56488" b="25043"/>
          <a:stretch/>
        </p:blipFill>
        <p:spPr bwMode="auto">
          <a:xfrm>
            <a:off x="5760267" y="3930746"/>
            <a:ext cx="2426871" cy="253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1207-4ECC-13F9-5F78-D09A7550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A17E-FD5B-419A-22AA-0E0500A2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4C55-DDEA-4122-AA85-18B6731BC49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BC02-4D5D-BF82-5439-EF6F4A16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8828-04B6-E23C-281F-5A2138C5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B65273-79CC-CCE9-E56E-DE929A3051A8}"/>
              </a:ext>
            </a:extLst>
          </p:cNvPr>
          <p:cNvSpPr txBox="1">
            <a:spLocks/>
          </p:cNvSpPr>
          <p:nvPr/>
        </p:nvSpPr>
        <p:spPr>
          <a:xfrm>
            <a:off x="457200" y="937108"/>
            <a:ext cx="3499164" cy="5189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Prefabricated aluminum case.</a:t>
            </a:r>
          </a:p>
          <a:p>
            <a:r>
              <a:rPr lang="en-US" dirty="0"/>
              <a:t>Recycled plastic cover.</a:t>
            </a:r>
          </a:p>
          <a:p>
            <a:r>
              <a:rPr lang="en-US" dirty="0"/>
              <a:t>Breadboard.</a:t>
            </a:r>
          </a:p>
        </p:txBody>
      </p:sp>
      <p:pic>
        <p:nvPicPr>
          <p:cNvPr id="4098" name="Picture 2" descr="No description available.">
            <a:extLst>
              <a:ext uri="{FF2B5EF4-FFF2-40B4-BE49-F238E27FC236}">
                <a16:creationId xmlns:a16="http://schemas.microsoft.com/office/drawing/2014/main" id="{33E4FB55-25F5-CE29-0AF0-7D67C4063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" b="16382"/>
          <a:stretch/>
        </p:blipFill>
        <p:spPr bwMode="auto">
          <a:xfrm>
            <a:off x="3065052" y="2489908"/>
            <a:ext cx="5944254" cy="35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 description available.">
            <a:extLst>
              <a:ext uri="{FF2B5EF4-FFF2-40B4-BE49-F238E27FC236}">
                <a16:creationId xmlns:a16="http://schemas.microsoft.com/office/drawing/2014/main" id="{476FDEB9-5768-56AF-50F2-861E28DA8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r="8921"/>
          <a:stretch/>
        </p:blipFill>
        <p:spPr bwMode="auto">
          <a:xfrm>
            <a:off x="3956364" y="2189030"/>
            <a:ext cx="4863376" cy="41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sor Wiki: KY-015 / DHT11 Combination Temperature and Humidity Sensor -  The Geek Pub">
            <a:extLst>
              <a:ext uri="{FF2B5EF4-FFF2-40B4-BE49-F238E27FC236}">
                <a16:creationId xmlns:a16="http://schemas.microsoft.com/office/drawing/2014/main" id="{97F3FDDF-1C24-1D59-F3E3-09F15C39A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" t="10227" r="7425" b="8633"/>
          <a:stretch/>
        </p:blipFill>
        <p:spPr bwMode="auto">
          <a:xfrm>
            <a:off x="6853472" y="884868"/>
            <a:ext cx="2290528" cy="171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D42C2D-2629-5D75-F60F-BDEE1C7C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39A7-D7F6-65CD-45F5-0D0E1A895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23499"/>
            <a:ext cx="3432456" cy="500266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Freenove</a:t>
            </a:r>
            <a:r>
              <a:rPr lang="en-US" dirty="0"/>
              <a:t> Control Board V5 Rev4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DHT11 sensor.</a:t>
            </a:r>
          </a:p>
          <a:p>
            <a:pPr lvl="1">
              <a:buFont typeface="Courier New"/>
              <a:buChar char="o"/>
            </a:pPr>
            <a:r>
              <a:rPr lang="en-US" dirty="0"/>
              <a:t>Humidity.</a:t>
            </a:r>
          </a:p>
          <a:p>
            <a:pPr lvl="1">
              <a:buFont typeface="Courier New"/>
              <a:buChar char="o"/>
            </a:pPr>
            <a:r>
              <a:rPr lang="en-US" dirty="0"/>
              <a:t>Temperature.</a:t>
            </a:r>
          </a:p>
          <a:p>
            <a:r>
              <a:rPr lang="en-US" dirty="0"/>
              <a:t>16x2 character LCD screen.</a:t>
            </a:r>
          </a:p>
          <a:p>
            <a:r>
              <a:rPr lang="en-US" dirty="0"/>
              <a:t>Recycled computer fan.</a:t>
            </a:r>
          </a:p>
          <a:p>
            <a:r>
              <a:rPr lang="en-US" dirty="0"/>
              <a:t>Local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Putting it together.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EFE78-807B-CD37-0290-6C64705A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57" y="2552748"/>
            <a:ext cx="4552950" cy="3829050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47E518EB-1C0D-EF20-4C3C-8EC9D9AA8B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60FBDE-13B4-EDA2-B23A-D59C8B2A9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418" y="988440"/>
            <a:ext cx="3333343" cy="150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1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54BEB-D769-06ED-6976-B670F2F22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290B-7C3A-D89D-5B25-43A2E56A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B6D1-5F6F-2823-8D16-67237D3C9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556" y="1105392"/>
            <a:ext cx="3845872" cy="5159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Modules:</a:t>
            </a:r>
          </a:p>
          <a:p>
            <a:pPr lvl="1">
              <a:buFont typeface="Courier New"/>
              <a:buChar char="o"/>
            </a:pPr>
            <a:r>
              <a:rPr lang="en-US" dirty="0" err="1"/>
              <a:t>LiquidCrystal.h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err="1"/>
              <a:t>dht.h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 err="1"/>
              <a:t>SPI.h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/>
              <a:t>WiFiS3.h</a:t>
            </a:r>
          </a:p>
          <a:p>
            <a:r>
              <a:rPr lang="en-US" dirty="0" err="1"/>
              <a:t>Wifi</a:t>
            </a:r>
            <a:r>
              <a:rPr lang="en-US" dirty="0"/>
              <a:t> communication with locally hosted website.</a:t>
            </a:r>
          </a:p>
          <a:p>
            <a:r>
              <a:rPr lang="en-US" dirty="0"/>
              <a:t>Temperature &gt;= 79 degrees turns on a fan.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17E3D-3E35-737A-F0FC-52EDD4C6F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2" descr="No description available.">
            <a:extLst>
              <a:ext uri="{FF2B5EF4-FFF2-40B4-BE49-F238E27FC236}">
                <a16:creationId xmlns:a16="http://schemas.microsoft.com/office/drawing/2014/main" id="{DB944FF6-7994-9D30-9508-3F8EC6573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0" t="24827" r="4664" b="12502"/>
          <a:stretch/>
        </p:blipFill>
        <p:spPr bwMode="auto">
          <a:xfrm>
            <a:off x="4109176" y="1299824"/>
            <a:ext cx="4704372" cy="425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172-3BF3-37BD-C8D1-F6E756C3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471" y="19812"/>
            <a:ext cx="5620839" cy="65219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3835-66AB-B08D-F217-AB58098A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108"/>
            <a:ext cx="4502662" cy="5189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success overall!</a:t>
            </a:r>
          </a:p>
          <a:p>
            <a:pPr lvl="1">
              <a:buFont typeface="Courier New"/>
              <a:buChar char="o"/>
            </a:pPr>
            <a:r>
              <a:rPr lang="en-US" dirty="0"/>
              <a:t>Station that monitors and displays temperature/humidity.</a:t>
            </a:r>
          </a:p>
          <a:p>
            <a:pPr lvl="1">
              <a:buFont typeface="Courier New"/>
              <a:buChar char="o"/>
            </a:pPr>
            <a:r>
              <a:rPr lang="en-US" dirty="0"/>
              <a:t>Temperature controlled fan.</a:t>
            </a:r>
          </a:p>
          <a:p>
            <a:r>
              <a:rPr lang="en-US" dirty="0"/>
              <a:t>Future work:</a:t>
            </a:r>
          </a:p>
          <a:p>
            <a:pPr lvl="1">
              <a:buFont typeface="Courier New"/>
              <a:buChar char="o"/>
            </a:pPr>
            <a:r>
              <a:rPr lang="en-US" dirty="0"/>
              <a:t>Upscaling.</a:t>
            </a:r>
          </a:p>
          <a:p>
            <a:pPr lvl="1">
              <a:buFont typeface="Courier New"/>
              <a:buChar char="o"/>
            </a:pPr>
            <a:r>
              <a:rPr lang="en-US" dirty="0"/>
              <a:t>Heat source control.</a:t>
            </a:r>
          </a:p>
          <a:p>
            <a:pPr lvl="1">
              <a:buFont typeface="Courier New"/>
              <a:buChar char="o"/>
            </a:pPr>
            <a:r>
              <a:rPr lang="en-US" dirty="0"/>
              <a:t>Permanent wiring.</a:t>
            </a:r>
          </a:p>
          <a:p>
            <a:pPr lvl="1">
              <a:buFont typeface="Courier New"/>
              <a:buChar char="o"/>
            </a:pPr>
            <a:r>
              <a:rPr lang="en-US" dirty="0"/>
              <a:t>Custom circuitry case.</a:t>
            </a:r>
          </a:p>
          <a:p>
            <a:pPr lvl="1">
              <a:buFont typeface="Courier New"/>
              <a:buChar char="o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A26E9-7907-11EF-150E-C411E34BA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9" t="55898" r="9679" b="25888"/>
          <a:stretch/>
        </p:blipFill>
        <p:spPr>
          <a:xfrm>
            <a:off x="4641761" y="1089471"/>
            <a:ext cx="4160551" cy="1575048"/>
          </a:xfrm>
          <a:prstGeom prst="rect">
            <a:avLst/>
          </a:prstGeom>
        </p:spPr>
      </p:pic>
      <p:sp>
        <p:nvSpPr>
          <p:cNvPr id="7" name="AutoShape 2" descr="Image preview">
            <a:extLst>
              <a:ext uri="{FF2B5EF4-FFF2-40B4-BE49-F238E27FC236}">
                <a16:creationId xmlns:a16="http://schemas.microsoft.com/office/drawing/2014/main" id="{AADAF2F0-DFA4-FCE7-20DE-17D29ABBCB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78FA7D06-DDCC-40C2-2938-56789787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" b="71881"/>
          <a:stretch/>
        </p:blipFill>
        <p:spPr>
          <a:xfrm>
            <a:off x="4521812" y="3265943"/>
            <a:ext cx="4400450" cy="26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1CA820-3CB1-DF9D-8315-830727697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83" t="711" r="-417"/>
          <a:stretch/>
        </p:blipFill>
        <p:spPr>
          <a:xfrm>
            <a:off x="1703917" y="1350667"/>
            <a:ext cx="5872710" cy="512626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273" y="980929"/>
            <a:ext cx="4032166" cy="734682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0555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D886-5802-BBED-887A-5BA24C3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84B99-6FBE-0882-C2FA-467B1F9E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Slide 6 Board: </a:t>
            </a:r>
            <a:r>
              <a:rPr lang="en-US" sz="2400" dirty="0">
                <a:effectLst/>
                <a:latin typeface="Arial" panose="020B0604020202020204" pitchFamily="34" charset="0"/>
                <a:ea typeface="Consolas" panose="020B0609020204030204" pitchFamily="49" charset="0"/>
                <a:cs typeface="Arial" panose="020B0604020202020204" pitchFamily="34" charset="0"/>
              </a:rPr>
              <a:t>https://a.co/d/iTk8UqR\</a:t>
            </a:r>
          </a:p>
          <a:p>
            <a:r>
              <a:rPr lang="en-US" sz="2400" dirty="0">
                <a:latin typeface="Arial" panose="020B0604020202020204" pitchFamily="34" charset="0"/>
                <a:ea typeface="Consolas" panose="020B0609020204030204" pitchFamily="49" charset="0"/>
                <a:cs typeface="Arial" panose="020B0604020202020204" pitchFamily="34" charset="0"/>
              </a:rPr>
              <a:t>Slide 6 LCD: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https://encrypted-tbn0.gstatic.com/shopping?q=tbn:ANd9GcTaHySzfFzoPuOsJYxEQm2AhrMpfNbdGmCH3Uzt3fFQm1IeTJVNZqYgJliiviUzyoGXVXznR75UsMFIzpEcGKss4gkJ-UVSYgBkRWgr2US-KiQfxo-5iELc2A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Slide 6 Sensor: https://www.thegeekpub.com/wiki/sensor-wiki-ky-015-dht11-combination-temperature-and-humidity-sensor/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other photos were taken by project participants.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177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10f26886-047b-43d2-be51-eedfa06ccc32}" enabled="0" method="" siteId="{10f26886-047b-43d2-be51-eedfa06ccc3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248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Temperature and Humidity Station: Project Overview</vt:lpstr>
      <vt:lpstr>CONTENT</vt:lpstr>
      <vt:lpstr>PROJECT OVERVIEW</vt:lpstr>
      <vt:lpstr>PHYSICAL DESIGN</vt:lpstr>
      <vt:lpstr>ELECTICAL DESIGN</vt:lpstr>
      <vt:lpstr>CODE DESIGN</vt:lpstr>
      <vt:lpstr>RESULTS</vt:lpstr>
      <vt:lpstr>Any Questions?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Haacker</dc:creator>
  <cp:lastModifiedBy>Calvin Jantz</cp:lastModifiedBy>
  <cp:revision>1059</cp:revision>
  <dcterms:created xsi:type="dcterms:W3CDTF">2015-04-23T18:18:58Z</dcterms:created>
  <dcterms:modified xsi:type="dcterms:W3CDTF">2025-04-30T18:35:16Z</dcterms:modified>
</cp:coreProperties>
</file>