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3"/>
  </p:notesMasterIdLst>
  <p:sldIdLst>
    <p:sldId id="257" r:id="rId2"/>
  </p:sldIdLst>
  <p:sldSz cx="30279975" cy="42808525"/>
  <p:notesSz cx="6769100" cy="9906000"/>
  <p:defaultTextStyle>
    <a:defPPr>
      <a:defRPr lang="en-GB"/>
    </a:defPPr>
    <a:lvl1pPr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3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3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368" userDrawn="1">
          <p15:clr>
            <a:srgbClr val="A4A3A4"/>
          </p15:clr>
        </p15:guide>
        <p15:guide id="2" orient="horz" pos="25441" userDrawn="1">
          <p15:clr>
            <a:srgbClr val="A4A3A4"/>
          </p15:clr>
        </p15:guide>
        <p15:guide id="3" orient="horz" pos="5696" userDrawn="1">
          <p15:clr>
            <a:srgbClr val="A4A3A4"/>
          </p15:clr>
        </p15:guide>
        <p15:guide id="4" orient="horz" pos="814" userDrawn="1">
          <p15:clr>
            <a:srgbClr val="A4A3A4"/>
          </p15:clr>
        </p15:guide>
        <p15:guide id="5" orient="horz" pos="4540" userDrawn="1">
          <p15:clr>
            <a:srgbClr val="A4A3A4"/>
          </p15:clr>
        </p15:guide>
        <p15:guide id="6" pos="12368" userDrawn="1">
          <p15:clr>
            <a:srgbClr val="A4A3A4"/>
          </p15:clr>
        </p15:guide>
        <p15:guide id="7" pos="6162" userDrawn="1">
          <p15:clr>
            <a:srgbClr val="A4A3A4"/>
          </p15:clr>
        </p15:guide>
        <p15:guide id="8" pos="18587" userDrawn="1">
          <p15:clr>
            <a:srgbClr val="A4A3A4"/>
          </p15:clr>
        </p15:guide>
        <p15:guide id="9" pos="463" userDrawn="1">
          <p15:clr>
            <a:srgbClr val="A4A3A4"/>
          </p15:clr>
        </p15:guide>
        <p15:guide id="10" pos="12933" userDrawn="1">
          <p15:clr>
            <a:srgbClr val="A4A3A4"/>
          </p15:clr>
        </p15:guide>
        <p15:guide id="11" pos="9667" userDrawn="1">
          <p15:clr>
            <a:srgbClr val="A4A3A4"/>
          </p15:clr>
        </p15:guide>
        <p15:guide id="12" pos="6727" userDrawn="1">
          <p15:clr>
            <a:srgbClr val="A4A3A4"/>
          </p15:clr>
        </p15:guide>
        <p15:guide id="13" pos="9396" userDrawn="1">
          <p15:clr>
            <a:srgbClr val="A4A3A4"/>
          </p15:clr>
        </p15:guide>
      </p15:sldGuideLst>
    </p:ext>
    <p:ext uri="{2D200454-40CA-4A62-9FC3-DE9A4176ACB9}">
      <p15:notesGuideLst xmlns:p15="http://schemas.microsoft.com/office/powerpoint/2012/main">
        <p15:guide id="1" orient="horz" pos="3120">
          <p15:clr>
            <a:srgbClr val="A4A3A4"/>
          </p15:clr>
        </p15:guide>
        <p15:guide id="2" pos="213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66"/>
    <a:srgbClr val="558278"/>
    <a:srgbClr val="C9DCD8"/>
    <a:srgbClr val="CBEB76"/>
    <a:srgbClr val="71A55B"/>
    <a:srgbClr val="009999"/>
    <a:srgbClr val="006684"/>
    <a:srgbClr val="80BB30"/>
    <a:srgbClr val="377FB4"/>
    <a:srgbClr val="3886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E60175-D3D2-4E11-82ED-00EB6B1A883C}" v="34" dt="2024-11-21T15:52:41.03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8" d="100"/>
          <a:sy n="18" d="100"/>
        </p:scale>
        <p:origin x="3120" y="132"/>
      </p:cViewPr>
      <p:guideLst>
        <p:guide orient="horz" pos="2368"/>
        <p:guide orient="horz" pos="25441"/>
        <p:guide orient="horz" pos="5696"/>
        <p:guide orient="horz" pos="814"/>
        <p:guide orient="horz" pos="4540"/>
        <p:guide pos="12368"/>
        <p:guide pos="6162"/>
        <p:guide pos="18587"/>
        <p:guide pos="463"/>
        <p:guide pos="12933"/>
        <p:guide pos="9667"/>
        <p:guide pos="6727"/>
        <p:guide pos="9396"/>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2704" y="-104"/>
      </p:cViewPr>
      <p:guideLst>
        <p:guide orient="horz" pos="3120"/>
        <p:guide pos="2132"/>
      </p:guideLst>
    </p:cSldViewPr>
  </p:notes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E984F77-4FC2-0EC8-2D87-5E56BA993FDD}"/>
              </a:ext>
            </a:extLst>
          </p:cNvPr>
          <p:cNvSpPr>
            <a:spLocks noGrp="1"/>
          </p:cNvSpPr>
          <p:nvPr>
            <p:ph type="hdr" sz="quarter"/>
          </p:nvPr>
        </p:nvSpPr>
        <p:spPr>
          <a:xfrm>
            <a:off x="0" y="0"/>
            <a:ext cx="2933700" cy="495300"/>
          </a:xfrm>
          <a:prstGeom prst="rect">
            <a:avLst/>
          </a:prstGeom>
        </p:spPr>
        <p:txBody>
          <a:bodyPr vert="horz" lIns="91440" tIns="45720" rIns="91440" bIns="45720" rtlCol="0"/>
          <a:lstStyle>
            <a:lvl1pPr algn="l">
              <a:defRPr sz="1200">
                <a:latin typeface="Arial"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7454539B-A966-B2EB-CEEB-952CC2BAE966}"/>
              </a:ext>
            </a:extLst>
          </p:cNvPr>
          <p:cNvSpPr>
            <a:spLocks noGrp="1"/>
          </p:cNvSpPr>
          <p:nvPr>
            <p:ph type="dt" idx="1"/>
          </p:nvPr>
        </p:nvSpPr>
        <p:spPr>
          <a:xfrm>
            <a:off x="3833813" y="0"/>
            <a:ext cx="2933700" cy="495300"/>
          </a:xfrm>
          <a:prstGeom prst="rect">
            <a:avLst/>
          </a:prstGeom>
        </p:spPr>
        <p:txBody>
          <a:bodyPr vert="horz" wrap="square" lIns="91440" tIns="45720" rIns="91440" bIns="45720" numCol="1" anchor="t" anchorCtr="0" compatLnSpc="1">
            <a:prstTxWarp prst="textNoShape">
              <a:avLst/>
            </a:prstTxWarp>
          </a:bodyPr>
          <a:lstStyle>
            <a:lvl1pPr algn="r">
              <a:defRPr sz="1200" smtClean="0"/>
            </a:lvl1pPr>
          </a:lstStyle>
          <a:p>
            <a:pPr>
              <a:defRPr/>
            </a:pPr>
            <a:fld id="{73E6EF04-9203-4FBD-B85E-F18505A71B1C}" type="datetimeFigureOut">
              <a:rPr lang="en-US" altLang="en-US"/>
              <a:pPr>
                <a:defRPr/>
              </a:pPr>
              <a:t>11/29/2024</a:t>
            </a:fld>
            <a:endParaRPr lang="en-US" altLang="en-US"/>
          </a:p>
        </p:txBody>
      </p:sp>
      <p:sp>
        <p:nvSpPr>
          <p:cNvPr id="4" name="Slide Image Placeholder 3">
            <a:extLst>
              <a:ext uri="{FF2B5EF4-FFF2-40B4-BE49-F238E27FC236}">
                <a16:creationId xmlns:a16="http://schemas.microsoft.com/office/drawing/2014/main" id="{51D5B3BD-75D7-9B93-CF1B-880C0D212862}"/>
              </a:ext>
            </a:extLst>
          </p:cNvPr>
          <p:cNvSpPr>
            <a:spLocks noGrp="1" noRot="1" noChangeAspect="1"/>
          </p:cNvSpPr>
          <p:nvPr>
            <p:ph type="sldImg" idx="2"/>
          </p:nvPr>
        </p:nvSpPr>
        <p:spPr>
          <a:xfrm>
            <a:off x="2070100" y="742950"/>
            <a:ext cx="2628900" cy="37147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439AC8E6-A984-7DC5-6372-187ACCBF9507}"/>
              </a:ext>
            </a:extLst>
          </p:cNvPr>
          <p:cNvSpPr>
            <a:spLocks noGrp="1"/>
          </p:cNvSpPr>
          <p:nvPr>
            <p:ph type="body" sz="quarter" idx="3"/>
          </p:nvPr>
        </p:nvSpPr>
        <p:spPr>
          <a:xfrm>
            <a:off x="676275" y="4705350"/>
            <a:ext cx="5416550" cy="445770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a:extLst>
              <a:ext uri="{FF2B5EF4-FFF2-40B4-BE49-F238E27FC236}">
                <a16:creationId xmlns:a16="http://schemas.microsoft.com/office/drawing/2014/main" id="{6228C9C3-EE3C-E0DC-1533-926D6EDAD6DA}"/>
              </a:ext>
            </a:extLst>
          </p:cNvPr>
          <p:cNvSpPr>
            <a:spLocks noGrp="1"/>
          </p:cNvSpPr>
          <p:nvPr>
            <p:ph type="ftr" sz="quarter" idx="4"/>
          </p:nvPr>
        </p:nvSpPr>
        <p:spPr>
          <a:xfrm>
            <a:off x="0" y="9409113"/>
            <a:ext cx="2933700" cy="495300"/>
          </a:xfrm>
          <a:prstGeom prst="rect">
            <a:avLst/>
          </a:prstGeom>
        </p:spPr>
        <p:txBody>
          <a:bodyPr vert="horz" lIns="91440" tIns="45720" rIns="91440" bIns="45720" rtlCol="0" anchor="b"/>
          <a:lstStyle>
            <a:lvl1pPr algn="l">
              <a:defRPr sz="1200">
                <a:latin typeface="Arial"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BD7F9E0-2A5A-154F-6AA9-52AE0611F6F5}"/>
              </a:ext>
            </a:extLst>
          </p:cNvPr>
          <p:cNvSpPr>
            <a:spLocks noGrp="1"/>
          </p:cNvSpPr>
          <p:nvPr>
            <p:ph type="sldNum" sz="quarter" idx="5"/>
          </p:nvPr>
        </p:nvSpPr>
        <p:spPr>
          <a:xfrm>
            <a:off x="3833813" y="9409113"/>
            <a:ext cx="2933700" cy="495300"/>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37B4A903-55AF-4A09-87E8-57E4C16B890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a:extLst>
              <a:ext uri="{FF2B5EF4-FFF2-40B4-BE49-F238E27FC236}">
                <a16:creationId xmlns:a16="http://schemas.microsoft.com/office/drawing/2014/main" id="{2540545B-6CC3-A9E9-0966-0092B17C1749}"/>
              </a:ext>
            </a:extLst>
          </p:cNvPr>
          <p:cNvSpPr>
            <a:spLocks noGrp="1" noRot="1" noChangeAspect="1" noTextEdit="1"/>
          </p:cNvSpPr>
          <p:nvPr>
            <p:ph type="sldImg"/>
          </p:nvPr>
        </p:nvSpPr>
        <p:spPr bwMode="auto">
          <a:xfrm>
            <a:off x="2070100" y="742950"/>
            <a:ext cx="2628900" cy="371475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Notes Placeholder 2">
            <a:extLst>
              <a:ext uri="{FF2B5EF4-FFF2-40B4-BE49-F238E27FC236}">
                <a16:creationId xmlns:a16="http://schemas.microsoft.com/office/drawing/2014/main" id="{E7E61510-ED79-0D90-FF35-79AC4C5E8FF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4100" name="Slide Number Placeholder 3">
            <a:extLst>
              <a:ext uri="{FF2B5EF4-FFF2-40B4-BE49-F238E27FC236}">
                <a16:creationId xmlns:a16="http://schemas.microsoft.com/office/drawing/2014/main" id="{FFD40335-4B36-D944-D05E-E37D0EC18EB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fld id="{C933508B-A061-4D4F-A55D-9321F9E42655}" type="slidenum">
              <a:rPr lang="en-US" altLang="en-US" sz="1200"/>
              <a:pPr/>
              <a:t>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10318" y="9405982"/>
            <a:ext cx="36387893" cy="6491006"/>
          </a:xfrm>
        </p:spPr>
        <p:txBody>
          <a:bodyPr/>
          <a:lstStyle/>
          <a:p>
            <a:r>
              <a:rPr lang="en-US"/>
              <a:t>Click to edit Master title style</a:t>
            </a:r>
            <a:endParaRPr lang="en-GB"/>
          </a:p>
        </p:txBody>
      </p:sp>
      <p:sp>
        <p:nvSpPr>
          <p:cNvPr id="3" name="Subtitle 2"/>
          <p:cNvSpPr>
            <a:spLocks noGrp="1"/>
          </p:cNvSpPr>
          <p:nvPr>
            <p:ph type="subTitle" idx="1"/>
          </p:nvPr>
        </p:nvSpPr>
        <p:spPr>
          <a:xfrm>
            <a:off x="6420633" y="17158652"/>
            <a:ext cx="29967260" cy="7738216"/>
          </a:xfrm>
        </p:spPr>
        <p:txBody>
          <a:bodyPr/>
          <a:lstStyle>
            <a:lvl1pPr marL="0" indent="0" algn="ctr">
              <a:buNone/>
              <a:defRPr/>
            </a:lvl1pPr>
            <a:lvl2pPr marL="323378" indent="0" algn="ctr">
              <a:buNone/>
              <a:defRPr/>
            </a:lvl2pPr>
            <a:lvl3pPr marL="646755" indent="0" algn="ctr">
              <a:buNone/>
              <a:defRPr/>
            </a:lvl3pPr>
            <a:lvl4pPr marL="970133" indent="0" algn="ctr">
              <a:buNone/>
              <a:defRPr/>
            </a:lvl4pPr>
            <a:lvl5pPr marL="1293510" indent="0" algn="ctr">
              <a:buNone/>
              <a:defRPr/>
            </a:lvl5pPr>
            <a:lvl6pPr marL="1616888" indent="0" algn="ctr">
              <a:buNone/>
              <a:defRPr/>
            </a:lvl6pPr>
            <a:lvl7pPr marL="1940265" indent="0" algn="ctr">
              <a:buNone/>
              <a:defRPr/>
            </a:lvl7pPr>
            <a:lvl8pPr marL="2263643" indent="0" algn="ctr">
              <a:buNone/>
              <a:defRPr/>
            </a:lvl8pPr>
            <a:lvl9pPr marL="2587020" indent="0" algn="ctr">
              <a:buNone/>
              <a:defRPr/>
            </a:lvl9pPr>
          </a:lstStyle>
          <a:p>
            <a:r>
              <a:rPr lang="en-US"/>
              <a:t>Click to edit Master subtitle style</a:t>
            </a:r>
            <a:endParaRPr lang="en-GB"/>
          </a:p>
        </p:txBody>
      </p:sp>
      <p:sp>
        <p:nvSpPr>
          <p:cNvPr id="4" name="Rectangle 4">
            <a:extLst>
              <a:ext uri="{FF2B5EF4-FFF2-40B4-BE49-F238E27FC236}">
                <a16:creationId xmlns:a16="http://schemas.microsoft.com/office/drawing/2014/main" id="{1937232A-E5F3-7EBD-3722-614CE4FC594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AB966F6-A3D2-EC56-B520-5C44C137866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47B2735-47D9-06CC-D5FD-E7499F14F2F7}"/>
              </a:ext>
            </a:extLst>
          </p:cNvPr>
          <p:cNvSpPr>
            <a:spLocks noGrp="1" noChangeArrowheads="1"/>
          </p:cNvSpPr>
          <p:nvPr>
            <p:ph type="sldNum" sz="quarter" idx="12"/>
          </p:nvPr>
        </p:nvSpPr>
        <p:spPr>
          <a:ln/>
        </p:spPr>
        <p:txBody>
          <a:bodyPr/>
          <a:lstStyle>
            <a:lvl1pPr>
              <a:defRPr/>
            </a:lvl1pPr>
          </a:lstStyle>
          <a:p>
            <a:pPr>
              <a:defRPr/>
            </a:pPr>
            <a:fld id="{2B7CC9D6-1F59-418E-862B-E25CFB9A4FBC}" type="slidenum">
              <a:rPr lang="en-GB" altLang="en-US"/>
              <a:pPr>
                <a:defRPr/>
              </a:pPr>
              <a:t>‹#›</a:t>
            </a:fld>
            <a:endParaRPr lang="en-GB" altLang="en-US"/>
          </a:p>
        </p:txBody>
      </p:sp>
    </p:spTree>
    <p:extLst>
      <p:ext uri="{BB962C8B-B14F-4D97-AF65-F5344CB8AC3E}">
        <p14:creationId xmlns:p14="http://schemas.microsoft.com/office/powerpoint/2010/main" val="1182201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0AC51CCA-0406-A666-92DE-BC909920B3C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C9286B3-9949-AEB5-2C3E-5A210838B6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780F27F1-385A-7EDF-8B78-E45DED010AFB}"/>
              </a:ext>
            </a:extLst>
          </p:cNvPr>
          <p:cNvSpPr>
            <a:spLocks noGrp="1" noChangeArrowheads="1"/>
          </p:cNvSpPr>
          <p:nvPr>
            <p:ph type="sldNum" sz="quarter" idx="12"/>
          </p:nvPr>
        </p:nvSpPr>
        <p:spPr>
          <a:ln/>
        </p:spPr>
        <p:txBody>
          <a:bodyPr/>
          <a:lstStyle>
            <a:lvl1pPr>
              <a:defRPr/>
            </a:lvl1pPr>
          </a:lstStyle>
          <a:p>
            <a:pPr>
              <a:defRPr/>
            </a:pPr>
            <a:fld id="{7316767B-2927-4D50-83F1-1A2B7785DED4}" type="slidenum">
              <a:rPr lang="en-GB" altLang="en-US"/>
              <a:pPr>
                <a:defRPr/>
              </a:pPr>
              <a:t>‹#›</a:t>
            </a:fld>
            <a:endParaRPr lang="en-GB" altLang="en-US"/>
          </a:p>
        </p:txBody>
      </p:sp>
    </p:spTree>
    <p:extLst>
      <p:ext uri="{BB962C8B-B14F-4D97-AF65-F5344CB8AC3E}">
        <p14:creationId xmlns:p14="http://schemas.microsoft.com/office/powerpoint/2010/main" val="2433464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502046" y="2691554"/>
            <a:ext cx="9096165" cy="2422398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10317" y="2691554"/>
            <a:ext cx="27136624" cy="242239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8E5CD113-939A-AE5D-5B3C-4FA7F4AEF26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7A9D85B-5B3D-27F7-3A91-62DD4DCC8B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598804-48A4-C763-97C6-3849332B6609}"/>
              </a:ext>
            </a:extLst>
          </p:cNvPr>
          <p:cNvSpPr>
            <a:spLocks noGrp="1" noChangeArrowheads="1"/>
          </p:cNvSpPr>
          <p:nvPr>
            <p:ph type="sldNum" sz="quarter" idx="12"/>
          </p:nvPr>
        </p:nvSpPr>
        <p:spPr>
          <a:ln/>
        </p:spPr>
        <p:txBody>
          <a:bodyPr/>
          <a:lstStyle>
            <a:lvl1pPr>
              <a:defRPr/>
            </a:lvl1pPr>
          </a:lstStyle>
          <a:p>
            <a:pPr>
              <a:defRPr/>
            </a:pPr>
            <a:fld id="{50E58EB1-05A5-40A9-AB85-0D34E74C3B5C}" type="slidenum">
              <a:rPr lang="en-GB" altLang="en-US"/>
              <a:pPr>
                <a:defRPr/>
              </a:pPr>
              <a:t>‹#›</a:t>
            </a:fld>
            <a:endParaRPr lang="en-GB" altLang="en-US"/>
          </a:p>
        </p:txBody>
      </p:sp>
    </p:spTree>
    <p:extLst>
      <p:ext uri="{BB962C8B-B14F-4D97-AF65-F5344CB8AC3E}">
        <p14:creationId xmlns:p14="http://schemas.microsoft.com/office/powerpoint/2010/main" val="4239504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a:extLst>
              <a:ext uri="{FF2B5EF4-FFF2-40B4-BE49-F238E27FC236}">
                <a16:creationId xmlns:a16="http://schemas.microsoft.com/office/drawing/2014/main" id="{4D3940EE-194C-3482-F859-DB642E82887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458074A-9496-CE51-94B9-3E447C12CE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887A3B0-3480-8DD2-983F-C7F3DEE4D5ED}"/>
              </a:ext>
            </a:extLst>
          </p:cNvPr>
          <p:cNvSpPr>
            <a:spLocks noGrp="1" noChangeArrowheads="1"/>
          </p:cNvSpPr>
          <p:nvPr>
            <p:ph type="sldNum" sz="quarter" idx="12"/>
          </p:nvPr>
        </p:nvSpPr>
        <p:spPr>
          <a:ln/>
        </p:spPr>
        <p:txBody>
          <a:bodyPr/>
          <a:lstStyle>
            <a:lvl1pPr>
              <a:defRPr/>
            </a:lvl1pPr>
          </a:lstStyle>
          <a:p>
            <a:pPr>
              <a:defRPr/>
            </a:pPr>
            <a:fld id="{FC4F8DC0-8C3F-4C99-81D0-866BF51BD9E4}" type="slidenum">
              <a:rPr lang="en-GB" altLang="en-US"/>
              <a:pPr>
                <a:defRPr/>
              </a:pPr>
              <a:t>‹#›</a:t>
            </a:fld>
            <a:endParaRPr lang="en-GB" altLang="en-US"/>
          </a:p>
        </p:txBody>
      </p:sp>
    </p:spTree>
    <p:extLst>
      <p:ext uri="{BB962C8B-B14F-4D97-AF65-F5344CB8AC3E}">
        <p14:creationId xmlns:p14="http://schemas.microsoft.com/office/powerpoint/2010/main" val="4273866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81578" y="19457250"/>
            <a:ext cx="36387893" cy="6013940"/>
          </a:xfrm>
        </p:spPr>
        <p:txBody>
          <a:bodyPr anchor="t"/>
          <a:lstStyle>
            <a:lvl1pPr algn="l">
              <a:defRPr sz="2829" b="1" cap="all"/>
            </a:lvl1pPr>
          </a:lstStyle>
          <a:p>
            <a:r>
              <a:rPr lang="en-US"/>
              <a:t>Click to edit Master title style</a:t>
            </a:r>
            <a:endParaRPr lang="en-GB"/>
          </a:p>
        </p:txBody>
      </p:sp>
      <p:sp>
        <p:nvSpPr>
          <p:cNvPr id="3" name="Text Placeholder 2"/>
          <p:cNvSpPr>
            <a:spLocks noGrp="1"/>
          </p:cNvSpPr>
          <p:nvPr>
            <p:ph type="body" idx="1"/>
          </p:nvPr>
        </p:nvSpPr>
        <p:spPr>
          <a:xfrm>
            <a:off x="3381578" y="12833506"/>
            <a:ext cx="36387893" cy="6623745"/>
          </a:xfrm>
        </p:spPr>
        <p:txBody>
          <a:bodyPr anchor="b"/>
          <a:lstStyle>
            <a:lvl1pPr marL="0" indent="0">
              <a:buNone/>
              <a:defRPr sz="1415"/>
            </a:lvl1pPr>
            <a:lvl2pPr marL="323378" indent="0">
              <a:buNone/>
              <a:defRPr sz="1273"/>
            </a:lvl2pPr>
            <a:lvl3pPr marL="646755" indent="0">
              <a:buNone/>
              <a:defRPr sz="1132"/>
            </a:lvl3pPr>
            <a:lvl4pPr marL="970133" indent="0">
              <a:buNone/>
              <a:defRPr sz="990"/>
            </a:lvl4pPr>
            <a:lvl5pPr marL="1293510" indent="0">
              <a:buNone/>
              <a:defRPr sz="990"/>
            </a:lvl5pPr>
            <a:lvl6pPr marL="1616888" indent="0">
              <a:buNone/>
              <a:defRPr sz="990"/>
            </a:lvl6pPr>
            <a:lvl7pPr marL="1940265" indent="0">
              <a:buNone/>
              <a:defRPr sz="990"/>
            </a:lvl7pPr>
            <a:lvl8pPr marL="2263643" indent="0">
              <a:buNone/>
              <a:defRPr sz="990"/>
            </a:lvl8pPr>
            <a:lvl9pPr marL="2587020" indent="0">
              <a:buNone/>
              <a:defRPr sz="990"/>
            </a:lvl9pPr>
          </a:lstStyle>
          <a:p>
            <a:pPr lvl="0"/>
            <a:r>
              <a:rPr lang="en-US"/>
              <a:t>Click to edit Master text styles</a:t>
            </a:r>
          </a:p>
        </p:txBody>
      </p:sp>
      <p:sp>
        <p:nvSpPr>
          <p:cNvPr id="4" name="Rectangle 4">
            <a:extLst>
              <a:ext uri="{FF2B5EF4-FFF2-40B4-BE49-F238E27FC236}">
                <a16:creationId xmlns:a16="http://schemas.microsoft.com/office/drawing/2014/main" id="{2796160D-8238-C233-4D4A-C759279B5B7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DEC47F8-6A9F-9AB2-891A-24560E886C8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0ABE322-0AE5-BBFB-DFD2-5896D832BE8A}"/>
              </a:ext>
            </a:extLst>
          </p:cNvPr>
          <p:cNvSpPr>
            <a:spLocks noGrp="1" noChangeArrowheads="1"/>
          </p:cNvSpPr>
          <p:nvPr>
            <p:ph type="sldNum" sz="quarter" idx="12"/>
          </p:nvPr>
        </p:nvSpPr>
        <p:spPr>
          <a:ln/>
        </p:spPr>
        <p:txBody>
          <a:bodyPr/>
          <a:lstStyle>
            <a:lvl1pPr>
              <a:defRPr/>
            </a:lvl1pPr>
          </a:lstStyle>
          <a:p>
            <a:pPr>
              <a:defRPr/>
            </a:pPr>
            <a:fld id="{A85D9152-2694-467B-A580-72BA4798A382}" type="slidenum">
              <a:rPr lang="en-GB" altLang="en-US"/>
              <a:pPr>
                <a:defRPr/>
              </a:pPr>
              <a:t>‹#›</a:t>
            </a:fld>
            <a:endParaRPr lang="en-GB" altLang="en-US"/>
          </a:p>
        </p:txBody>
      </p:sp>
    </p:spTree>
    <p:extLst>
      <p:ext uri="{BB962C8B-B14F-4D97-AF65-F5344CB8AC3E}">
        <p14:creationId xmlns:p14="http://schemas.microsoft.com/office/powerpoint/2010/main" val="111813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10317" y="8747548"/>
            <a:ext cx="18116394" cy="18167986"/>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1481815" y="8747548"/>
            <a:ext cx="18116395" cy="18167986"/>
          </a:xfrm>
        </p:spPr>
        <p:txBody>
          <a:bodyPr/>
          <a:lstStyle>
            <a:lvl1pPr>
              <a:defRPr sz="1980"/>
            </a:lvl1pPr>
            <a:lvl2pPr>
              <a:defRPr sz="1698"/>
            </a:lvl2pPr>
            <a:lvl3pPr>
              <a:defRPr sz="1415"/>
            </a:lvl3pPr>
            <a:lvl4pPr>
              <a:defRPr sz="1273"/>
            </a:lvl4pPr>
            <a:lvl5pPr>
              <a:defRPr sz="1273"/>
            </a:lvl5pPr>
            <a:lvl6pPr>
              <a:defRPr sz="1273"/>
            </a:lvl6pPr>
            <a:lvl7pPr>
              <a:defRPr sz="1273"/>
            </a:lvl7pPr>
            <a:lvl8pPr>
              <a:defRPr sz="1273"/>
            </a:lvl8pPr>
            <a:lvl9pPr>
              <a:defRPr sz="127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D6E8DC90-8141-D7F5-5B08-7241F9261D4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3325EFB-0E04-3E09-7AC0-A1D0DB4582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C9F98C4-576E-AFF0-B517-D5B8D110C6EF}"/>
              </a:ext>
            </a:extLst>
          </p:cNvPr>
          <p:cNvSpPr>
            <a:spLocks noGrp="1" noChangeArrowheads="1"/>
          </p:cNvSpPr>
          <p:nvPr>
            <p:ph type="sldNum" sz="quarter" idx="12"/>
          </p:nvPr>
        </p:nvSpPr>
        <p:spPr>
          <a:ln/>
        </p:spPr>
        <p:txBody>
          <a:bodyPr/>
          <a:lstStyle>
            <a:lvl1pPr>
              <a:defRPr/>
            </a:lvl1pPr>
          </a:lstStyle>
          <a:p>
            <a:pPr>
              <a:defRPr/>
            </a:pPr>
            <a:fld id="{4363AC3B-B586-4EC2-9A5C-3022838A93C9}" type="slidenum">
              <a:rPr lang="en-GB" altLang="en-US"/>
              <a:pPr>
                <a:defRPr/>
              </a:pPr>
              <a:t>‹#›</a:t>
            </a:fld>
            <a:endParaRPr lang="en-GB" altLang="en-US"/>
          </a:p>
        </p:txBody>
      </p:sp>
    </p:spTree>
    <p:extLst>
      <p:ext uri="{BB962C8B-B14F-4D97-AF65-F5344CB8AC3E}">
        <p14:creationId xmlns:p14="http://schemas.microsoft.com/office/powerpoint/2010/main" val="1730118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40751" y="1213040"/>
            <a:ext cx="38527026" cy="5046663"/>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140750" y="6777511"/>
            <a:ext cx="18914530" cy="2825605"/>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a:t>Click to edit Master text styles</a:t>
            </a:r>
          </a:p>
        </p:txBody>
      </p:sp>
      <p:sp>
        <p:nvSpPr>
          <p:cNvPr id="4" name="Content Placeholder 3"/>
          <p:cNvSpPr>
            <a:spLocks noGrp="1"/>
          </p:cNvSpPr>
          <p:nvPr>
            <p:ph sz="half" idx="2"/>
          </p:nvPr>
        </p:nvSpPr>
        <p:spPr>
          <a:xfrm>
            <a:off x="2140750" y="9603116"/>
            <a:ext cx="18914530" cy="17445156"/>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1746783" y="6777511"/>
            <a:ext cx="18920994" cy="2825605"/>
          </a:xfrm>
        </p:spPr>
        <p:txBody>
          <a:bodyPr anchor="b"/>
          <a:lstStyle>
            <a:lvl1pPr marL="0" indent="0">
              <a:buNone/>
              <a:defRPr sz="1698" b="1"/>
            </a:lvl1pPr>
            <a:lvl2pPr marL="323378" indent="0">
              <a:buNone/>
              <a:defRPr sz="1415" b="1"/>
            </a:lvl2pPr>
            <a:lvl3pPr marL="646755" indent="0">
              <a:buNone/>
              <a:defRPr sz="1273" b="1"/>
            </a:lvl3pPr>
            <a:lvl4pPr marL="970133" indent="0">
              <a:buNone/>
              <a:defRPr sz="1132" b="1"/>
            </a:lvl4pPr>
            <a:lvl5pPr marL="1293510" indent="0">
              <a:buNone/>
              <a:defRPr sz="1132" b="1"/>
            </a:lvl5pPr>
            <a:lvl6pPr marL="1616888" indent="0">
              <a:buNone/>
              <a:defRPr sz="1132" b="1"/>
            </a:lvl6pPr>
            <a:lvl7pPr marL="1940265" indent="0">
              <a:buNone/>
              <a:defRPr sz="1132" b="1"/>
            </a:lvl7pPr>
            <a:lvl8pPr marL="2263643" indent="0">
              <a:buNone/>
              <a:defRPr sz="1132" b="1"/>
            </a:lvl8pPr>
            <a:lvl9pPr marL="2587020" indent="0">
              <a:buNone/>
              <a:defRPr sz="1132" b="1"/>
            </a:lvl9pPr>
          </a:lstStyle>
          <a:p>
            <a:pPr lvl="0"/>
            <a:r>
              <a:rPr lang="en-US"/>
              <a:t>Click to edit Master text styles</a:t>
            </a:r>
          </a:p>
        </p:txBody>
      </p:sp>
      <p:sp>
        <p:nvSpPr>
          <p:cNvPr id="6" name="Content Placeholder 5"/>
          <p:cNvSpPr>
            <a:spLocks noGrp="1"/>
          </p:cNvSpPr>
          <p:nvPr>
            <p:ph sz="quarter" idx="4"/>
          </p:nvPr>
        </p:nvSpPr>
        <p:spPr>
          <a:xfrm>
            <a:off x="21746783" y="9603116"/>
            <a:ext cx="18920994" cy="17445156"/>
          </a:xfrm>
        </p:spPr>
        <p:txBody>
          <a:bodyPr/>
          <a:lstStyle>
            <a:lvl1pPr>
              <a:defRPr sz="1698"/>
            </a:lvl1pPr>
            <a:lvl2pPr>
              <a:defRPr sz="1415"/>
            </a:lvl2pPr>
            <a:lvl3pPr>
              <a:defRPr sz="1273"/>
            </a:lvl3pPr>
            <a:lvl4pPr>
              <a:defRPr sz="1132"/>
            </a:lvl4pPr>
            <a:lvl5pPr>
              <a:defRPr sz="1132"/>
            </a:lvl5pPr>
            <a:lvl6pPr>
              <a:defRPr sz="1132"/>
            </a:lvl6pPr>
            <a:lvl7pPr>
              <a:defRPr sz="1132"/>
            </a:lvl7pPr>
            <a:lvl8pPr>
              <a:defRPr sz="1132"/>
            </a:lvl8pPr>
            <a:lvl9pPr>
              <a:defRPr sz="113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a:extLst>
              <a:ext uri="{FF2B5EF4-FFF2-40B4-BE49-F238E27FC236}">
                <a16:creationId xmlns:a16="http://schemas.microsoft.com/office/drawing/2014/main" id="{5B65D9D2-962D-B8CF-F324-6FEE12820A2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186355A-76B6-3B3F-0C4D-02A1EB12A01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74E78FD-9B06-4B7D-6AD7-CD723D35B429}"/>
              </a:ext>
            </a:extLst>
          </p:cNvPr>
          <p:cNvSpPr>
            <a:spLocks noGrp="1" noChangeArrowheads="1"/>
          </p:cNvSpPr>
          <p:nvPr>
            <p:ph type="sldNum" sz="quarter" idx="12"/>
          </p:nvPr>
        </p:nvSpPr>
        <p:spPr>
          <a:ln/>
        </p:spPr>
        <p:txBody>
          <a:bodyPr/>
          <a:lstStyle>
            <a:lvl1pPr>
              <a:defRPr/>
            </a:lvl1pPr>
          </a:lstStyle>
          <a:p>
            <a:pPr>
              <a:defRPr/>
            </a:pPr>
            <a:fld id="{0D169ACC-6610-4A59-8BEB-5CD8E0D1F885}" type="slidenum">
              <a:rPr lang="en-GB" altLang="en-US"/>
              <a:pPr>
                <a:defRPr/>
              </a:pPr>
              <a:t>‹#›</a:t>
            </a:fld>
            <a:endParaRPr lang="en-GB" altLang="en-US"/>
          </a:p>
        </p:txBody>
      </p:sp>
    </p:spTree>
    <p:extLst>
      <p:ext uri="{BB962C8B-B14F-4D97-AF65-F5344CB8AC3E}">
        <p14:creationId xmlns:p14="http://schemas.microsoft.com/office/powerpoint/2010/main" val="473819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a:extLst>
              <a:ext uri="{FF2B5EF4-FFF2-40B4-BE49-F238E27FC236}">
                <a16:creationId xmlns:a16="http://schemas.microsoft.com/office/drawing/2014/main" id="{A82EFF3E-BBC4-C896-7F9A-E5884EB09B5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48EA5EF-D732-5CEC-6A48-AEA45DD4A7F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9E7CC67-C841-F476-43C4-59F98E511B50}"/>
              </a:ext>
            </a:extLst>
          </p:cNvPr>
          <p:cNvSpPr>
            <a:spLocks noGrp="1" noChangeArrowheads="1"/>
          </p:cNvSpPr>
          <p:nvPr>
            <p:ph type="sldNum" sz="quarter" idx="12"/>
          </p:nvPr>
        </p:nvSpPr>
        <p:spPr>
          <a:ln/>
        </p:spPr>
        <p:txBody>
          <a:bodyPr/>
          <a:lstStyle>
            <a:lvl1pPr>
              <a:defRPr/>
            </a:lvl1pPr>
          </a:lstStyle>
          <a:p>
            <a:pPr>
              <a:defRPr/>
            </a:pPr>
            <a:fld id="{9C10B8FE-6B07-4049-AC19-51EFDC308719}" type="slidenum">
              <a:rPr lang="en-GB" altLang="en-US"/>
              <a:pPr>
                <a:defRPr/>
              </a:pPr>
              <a:t>‹#›</a:t>
            </a:fld>
            <a:endParaRPr lang="en-GB" altLang="en-US"/>
          </a:p>
        </p:txBody>
      </p:sp>
    </p:spTree>
    <p:extLst>
      <p:ext uri="{BB962C8B-B14F-4D97-AF65-F5344CB8AC3E}">
        <p14:creationId xmlns:p14="http://schemas.microsoft.com/office/powerpoint/2010/main" val="2080728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C91411-59DA-54A5-EC15-929343D00314}"/>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01EDCADA-D1C6-D86F-302D-9B8B290E50E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4651DC50-745A-8A27-37E3-F55B0B1AA99C}"/>
              </a:ext>
            </a:extLst>
          </p:cNvPr>
          <p:cNvSpPr>
            <a:spLocks noGrp="1" noChangeArrowheads="1"/>
          </p:cNvSpPr>
          <p:nvPr>
            <p:ph type="sldNum" sz="quarter" idx="12"/>
          </p:nvPr>
        </p:nvSpPr>
        <p:spPr>
          <a:ln/>
        </p:spPr>
        <p:txBody>
          <a:bodyPr/>
          <a:lstStyle>
            <a:lvl1pPr>
              <a:defRPr/>
            </a:lvl1pPr>
          </a:lstStyle>
          <a:p>
            <a:pPr>
              <a:defRPr/>
            </a:pPr>
            <a:fld id="{DC2F641A-9363-489A-8EDC-DB56AF1C3ECC}" type="slidenum">
              <a:rPr lang="en-GB" altLang="en-US"/>
              <a:pPr>
                <a:defRPr/>
              </a:pPr>
              <a:t>‹#›</a:t>
            </a:fld>
            <a:endParaRPr lang="en-GB" altLang="en-US"/>
          </a:p>
        </p:txBody>
      </p:sp>
    </p:spTree>
    <p:extLst>
      <p:ext uri="{BB962C8B-B14F-4D97-AF65-F5344CB8AC3E}">
        <p14:creationId xmlns:p14="http://schemas.microsoft.com/office/powerpoint/2010/main" val="2792313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40751" y="1205155"/>
            <a:ext cx="14083707" cy="5130774"/>
          </a:xfrm>
        </p:spPr>
        <p:txBody>
          <a:bodyPr anchor="b"/>
          <a:lstStyle>
            <a:lvl1pPr algn="l">
              <a:defRPr sz="1415" b="1"/>
            </a:lvl1pPr>
          </a:lstStyle>
          <a:p>
            <a:r>
              <a:rPr lang="en-US"/>
              <a:t>Click to edit Master title style</a:t>
            </a:r>
            <a:endParaRPr lang="en-GB"/>
          </a:p>
        </p:txBody>
      </p:sp>
      <p:sp>
        <p:nvSpPr>
          <p:cNvPr id="3" name="Content Placeholder 2"/>
          <p:cNvSpPr>
            <a:spLocks noGrp="1"/>
          </p:cNvSpPr>
          <p:nvPr>
            <p:ph idx="1"/>
          </p:nvPr>
        </p:nvSpPr>
        <p:spPr>
          <a:xfrm>
            <a:off x="16736622" y="1205154"/>
            <a:ext cx="23931155" cy="25843118"/>
          </a:xfrm>
        </p:spPr>
        <p:txBody>
          <a:bodyPr/>
          <a:lstStyle>
            <a:lvl1pPr>
              <a:defRPr sz="2263"/>
            </a:lvl1pPr>
            <a:lvl2pPr>
              <a:defRPr sz="1980"/>
            </a:lvl2pPr>
            <a:lvl3pPr>
              <a:defRPr sz="1698"/>
            </a:lvl3pPr>
            <a:lvl4pPr>
              <a:defRPr sz="1415"/>
            </a:lvl4pPr>
            <a:lvl5pPr>
              <a:defRPr sz="1415"/>
            </a:lvl5pPr>
            <a:lvl6pPr>
              <a:defRPr sz="1415"/>
            </a:lvl6pPr>
            <a:lvl7pPr>
              <a:defRPr sz="1415"/>
            </a:lvl7pPr>
            <a:lvl8pPr>
              <a:defRPr sz="1415"/>
            </a:lvl8pPr>
            <a:lvl9pPr>
              <a:defRPr sz="141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140751" y="6335928"/>
            <a:ext cx="14083707" cy="20712344"/>
          </a:xfrm>
        </p:spPr>
        <p:txBody>
          <a:bodyPr/>
          <a:lstStyle>
            <a:lvl1pPr marL="0" indent="0">
              <a:buNone/>
              <a:defRPr sz="990"/>
            </a:lvl1pPr>
            <a:lvl2pPr marL="323378" indent="0">
              <a:buNone/>
              <a:defRPr sz="849"/>
            </a:lvl2pPr>
            <a:lvl3pPr marL="646755" indent="0">
              <a:buNone/>
              <a:defRPr sz="707"/>
            </a:lvl3pPr>
            <a:lvl4pPr marL="970133" indent="0">
              <a:buNone/>
              <a:defRPr sz="637"/>
            </a:lvl4pPr>
            <a:lvl5pPr marL="1293510" indent="0">
              <a:buNone/>
              <a:defRPr sz="637"/>
            </a:lvl5pPr>
            <a:lvl6pPr marL="1616888" indent="0">
              <a:buNone/>
              <a:defRPr sz="637"/>
            </a:lvl6pPr>
            <a:lvl7pPr marL="1940265" indent="0">
              <a:buNone/>
              <a:defRPr sz="637"/>
            </a:lvl7pPr>
            <a:lvl8pPr marL="2263643" indent="0">
              <a:buNone/>
              <a:defRPr sz="637"/>
            </a:lvl8pPr>
            <a:lvl9pPr marL="2587020"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0A7CB381-E0E9-6815-986A-E9CDBEC4A4F9}"/>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99760EF-310D-C780-784A-57BBDFC8922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C35905FD-D21C-85FD-2733-621945C957EB}"/>
              </a:ext>
            </a:extLst>
          </p:cNvPr>
          <p:cNvSpPr>
            <a:spLocks noGrp="1" noChangeArrowheads="1"/>
          </p:cNvSpPr>
          <p:nvPr>
            <p:ph type="sldNum" sz="quarter" idx="12"/>
          </p:nvPr>
        </p:nvSpPr>
        <p:spPr>
          <a:ln/>
        </p:spPr>
        <p:txBody>
          <a:bodyPr/>
          <a:lstStyle>
            <a:lvl1pPr>
              <a:defRPr/>
            </a:lvl1pPr>
          </a:lstStyle>
          <a:p>
            <a:pPr>
              <a:defRPr/>
            </a:pPr>
            <a:fld id="{05E9BD1E-FE2C-4A15-BB2E-BE840135EBF3}" type="slidenum">
              <a:rPr lang="en-GB" altLang="en-US"/>
              <a:pPr>
                <a:defRPr/>
              </a:pPr>
              <a:t>‹#›</a:t>
            </a:fld>
            <a:endParaRPr lang="en-GB" altLang="en-US"/>
          </a:p>
        </p:txBody>
      </p:sp>
    </p:spTree>
    <p:extLst>
      <p:ext uri="{BB962C8B-B14F-4D97-AF65-F5344CB8AC3E}">
        <p14:creationId xmlns:p14="http://schemas.microsoft.com/office/powerpoint/2010/main" val="1253985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124" y="21195984"/>
            <a:ext cx="25685761" cy="2502303"/>
          </a:xfrm>
        </p:spPr>
        <p:txBody>
          <a:bodyPr anchor="b"/>
          <a:lstStyle>
            <a:lvl1pPr algn="l">
              <a:defRPr sz="1415" b="1"/>
            </a:lvl1pPr>
          </a:lstStyle>
          <a:p>
            <a:r>
              <a:rPr lang="en-US"/>
              <a:t>Click to edit Master title style</a:t>
            </a:r>
            <a:endParaRPr lang="en-GB"/>
          </a:p>
        </p:txBody>
      </p:sp>
      <p:sp>
        <p:nvSpPr>
          <p:cNvPr id="3" name="Picture Placeholder 2"/>
          <p:cNvSpPr>
            <a:spLocks noGrp="1"/>
          </p:cNvSpPr>
          <p:nvPr>
            <p:ph type="pic" idx="1"/>
          </p:nvPr>
        </p:nvSpPr>
        <p:spPr>
          <a:xfrm>
            <a:off x="8390124" y="2706010"/>
            <a:ext cx="25685761" cy="18167986"/>
          </a:xfrm>
        </p:spPr>
        <p:txBody>
          <a:bodyPr/>
          <a:lstStyle>
            <a:lvl1pPr marL="0" indent="0">
              <a:buNone/>
              <a:defRPr sz="2263"/>
            </a:lvl1pPr>
            <a:lvl2pPr marL="323378" indent="0">
              <a:buNone/>
              <a:defRPr sz="1980"/>
            </a:lvl2pPr>
            <a:lvl3pPr marL="646755" indent="0">
              <a:buNone/>
              <a:defRPr sz="1698"/>
            </a:lvl3pPr>
            <a:lvl4pPr marL="970133" indent="0">
              <a:buNone/>
              <a:defRPr sz="1415"/>
            </a:lvl4pPr>
            <a:lvl5pPr marL="1293510" indent="0">
              <a:buNone/>
              <a:defRPr sz="1415"/>
            </a:lvl5pPr>
            <a:lvl6pPr marL="1616888" indent="0">
              <a:buNone/>
              <a:defRPr sz="1415"/>
            </a:lvl6pPr>
            <a:lvl7pPr marL="1940265" indent="0">
              <a:buNone/>
              <a:defRPr sz="1415"/>
            </a:lvl7pPr>
            <a:lvl8pPr marL="2263643" indent="0">
              <a:buNone/>
              <a:defRPr sz="1415"/>
            </a:lvl8pPr>
            <a:lvl9pPr marL="2587020" indent="0">
              <a:buNone/>
              <a:defRPr sz="1415"/>
            </a:lvl9pPr>
          </a:lstStyle>
          <a:p>
            <a:pPr lvl="0"/>
            <a:endParaRPr lang="en-GB" noProof="0" dirty="0"/>
          </a:p>
        </p:txBody>
      </p:sp>
      <p:sp>
        <p:nvSpPr>
          <p:cNvPr id="4" name="Text Placeholder 3"/>
          <p:cNvSpPr>
            <a:spLocks noGrp="1"/>
          </p:cNvSpPr>
          <p:nvPr>
            <p:ph type="body" sz="half" idx="2"/>
          </p:nvPr>
        </p:nvSpPr>
        <p:spPr>
          <a:xfrm>
            <a:off x="8390124" y="23698287"/>
            <a:ext cx="25685761" cy="3553692"/>
          </a:xfrm>
        </p:spPr>
        <p:txBody>
          <a:bodyPr/>
          <a:lstStyle>
            <a:lvl1pPr marL="0" indent="0">
              <a:buNone/>
              <a:defRPr sz="990"/>
            </a:lvl1pPr>
            <a:lvl2pPr marL="323378" indent="0">
              <a:buNone/>
              <a:defRPr sz="849"/>
            </a:lvl2pPr>
            <a:lvl3pPr marL="646755" indent="0">
              <a:buNone/>
              <a:defRPr sz="707"/>
            </a:lvl3pPr>
            <a:lvl4pPr marL="970133" indent="0">
              <a:buNone/>
              <a:defRPr sz="637"/>
            </a:lvl4pPr>
            <a:lvl5pPr marL="1293510" indent="0">
              <a:buNone/>
              <a:defRPr sz="637"/>
            </a:lvl5pPr>
            <a:lvl6pPr marL="1616888" indent="0">
              <a:buNone/>
              <a:defRPr sz="637"/>
            </a:lvl6pPr>
            <a:lvl7pPr marL="1940265" indent="0">
              <a:buNone/>
              <a:defRPr sz="637"/>
            </a:lvl7pPr>
            <a:lvl8pPr marL="2263643" indent="0">
              <a:buNone/>
              <a:defRPr sz="637"/>
            </a:lvl8pPr>
            <a:lvl9pPr marL="2587020" indent="0">
              <a:buNone/>
              <a:defRPr sz="637"/>
            </a:lvl9pPr>
          </a:lstStyle>
          <a:p>
            <a:pPr lvl="0"/>
            <a:r>
              <a:rPr lang="en-US"/>
              <a:t>Click to edit Master text styles</a:t>
            </a:r>
          </a:p>
        </p:txBody>
      </p:sp>
      <p:sp>
        <p:nvSpPr>
          <p:cNvPr id="5" name="Rectangle 4">
            <a:extLst>
              <a:ext uri="{FF2B5EF4-FFF2-40B4-BE49-F238E27FC236}">
                <a16:creationId xmlns:a16="http://schemas.microsoft.com/office/drawing/2014/main" id="{BCD4A16C-5E1E-9342-954E-E8619FEB0786}"/>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BB480BD9-9B24-D6B2-1A16-0CCE66916B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130E6FB-773B-77E2-1342-2B996BB4F50D}"/>
              </a:ext>
            </a:extLst>
          </p:cNvPr>
          <p:cNvSpPr>
            <a:spLocks noGrp="1" noChangeArrowheads="1"/>
          </p:cNvSpPr>
          <p:nvPr>
            <p:ph type="sldNum" sz="quarter" idx="12"/>
          </p:nvPr>
        </p:nvSpPr>
        <p:spPr>
          <a:ln/>
        </p:spPr>
        <p:txBody>
          <a:bodyPr/>
          <a:lstStyle>
            <a:lvl1pPr>
              <a:defRPr/>
            </a:lvl1pPr>
          </a:lstStyle>
          <a:p>
            <a:pPr>
              <a:defRPr/>
            </a:pPr>
            <a:fld id="{4AA8A51A-67F3-4D55-B56F-7BE676DBA3FA}" type="slidenum">
              <a:rPr lang="en-GB" altLang="en-US"/>
              <a:pPr>
                <a:defRPr/>
              </a:pPr>
              <a:t>‹#›</a:t>
            </a:fld>
            <a:endParaRPr lang="en-GB" altLang="en-US"/>
          </a:p>
        </p:txBody>
      </p:sp>
    </p:spTree>
    <p:extLst>
      <p:ext uri="{BB962C8B-B14F-4D97-AF65-F5344CB8AC3E}">
        <p14:creationId xmlns:p14="http://schemas.microsoft.com/office/powerpoint/2010/main" val="321399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008F2E4E-C320-53D8-67DD-335F481098DA}"/>
              </a:ext>
            </a:extLst>
          </p:cNvPr>
          <p:cNvSpPr>
            <a:spLocks noGrp="1" noChangeArrowheads="1"/>
          </p:cNvSpPr>
          <p:nvPr>
            <p:ph type="title"/>
          </p:nvPr>
        </p:nvSpPr>
        <p:spPr bwMode="auto">
          <a:xfrm>
            <a:off x="2270493" y="3804156"/>
            <a:ext cx="25738989" cy="7134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ctr" anchorCtr="0" compatLnSpc="1">
            <a:prstTxWarp prst="textNoShape">
              <a:avLst/>
            </a:prstTxWarp>
          </a:bodyPr>
          <a:lstStyle/>
          <a:p>
            <a:pPr lvl="0"/>
            <a:r>
              <a:rPr lang="en-GB" altLang="en-US"/>
              <a:t>Click to edit Master title style</a:t>
            </a:r>
          </a:p>
        </p:txBody>
      </p:sp>
      <p:sp>
        <p:nvSpPr>
          <p:cNvPr id="1027" name="Rectangle 3">
            <a:extLst>
              <a:ext uri="{FF2B5EF4-FFF2-40B4-BE49-F238E27FC236}">
                <a16:creationId xmlns:a16="http://schemas.microsoft.com/office/drawing/2014/main" id="{EB5080E8-B5B9-D156-6500-A8A7EDE4076C}"/>
              </a:ext>
            </a:extLst>
          </p:cNvPr>
          <p:cNvSpPr>
            <a:spLocks noGrp="1" noChangeArrowheads="1"/>
          </p:cNvSpPr>
          <p:nvPr>
            <p:ph type="body" idx="1"/>
          </p:nvPr>
        </p:nvSpPr>
        <p:spPr bwMode="auto">
          <a:xfrm>
            <a:off x="2270493" y="12366309"/>
            <a:ext cx="25738989" cy="2568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49187" tIns="224596" rIns="449187" bIns="224596"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28" name="Rectangle 4">
            <a:extLst>
              <a:ext uri="{FF2B5EF4-FFF2-40B4-BE49-F238E27FC236}">
                <a16:creationId xmlns:a16="http://schemas.microsoft.com/office/drawing/2014/main" id="{A3CBEDF2-4791-D683-32CA-781297832290}"/>
              </a:ext>
            </a:extLst>
          </p:cNvPr>
          <p:cNvSpPr>
            <a:spLocks noGrp="1" noChangeArrowheads="1"/>
          </p:cNvSpPr>
          <p:nvPr>
            <p:ph type="dt" sz="half" idx="2"/>
          </p:nvPr>
        </p:nvSpPr>
        <p:spPr bwMode="auto">
          <a:xfrm>
            <a:off x="2270493" y="39004371"/>
            <a:ext cx="6308422" cy="2852554"/>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eaLnBrk="1" hangingPunct="1">
              <a:defRPr sz="4951">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A6093C94-6CA8-31A8-2193-ECA62DC3D606}"/>
              </a:ext>
            </a:extLst>
          </p:cNvPr>
          <p:cNvSpPr>
            <a:spLocks noGrp="1" noChangeArrowheads="1"/>
          </p:cNvSpPr>
          <p:nvPr>
            <p:ph type="ftr" sz="quarter" idx="3"/>
          </p:nvPr>
        </p:nvSpPr>
        <p:spPr bwMode="auto">
          <a:xfrm>
            <a:off x="10345228" y="39004371"/>
            <a:ext cx="9589520" cy="2852554"/>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ctr" eaLnBrk="1" hangingPunct="1">
              <a:defRPr sz="4951">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03D24100-8F86-150C-C412-F5C8F1F61D3D}"/>
              </a:ext>
            </a:extLst>
          </p:cNvPr>
          <p:cNvSpPr>
            <a:spLocks noGrp="1" noChangeArrowheads="1"/>
          </p:cNvSpPr>
          <p:nvPr>
            <p:ph type="sldNum" sz="quarter" idx="4"/>
          </p:nvPr>
        </p:nvSpPr>
        <p:spPr bwMode="auto">
          <a:xfrm>
            <a:off x="21701061" y="39004371"/>
            <a:ext cx="6308422" cy="2852554"/>
          </a:xfrm>
          <a:prstGeom prst="rect">
            <a:avLst/>
          </a:prstGeom>
          <a:noFill/>
          <a:ln w="9525">
            <a:noFill/>
            <a:miter lim="800000"/>
            <a:headEnd/>
            <a:tailEnd/>
          </a:ln>
          <a:effectLst/>
        </p:spPr>
        <p:txBody>
          <a:bodyPr vert="horz" wrap="square" lIns="449187" tIns="224596" rIns="449187" bIns="224596" numCol="1" anchor="t" anchorCtr="0" compatLnSpc="1">
            <a:prstTxWarp prst="textNoShape">
              <a:avLst/>
            </a:prstTxWarp>
          </a:bodyPr>
          <a:lstStyle>
            <a:lvl1pPr algn="r" eaLnBrk="1" hangingPunct="1">
              <a:defRPr sz="4951" smtClean="0">
                <a:latin typeface="Times New Roman" panose="02020603050405020304" pitchFamily="18" charset="0"/>
              </a:defRPr>
            </a:lvl1pPr>
          </a:lstStyle>
          <a:p>
            <a:pPr>
              <a:defRPr/>
            </a:pPr>
            <a:fld id="{495FB74F-82B1-43BC-9EB3-3488814A603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176511" rtl="0" eaLnBrk="0" fontAlgn="base" hangingPunct="0">
        <a:spcBef>
          <a:spcPct val="0"/>
        </a:spcBef>
        <a:spcAft>
          <a:spcPct val="0"/>
        </a:spcAft>
        <a:defRPr sz="15278">
          <a:solidFill>
            <a:schemeClr val="tx2"/>
          </a:solidFill>
          <a:latin typeface="+mj-lt"/>
          <a:ea typeface="MS PGothic" panose="020B0600070205080204" pitchFamily="34" charset="-128"/>
          <a:cs typeface="ＭＳ Ｐゴシック" charset="0"/>
        </a:defRPr>
      </a:lvl1pPr>
      <a:lvl2pPr algn="ctr" defTabSz="3176511" rtl="0" eaLnBrk="0" fontAlgn="base" hangingPunct="0">
        <a:spcBef>
          <a:spcPct val="0"/>
        </a:spcBef>
        <a:spcAft>
          <a:spcPct val="0"/>
        </a:spcAft>
        <a:defRPr sz="15278">
          <a:solidFill>
            <a:schemeClr val="tx2"/>
          </a:solidFill>
          <a:latin typeface="Times New Roman" pitchFamily="18" charset="0"/>
          <a:ea typeface="MS PGothic" panose="020B0600070205080204" pitchFamily="34" charset="-128"/>
          <a:cs typeface="ＭＳ Ｐゴシック" charset="0"/>
        </a:defRPr>
      </a:lvl2pPr>
      <a:lvl3pPr algn="ctr" defTabSz="3176511" rtl="0" eaLnBrk="0" fontAlgn="base" hangingPunct="0">
        <a:spcBef>
          <a:spcPct val="0"/>
        </a:spcBef>
        <a:spcAft>
          <a:spcPct val="0"/>
        </a:spcAft>
        <a:defRPr sz="15278">
          <a:solidFill>
            <a:schemeClr val="tx2"/>
          </a:solidFill>
          <a:latin typeface="Times New Roman" pitchFamily="18" charset="0"/>
          <a:ea typeface="MS PGothic" panose="020B0600070205080204" pitchFamily="34" charset="-128"/>
          <a:cs typeface="ＭＳ Ｐゴシック" charset="0"/>
        </a:defRPr>
      </a:lvl3pPr>
      <a:lvl4pPr algn="ctr" defTabSz="3176511" rtl="0" eaLnBrk="0" fontAlgn="base" hangingPunct="0">
        <a:spcBef>
          <a:spcPct val="0"/>
        </a:spcBef>
        <a:spcAft>
          <a:spcPct val="0"/>
        </a:spcAft>
        <a:defRPr sz="15278">
          <a:solidFill>
            <a:schemeClr val="tx2"/>
          </a:solidFill>
          <a:latin typeface="Times New Roman" pitchFamily="18" charset="0"/>
          <a:ea typeface="MS PGothic" panose="020B0600070205080204" pitchFamily="34" charset="-128"/>
          <a:cs typeface="ＭＳ Ｐゴシック" charset="0"/>
        </a:defRPr>
      </a:lvl4pPr>
      <a:lvl5pPr algn="ctr" defTabSz="3176511" rtl="0" eaLnBrk="0" fontAlgn="base" hangingPunct="0">
        <a:spcBef>
          <a:spcPct val="0"/>
        </a:spcBef>
        <a:spcAft>
          <a:spcPct val="0"/>
        </a:spcAft>
        <a:defRPr sz="15278">
          <a:solidFill>
            <a:schemeClr val="tx2"/>
          </a:solidFill>
          <a:latin typeface="Times New Roman" pitchFamily="18" charset="0"/>
          <a:ea typeface="MS PGothic" panose="020B0600070205080204" pitchFamily="34" charset="-128"/>
          <a:cs typeface="ＭＳ Ｐゴシック" charset="0"/>
        </a:defRPr>
      </a:lvl5pPr>
      <a:lvl6pPr marL="323378" algn="ctr" defTabSz="3176511" rtl="0" fontAlgn="base">
        <a:spcBef>
          <a:spcPct val="0"/>
        </a:spcBef>
        <a:spcAft>
          <a:spcPct val="0"/>
        </a:spcAft>
        <a:defRPr sz="15278">
          <a:solidFill>
            <a:schemeClr val="tx2"/>
          </a:solidFill>
          <a:latin typeface="Times New Roman" pitchFamily="18" charset="0"/>
        </a:defRPr>
      </a:lvl6pPr>
      <a:lvl7pPr marL="646755" algn="ctr" defTabSz="3176511" rtl="0" fontAlgn="base">
        <a:spcBef>
          <a:spcPct val="0"/>
        </a:spcBef>
        <a:spcAft>
          <a:spcPct val="0"/>
        </a:spcAft>
        <a:defRPr sz="15278">
          <a:solidFill>
            <a:schemeClr val="tx2"/>
          </a:solidFill>
          <a:latin typeface="Times New Roman" pitchFamily="18" charset="0"/>
        </a:defRPr>
      </a:lvl7pPr>
      <a:lvl8pPr marL="970133" algn="ctr" defTabSz="3176511" rtl="0" fontAlgn="base">
        <a:spcBef>
          <a:spcPct val="0"/>
        </a:spcBef>
        <a:spcAft>
          <a:spcPct val="0"/>
        </a:spcAft>
        <a:defRPr sz="15278">
          <a:solidFill>
            <a:schemeClr val="tx2"/>
          </a:solidFill>
          <a:latin typeface="Times New Roman" pitchFamily="18" charset="0"/>
        </a:defRPr>
      </a:lvl8pPr>
      <a:lvl9pPr marL="1293510" algn="ctr" defTabSz="3176511" rtl="0" fontAlgn="base">
        <a:spcBef>
          <a:spcPct val="0"/>
        </a:spcBef>
        <a:spcAft>
          <a:spcPct val="0"/>
        </a:spcAft>
        <a:defRPr sz="15278">
          <a:solidFill>
            <a:schemeClr val="tx2"/>
          </a:solidFill>
          <a:latin typeface="Times New Roman" pitchFamily="18" charset="0"/>
        </a:defRPr>
      </a:lvl9pPr>
    </p:titleStyle>
    <p:bodyStyle>
      <a:lvl1pPr marL="1190209" indent="-1190209" algn="l" defTabSz="3176511" rtl="0" eaLnBrk="0" fontAlgn="base" hangingPunct="0">
        <a:spcBef>
          <a:spcPct val="20000"/>
        </a:spcBef>
        <a:spcAft>
          <a:spcPct val="0"/>
        </a:spcAft>
        <a:buChar char="•"/>
        <a:defRPr sz="10963">
          <a:solidFill>
            <a:schemeClr val="tx1"/>
          </a:solidFill>
          <a:latin typeface="+mn-lt"/>
          <a:ea typeface="MS PGothic" panose="020B0600070205080204" pitchFamily="34" charset="-128"/>
          <a:cs typeface="ＭＳ Ｐゴシック" charset="0"/>
        </a:defRPr>
      </a:lvl1pPr>
      <a:lvl2pPr marL="2581407" indent="-990344" algn="l" defTabSz="3176511" rtl="0" eaLnBrk="0" fontAlgn="base" hangingPunct="0">
        <a:spcBef>
          <a:spcPct val="20000"/>
        </a:spcBef>
        <a:spcAft>
          <a:spcPct val="0"/>
        </a:spcAft>
        <a:buChar char="–"/>
        <a:defRPr sz="9619">
          <a:solidFill>
            <a:schemeClr val="tx1"/>
          </a:solidFill>
          <a:latin typeface="+mn-lt"/>
          <a:ea typeface="MS PGothic" panose="020B0600070205080204" pitchFamily="34" charset="-128"/>
        </a:defRPr>
      </a:lvl2pPr>
      <a:lvl3pPr marL="3971481" indent="-794970" algn="l" defTabSz="3176511" rtl="0" eaLnBrk="0" fontAlgn="base" hangingPunct="0">
        <a:spcBef>
          <a:spcPct val="20000"/>
        </a:spcBef>
        <a:spcAft>
          <a:spcPct val="0"/>
        </a:spcAft>
        <a:buChar char="•"/>
        <a:defRPr sz="8275">
          <a:solidFill>
            <a:schemeClr val="tx1"/>
          </a:solidFill>
          <a:latin typeface="+mn-lt"/>
          <a:ea typeface="MS PGothic" panose="020B0600070205080204" pitchFamily="34" charset="-128"/>
        </a:defRPr>
      </a:lvl3pPr>
      <a:lvl4pPr marL="5562543" indent="-796093" algn="l" defTabSz="3176511" rtl="0" eaLnBrk="0" fontAlgn="base" hangingPunct="0">
        <a:spcBef>
          <a:spcPct val="20000"/>
        </a:spcBef>
        <a:spcAft>
          <a:spcPct val="0"/>
        </a:spcAft>
        <a:buChar char="–"/>
        <a:defRPr sz="7002">
          <a:solidFill>
            <a:schemeClr val="tx1"/>
          </a:solidFill>
          <a:latin typeface="+mn-lt"/>
          <a:ea typeface="MS PGothic" panose="020B0600070205080204" pitchFamily="34" charset="-128"/>
        </a:defRPr>
      </a:lvl4pPr>
      <a:lvl5pPr marL="7147991" indent="-796093" algn="l" defTabSz="3176511" rtl="0" eaLnBrk="0" fontAlgn="base" hangingPunct="0">
        <a:spcBef>
          <a:spcPct val="20000"/>
        </a:spcBef>
        <a:spcAft>
          <a:spcPct val="0"/>
        </a:spcAft>
        <a:buChar char="»"/>
        <a:defRPr sz="7002">
          <a:solidFill>
            <a:schemeClr val="tx1"/>
          </a:solidFill>
          <a:latin typeface="+mn-lt"/>
          <a:ea typeface="MS PGothic" panose="020B0600070205080204" pitchFamily="34" charset="-128"/>
        </a:defRPr>
      </a:lvl5pPr>
      <a:lvl6pPr marL="7471369" indent="-796093" algn="l" defTabSz="3176511" rtl="0" fontAlgn="base">
        <a:spcBef>
          <a:spcPct val="20000"/>
        </a:spcBef>
        <a:spcAft>
          <a:spcPct val="0"/>
        </a:spcAft>
        <a:buChar char="»"/>
        <a:defRPr sz="7002">
          <a:solidFill>
            <a:schemeClr val="tx1"/>
          </a:solidFill>
          <a:latin typeface="+mn-lt"/>
        </a:defRPr>
      </a:lvl6pPr>
      <a:lvl7pPr marL="7794747" indent="-796093" algn="l" defTabSz="3176511" rtl="0" fontAlgn="base">
        <a:spcBef>
          <a:spcPct val="20000"/>
        </a:spcBef>
        <a:spcAft>
          <a:spcPct val="0"/>
        </a:spcAft>
        <a:buChar char="»"/>
        <a:defRPr sz="7002">
          <a:solidFill>
            <a:schemeClr val="tx1"/>
          </a:solidFill>
          <a:latin typeface="+mn-lt"/>
        </a:defRPr>
      </a:lvl7pPr>
      <a:lvl8pPr marL="8118124" indent="-796093" algn="l" defTabSz="3176511" rtl="0" fontAlgn="base">
        <a:spcBef>
          <a:spcPct val="20000"/>
        </a:spcBef>
        <a:spcAft>
          <a:spcPct val="0"/>
        </a:spcAft>
        <a:buChar char="»"/>
        <a:defRPr sz="7002">
          <a:solidFill>
            <a:schemeClr val="tx1"/>
          </a:solidFill>
          <a:latin typeface="+mn-lt"/>
        </a:defRPr>
      </a:lvl8pPr>
      <a:lvl9pPr marL="8441502" indent="-796093" algn="l" defTabSz="3176511" rtl="0" fontAlgn="base">
        <a:spcBef>
          <a:spcPct val="20000"/>
        </a:spcBef>
        <a:spcAft>
          <a:spcPct val="0"/>
        </a:spcAft>
        <a:buChar char="»"/>
        <a:defRPr sz="7002">
          <a:solidFill>
            <a:schemeClr val="tx1"/>
          </a:solidFill>
          <a:latin typeface="+mn-lt"/>
        </a:defRPr>
      </a:lvl9pPr>
    </p:bodyStyle>
    <p:otherStyle>
      <a:defPPr>
        <a:defRPr lang="en-US"/>
      </a:defPPr>
      <a:lvl1pPr marL="0" algn="l" defTabSz="646755" rtl="0" eaLnBrk="1" latinLnBrk="0" hangingPunct="1">
        <a:defRPr sz="1273" kern="1200">
          <a:solidFill>
            <a:schemeClr val="tx1"/>
          </a:solidFill>
          <a:latin typeface="+mn-lt"/>
          <a:ea typeface="+mn-ea"/>
          <a:cs typeface="+mn-cs"/>
        </a:defRPr>
      </a:lvl1pPr>
      <a:lvl2pPr marL="323378" algn="l" defTabSz="646755" rtl="0" eaLnBrk="1" latinLnBrk="0" hangingPunct="1">
        <a:defRPr sz="1273" kern="1200">
          <a:solidFill>
            <a:schemeClr val="tx1"/>
          </a:solidFill>
          <a:latin typeface="+mn-lt"/>
          <a:ea typeface="+mn-ea"/>
          <a:cs typeface="+mn-cs"/>
        </a:defRPr>
      </a:lvl2pPr>
      <a:lvl3pPr marL="646755" algn="l" defTabSz="646755" rtl="0" eaLnBrk="1" latinLnBrk="0" hangingPunct="1">
        <a:defRPr sz="1273" kern="1200">
          <a:solidFill>
            <a:schemeClr val="tx1"/>
          </a:solidFill>
          <a:latin typeface="+mn-lt"/>
          <a:ea typeface="+mn-ea"/>
          <a:cs typeface="+mn-cs"/>
        </a:defRPr>
      </a:lvl3pPr>
      <a:lvl4pPr marL="970133" algn="l" defTabSz="646755" rtl="0" eaLnBrk="1" latinLnBrk="0" hangingPunct="1">
        <a:defRPr sz="1273" kern="1200">
          <a:solidFill>
            <a:schemeClr val="tx1"/>
          </a:solidFill>
          <a:latin typeface="+mn-lt"/>
          <a:ea typeface="+mn-ea"/>
          <a:cs typeface="+mn-cs"/>
        </a:defRPr>
      </a:lvl4pPr>
      <a:lvl5pPr marL="1293510" algn="l" defTabSz="646755" rtl="0" eaLnBrk="1" latinLnBrk="0" hangingPunct="1">
        <a:defRPr sz="1273" kern="1200">
          <a:solidFill>
            <a:schemeClr val="tx1"/>
          </a:solidFill>
          <a:latin typeface="+mn-lt"/>
          <a:ea typeface="+mn-ea"/>
          <a:cs typeface="+mn-cs"/>
        </a:defRPr>
      </a:lvl5pPr>
      <a:lvl6pPr marL="1616888" algn="l" defTabSz="646755" rtl="0" eaLnBrk="1" latinLnBrk="0" hangingPunct="1">
        <a:defRPr sz="1273" kern="1200">
          <a:solidFill>
            <a:schemeClr val="tx1"/>
          </a:solidFill>
          <a:latin typeface="+mn-lt"/>
          <a:ea typeface="+mn-ea"/>
          <a:cs typeface="+mn-cs"/>
        </a:defRPr>
      </a:lvl6pPr>
      <a:lvl7pPr marL="1940265" algn="l" defTabSz="646755" rtl="0" eaLnBrk="1" latinLnBrk="0" hangingPunct="1">
        <a:defRPr sz="1273" kern="1200">
          <a:solidFill>
            <a:schemeClr val="tx1"/>
          </a:solidFill>
          <a:latin typeface="+mn-lt"/>
          <a:ea typeface="+mn-ea"/>
          <a:cs typeface="+mn-cs"/>
        </a:defRPr>
      </a:lvl7pPr>
      <a:lvl8pPr marL="2263643" algn="l" defTabSz="646755" rtl="0" eaLnBrk="1" latinLnBrk="0" hangingPunct="1">
        <a:defRPr sz="1273" kern="1200">
          <a:solidFill>
            <a:schemeClr val="tx1"/>
          </a:solidFill>
          <a:latin typeface="+mn-lt"/>
          <a:ea typeface="+mn-ea"/>
          <a:cs typeface="+mn-cs"/>
        </a:defRPr>
      </a:lvl8pPr>
      <a:lvl9pPr marL="2587020" algn="l" defTabSz="646755" rtl="0" eaLnBrk="1" latinLnBrk="0" hangingPunct="1">
        <a:defRPr sz="127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leafletjs.com/" TargetMode="External"/><Relationship Id="rId13" Type="http://schemas.openxmlformats.org/officeDocument/2006/relationships/hyperlink" Target="https://moodle.cct.ie/mod/assign/view.php?id=58303" TargetMode="External"/><Relationship Id="rId18" Type="http://schemas.openxmlformats.org/officeDocument/2006/relationships/image" Target="../media/image3.png"/><Relationship Id="rId26" Type="http://schemas.openxmlformats.org/officeDocument/2006/relationships/hyperlink" Target="https://www.biketowork.ie/" TargetMode="External"/><Relationship Id="rId3" Type="http://schemas.openxmlformats.org/officeDocument/2006/relationships/hyperlink" Target="https://data.gov.ie/dataset/dublin-city-centre-cycle-counts" TargetMode="External"/><Relationship Id="rId21" Type="http://schemas.openxmlformats.org/officeDocument/2006/relationships/image" Target="../media/image6.png"/><Relationship Id="rId7" Type="http://schemas.openxmlformats.org/officeDocument/2006/relationships/hyperlink" Target="https://www.atlassian.com/data/charts/what-is-a-scatter-plot" TargetMode="External"/><Relationship Id="rId12" Type="http://schemas.openxmlformats.org/officeDocument/2006/relationships/hyperlink" Target="https://moodle.cct.ie/course/view.php?id=1705" TargetMode="External"/><Relationship Id="rId17" Type="http://schemas.microsoft.com/office/2007/relationships/hdphoto" Target="../media/hdphoto2.wdp"/><Relationship Id="rId25"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2.png"/><Relationship Id="rId20"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hyperlink" Target="https://docs.scipy.org/doc/scipy/tutorial/interpolate.html" TargetMode="External"/><Relationship Id="rId11" Type="http://schemas.openxmlformats.org/officeDocument/2006/relationships/hyperlink" Target="https://www.marsja.se/transform-skewed-data-using-square-root-log-box-cox-methods-in-python/" TargetMode="External"/><Relationship Id="rId24" Type="http://schemas.openxmlformats.org/officeDocument/2006/relationships/hyperlink" Target="https://github.com/CCT-Dublin/ca1-assignment-40-JoelmaRodrigues2023246.git" TargetMode="External"/><Relationship Id="rId5" Type="http://schemas.openxmlformats.org/officeDocument/2006/relationships/hyperlink" Target="https://towardsdatascience.com/a-data-scientists-essential-guide-to-exploratory-data-analysis-25637eee0cf6" TargetMode="External"/><Relationship Id="rId15" Type="http://schemas.microsoft.com/office/2007/relationships/hdphoto" Target="../media/hdphoto1.wdp"/><Relationship Id="rId23" Type="http://schemas.openxmlformats.org/officeDocument/2006/relationships/image" Target="../media/image8.png"/><Relationship Id="rId10" Type="http://schemas.openxmlformats.org/officeDocument/2006/relationships/hyperlink" Target="https://traffictechnology.co.uk/blog/portfolio/eco-display-light/" TargetMode="External"/><Relationship Id="rId19" Type="http://schemas.openxmlformats.org/officeDocument/2006/relationships/image" Target="../media/image4.jpeg"/><Relationship Id="rId4" Type="http://schemas.openxmlformats.org/officeDocument/2006/relationships/hyperlink" Target="https://www.ibm.com/topics/exploratory-data-analysis" TargetMode="External"/><Relationship Id="rId9" Type="http://schemas.openxmlformats.org/officeDocument/2006/relationships/hyperlink" Target="https://www.openstreetmap.org/" TargetMode="External"/><Relationship Id="rId14" Type="http://schemas.openxmlformats.org/officeDocument/2006/relationships/image" Target="../media/image1.png"/><Relationship Id="rId22" Type="http://schemas.openxmlformats.org/officeDocument/2006/relationships/image" Target="../media/image7.png"/><Relationship Id="rId27"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Text Box 81">
            <a:extLst>
              <a:ext uri="{FF2B5EF4-FFF2-40B4-BE49-F238E27FC236}">
                <a16:creationId xmlns:a16="http://schemas.microsoft.com/office/drawing/2014/main" id="{E1987989-C364-EA05-9FBF-25CAB7585AF0}"/>
              </a:ext>
            </a:extLst>
          </p:cNvPr>
          <p:cNvSpPr txBox="1">
            <a:spLocks noGrp="1" noRot="1" noMove="1" noResize="1" noEditPoints="1" noAdjustHandles="1" noChangeArrowheads="1" noChangeShapeType="1"/>
          </p:cNvSpPr>
          <p:nvPr/>
        </p:nvSpPr>
        <p:spPr bwMode="auto">
          <a:xfrm>
            <a:off x="-1" y="40990381"/>
            <a:ext cx="30279975" cy="1800000"/>
          </a:xfrm>
          <a:prstGeom prst="rect">
            <a:avLst/>
          </a:prstGeom>
          <a:solidFill>
            <a:srgbClr val="558278"/>
          </a:solidFill>
          <a:ln>
            <a:noFill/>
          </a:ln>
        </p:spPr>
        <p:txBody>
          <a:bodyPr anchor="ctr" anchorCtr="1"/>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spcBef>
                <a:spcPct val="50000"/>
              </a:spcBef>
            </a:pPr>
            <a:endParaRPr lang="en-US" altLang="en-US" sz="3819" b="1" dirty="0">
              <a:solidFill>
                <a:srgbClr val="D11242"/>
              </a:solidFill>
              <a:cs typeface="Arial" panose="020B0604020202020204" pitchFamily="34" charset="0"/>
            </a:endParaRPr>
          </a:p>
        </p:txBody>
      </p:sp>
      <p:sp>
        <p:nvSpPr>
          <p:cNvPr id="3102" name="Rectangle 249">
            <a:extLst>
              <a:ext uri="{FF2B5EF4-FFF2-40B4-BE49-F238E27FC236}">
                <a16:creationId xmlns:a16="http://schemas.microsoft.com/office/drawing/2014/main" id="{A1188B3C-84FE-80C0-EE95-FA1792F1F15D}"/>
              </a:ext>
            </a:extLst>
          </p:cNvPr>
          <p:cNvSpPr>
            <a:spLocks noChangeArrowheads="1"/>
          </p:cNvSpPr>
          <p:nvPr/>
        </p:nvSpPr>
        <p:spPr bwMode="auto">
          <a:xfrm>
            <a:off x="357855" y="22628034"/>
            <a:ext cx="9115658" cy="810671"/>
          </a:xfrm>
          <a:prstGeom prst="rect">
            <a:avLst/>
          </a:prstGeom>
          <a:solidFill>
            <a:srgbClr val="C9DCD8"/>
          </a:solidFill>
          <a:ln>
            <a:noFill/>
          </a:ln>
        </p:spPr>
        <p:txBody>
          <a:bodyPr>
            <a:spAutoFit/>
          </a:bodyPr>
          <a:lstStyle/>
          <a:p>
            <a:r>
              <a:rPr lang="en-GB" altLang="en-US" sz="4668" dirty="0">
                <a:solidFill>
                  <a:srgbClr val="006666"/>
                </a:solidFill>
                <a:latin typeface="Amasis MT Pro Black" panose="02040A04050005020304" pitchFamily="18" charset="0"/>
                <a:cs typeface="Arial" panose="020B0604020202020204" pitchFamily="34" charset="0"/>
              </a:rPr>
              <a:t>Methods</a:t>
            </a:r>
            <a:endParaRPr lang="en-US" altLang="en-US" sz="4668" dirty="0">
              <a:solidFill>
                <a:srgbClr val="006666"/>
              </a:solidFill>
              <a:latin typeface="Amasis MT Pro Black" panose="02040A04050005020304" pitchFamily="18" charset="0"/>
              <a:cs typeface="Arial" panose="020B0604020202020204" pitchFamily="34" charset="0"/>
            </a:endParaRPr>
          </a:p>
        </p:txBody>
      </p:sp>
      <p:cxnSp>
        <p:nvCxnSpPr>
          <p:cNvPr id="3103" name="Straight Connector 6">
            <a:extLst>
              <a:ext uri="{FF2B5EF4-FFF2-40B4-BE49-F238E27FC236}">
                <a16:creationId xmlns:a16="http://schemas.microsoft.com/office/drawing/2014/main" id="{A48555A9-7FD5-AE7D-6421-31C795679FB7}"/>
              </a:ext>
            </a:extLst>
          </p:cNvPr>
          <p:cNvCxnSpPr>
            <a:cxnSpLocks noChangeShapeType="1"/>
          </p:cNvCxnSpPr>
          <p:nvPr/>
        </p:nvCxnSpPr>
        <p:spPr bwMode="auto">
          <a:xfrm flipV="1">
            <a:off x="357855" y="21476201"/>
            <a:ext cx="9015503" cy="1"/>
          </a:xfrm>
          <a:prstGeom prst="line">
            <a:avLst/>
          </a:prstGeom>
          <a:solidFill>
            <a:srgbClr val="C9DCD8"/>
          </a:solidFill>
          <a:ln>
            <a:noFill/>
          </a:ln>
        </p:spPr>
      </p:cxnSp>
      <p:sp>
        <p:nvSpPr>
          <p:cNvPr id="3100" name="Rectangle 241">
            <a:extLst>
              <a:ext uri="{FF2B5EF4-FFF2-40B4-BE49-F238E27FC236}">
                <a16:creationId xmlns:a16="http://schemas.microsoft.com/office/drawing/2014/main" id="{8ACFAD52-1D38-4FF4-082B-8D563B90F551}"/>
              </a:ext>
            </a:extLst>
          </p:cNvPr>
          <p:cNvSpPr>
            <a:spLocks noChangeArrowheads="1"/>
          </p:cNvSpPr>
          <p:nvPr/>
        </p:nvSpPr>
        <p:spPr bwMode="auto">
          <a:xfrm>
            <a:off x="258822" y="6892053"/>
            <a:ext cx="9114536" cy="810671"/>
          </a:xfrm>
          <a:prstGeom prst="rect">
            <a:avLst/>
          </a:prstGeom>
          <a:solidFill>
            <a:srgbClr val="C9DCD8"/>
          </a:solidFill>
          <a:ln>
            <a:noFill/>
          </a:ln>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r>
              <a:rPr lang="en-GB" altLang="en-US" sz="4668" dirty="0">
                <a:solidFill>
                  <a:srgbClr val="006666"/>
                </a:solidFill>
                <a:latin typeface="Amasis MT Pro Black" panose="02040A04050005020304" pitchFamily="18" charset="0"/>
                <a:cs typeface="Arial" panose="020B0604020202020204" pitchFamily="34" charset="0"/>
              </a:rPr>
              <a:t>Introduction</a:t>
            </a:r>
            <a:endParaRPr lang="en-US" altLang="en-US" sz="4668" dirty="0">
              <a:solidFill>
                <a:srgbClr val="006666"/>
              </a:solidFill>
              <a:latin typeface="Amasis MT Pro Black" panose="02040A04050005020304" pitchFamily="18" charset="0"/>
              <a:cs typeface="Arial" panose="020B0604020202020204" pitchFamily="34" charset="0"/>
            </a:endParaRPr>
          </a:p>
        </p:txBody>
      </p:sp>
      <p:sp>
        <p:nvSpPr>
          <p:cNvPr id="3079" name="Rectangle 24">
            <a:extLst>
              <a:ext uri="{FF2B5EF4-FFF2-40B4-BE49-F238E27FC236}">
                <a16:creationId xmlns:a16="http://schemas.microsoft.com/office/drawing/2014/main" id="{E1C570F9-1679-1B23-82FB-E785369956B3}"/>
              </a:ext>
            </a:extLst>
          </p:cNvPr>
          <p:cNvSpPr>
            <a:spLocks noChangeArrowheads="1"/>
          </p:cNvSpPr>
          <p:nvPr/>
        </p:nvSpPr>
        <p:spPr bwMode="auto">
          <a:xfrm>
            <a:off x="281281" y="7734224"/>
            <a:ext cx="9150468" cy="8445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nSpc>
                <a:spcPct val="115000"/>
              </a:lnSpc>
              <a:spcAft>
                <a:spcPts val="800"/>
              </a:spcAft>
            </a:pPr>
            <a:r>
              <a:rPr lang="en-IE" sz="3600" kern="100" dirty="0">
                <a:effectLst/>
                <a:latin typeface="Aptos" panose="020B0004020202020204" pitchFamily="34" charset="0"/>
                <a:ea typeface="Aptos" panose="020B0004020202020204" pitchFamily="34" charset="0"/>
                <a:cs typeface="Arial" panose="020B0604020202020204" pitchFamily="34" charset="0"/>
              </a:rPr>
              <a:t>This poster has the objective of applying Exploratory Data Analysis techniques into analysing the cycling patterns in Dublin City supplied by the County Council to identify insights that contribute to planning investment in infrastructure to encourage sustainable mobility. </a:t>
            </a:r>
          </a:p>
          <a:p>
            <a:pPr>
              <a:lnSpc>
                <a:spcPct val="115000"/>
              </a:lnSpc>
              <a:spcAft>
                <a:spcPts val="800"/>
              </a:spcAft>
            </a:pPr>
            <a:r>
              <a:rPr lang="en-IE" sz="3600" kern="100" dirty="0">
                <a:effectLst/>
                <a:latin typeface="Aptos" panose="020B0004020202020204" pitchFamily="34" charset="0"/>
                <a:ea typeface="Aptos" panose="020B0004020202020204" pitchFamily="34" charset="0"/>
                <a:cs typeface="Arial" panose="020B0604020202020204" pitchFamily="34" charset="0"/>
              </a:rPr>
              <a:t>The dataset consists of collecting the number of cyclists counted and logged every hour, 24h a day, 7 days a week. The counter’s locations are Drumcondra, Charleville Mall, North Strand Rd, Richmond Street and Grove Road. </a:t>
            </a:r>
          </a:p>
        </p:txBody>
      </p:sp>
      <p:sp>
        <p:nvSpPr>
          <p:cNvPr id="3080" name="Rectangle 86">
            <a:extLst>
              <a:ext uri="{FF2B5EF4-FFF2-40B4-BE49-F238E27FC236}">
                <a16:creationId xmlns:a16="http://schemas.microsoft.com/office/drawing/2014/main" id="{31DFC5CF-71C0-29EB-2510-950286CF75BF}"/>
              </a:ext>
            </a:extLst>
          </p:cNvPr>
          <p:cNvSpPr>
            <a:spLocks noChangeArrowheads="1"/>
          </p:cNvSpPr>
          <p:nvPr/>
        </p:nvSpPr>
        <p:spPr bwMode="auto">
          <a:xfrm>
            <a:off x="281281" y="23728241"/>
            <a:ext cx="9410891" cy="17331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Data Preparation: </a:t>
            </a: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Missing values: removed or imputation (by Mean, KNN, and Temporal Interpolation).</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Feature Engineering</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Exploratory Data Analysis:</a:t>
            </a: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Standard Deviation, Mean, Minimum,</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Quartiles, and Maximum</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Outliers (IQR)</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Matrix Correlation</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Encoding and PCA:</a:t>
            </a: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Label Encoding</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Skewness: Box-Co and Yeo-Johnson</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Standardisation </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Principal Component Analysis</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Analysis:</a:t>
            </a: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Clustering: K-Means</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Total Cyclists – identification of total number of cyclists in 2023 by location</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Daily Number of Cyclist – identification of peak hours daily.</a:t>
            </a: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Seasonal Number of Cyclists – identification of number of cyclists every month.</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Tools: </a:t>
            </a: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lvl="1">
              <a:lnSpc>
                <a:spcPct val="107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Jupyter Notebook, Python ( Pandas, Matplotlib, Numpy, Seaborn, Scikit-learn) data manipulation and visualization.</a:t>
            </a:r>
          </a:p>
        </p:txBody>
      </p:sp>
      <p:sp>
        <p:nvSpPr>
          <p:cNvPr id="3083" name="Rectangle 30">
            <a:extLst>
              <a:ext uri="{FF2B5EF4-FFF2-40B4-BE49-F238E27FC236}">
                <a16:creationId xmlns:a16="http://schemas.microsoft.com/office/drawing/2014/main" id="{8FEDD558-BCB7-0A83-78E3-3EA3855A0900}"/>
              </a:ext>
            </a:extLst>
          </p:cNvPr>
          <p:cNvSpPr>
            <a:spLocks noChangeArrowheads="1"/>
          </p:cNvSpPr>
          <p:nvPr/>
        </p:nvSpPr>
        <p:spPr bwMode="auto">
          <a:xfrm>
            <a:off x="10719978" y="9662672"/>
            <a:ext cx="366064" cy="48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2546" b="1"/>
          </a:p>
        </p:txBody>
      </p:sp>
      <p:sp>
        <p:nvSpPr>
          <p:cNvPr id="3085" name="Rectangle 102">
            <a:extLst>
              <a:ext uri="{FF2B5EF4-FFF2-40B4-BE49-F238E27FC236}">
                <a16:creationId xmlns:a16="http://schemas.microsoft.com/office/drawing/2014/main" id="{F96E5C60-ED1C-A0D1-C664-D0CA7C374C39}"/>
              </a:ext>
            </a:extLst>
          </p:cNvPr>
          <p:cNvSpPr>
            <a:spLocks noChangeArrowheads="1"/>
          </p:cNvSpPr>
          <p:nvPr/>
        </p:nvSpPr>
        <p:spPr bwMode="auto">
          <a:xfrm>
            <a:off x="10715566" y="9763047"/>
            <a:ext cx="366064" cy="48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endParaRPr lang="en-US" altLang="en-US" sz="2546" b="1"/>
          </a:p>
        </p:txBody>
      </p:sp>
      <p:sp>
        <p:nvSpPr>
          <p:cNvPr id="14366" name="Rectangle 106">
            <a:extLst>
              <a:ext uri="{FF2B5EF4-FFF2-40B4-BE49-F238E27FC236}">
                <a16:creationId xmlns:a16="http://schemas.microsoft.com/office/drawing/2014/main" id="{C153EFBB-F4E0-F3CA-E043-85B4253850BD}"/>
              </a:ext>
            </a:extLst>
          </p:cNvPr>
          <p:cNvSpPr>
            <a:spLocks noChangeArrowheads="1"/>
          </p:cNvSpPr>
          <p:nvPr/>
        </p:nvSpPr>
        <p:spPr bwMode="auto">
          <a:xfrm>
            <a:off x="20692666" y="18487241"/>
            <a:ext cx="9044916" cy="14298979"/>
          </a:xfrm>
          <a:prstGeom prst="rect">
            <a:avLst/>
          </a:prstGeom>
          <a:noFill/>
          <a:ln>
            <a:noFill/>
          </a:ln>
        </p:spPr>
        <p:txBody>
          <a:bodyPr>
            <a:spAutoFit/>
          </a:bodyPr>
          <a:lstStyle/>
          <a:p>
            <a:pPr marL="342900" lvl="0" indent="-342900">
              <a:lnSpc>
                <a:spcPct val="107000"/>
              </a:lnSpc>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Plan Infrastructure:</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Grove Road Totem, Richmond Street, and Clontarf represent the highest traffic of cyclists. Must be prioritised for investments in infrastructure.</a:t>
            </a:r>
          </a:p>
          <a:p>
            <a:pPr lvl="0">
              <a:lnSpc>
                <a:spcPct val="107000"/>
              </a:lnSpc>
            </a:pP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Seasonal Traffic:</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During cold months, the number of cyclists reduces drastically which is expected. Focus on adjust the demand of public transport to attend these cyclists.</a:t>
            </a:r>
          </a:p>
          <a:p>
            <a:pPr lvl="0">
              <a:lnSpc>
                <a:spcPct val="107000"/>
              </a:lnSpc>
            </a:pP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Peak Hours:</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Peak hours are during the morning when people are dislocated to work or school and, in the evening, when they go home. Ensure traffic lights, signalisation, and main roads are not blocked to prevent holding traffic.</a:t>
            </a:r>
          </a:p>
          <a:p>
            <a:pPr lvl="0">
              <a:lnSpc>
                <a:spcPct val="107000"/>
              </a:lnSpc>
            </a:pP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Roadwork:</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a:t>
            </a:r>
            <a:r>
              <a:rPr lang="en-IE" sz="3600" b="1" kern="100" dirty="0">
                <a:effectLst/>
                <a:latin typeface="Aptos" panose="020B0004020202020204" pitchFamily="34" charset="0"/>
                <a:ea typeface="Aptos" panose="020B0004020202020204" pitchFamily="34" charset="0"/>
                <a:cs typeface="Times New Roman" panose="02020603050405020304" pitchFamily="18" charset="0"/>
              </a:rPr>
              <a:t> </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Reallocate cycle counters during roadworks to avoid losing data.</a:t>
            </a:r>
          </a:p>
          <a:p>
            <a:pPr lvl="0">
              <a:lnSpc>
                <a:spcPct val="107000"/>
              </a:lnSpc>
            </a:pP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Future Analysis:</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Analyse cluster to optimize individual traffic interventions in each location.</a:t>
            </a:r>
          </a:p>
        </p:txBody>
      </p:sp>
      <p:sp>
        <p:nvSpPr>
          <p:cNvPr id="3098" name="Rectangle 249">
            <a:extLst>
              <a:ext uri="{FF2B5EF4-FFF2-40B4-BE49-F238E27FC236}">
                <a16:creationId xmlns:a16="http://schemas.microsoft.com/office/drawing/2014/main" id="{8B176281-D37E-C4B2-1823-73BF15D3AC9B}"/>
              </a:ext>
            </a:extLst>
          </p:cNvPr>
          <p:cNvSpPr>
            <a:spLocks noChangeArrowheads="1"/>
          </p:cNvSpPr>
          <p:nvPr/>
        </p:nvSpPr>
        <p:spPr bwMode="auto">
          <a:xfrm>
            <a:off x="10587554" y="6794262"/>
            <a:ext cx="9114535" cy="810671"/>
          </a:xfrm>
          <a:prstGeom prst="rect">
            <a:avLst/>
          </a:prstGeom>
          <a:solidFill>
            <a:srgbClr val="C9DCD8"/>
          </a:solidFill>
          <a:ln>
            <a:noFill/>
          </a:ln>
        </p:spPr>
        <p:txBody>
          <a:bodyPr>
            <a:spAutoFit/>
          </a:bodyPr>
          <a:lstStyle/>
          <a:p>
            <a:r>
              <a:rPr lang="en-GB" altLang="en-US" sz="4668" dirty="0">
                <a:solidFill>
                  <a:srgbClr val="006666"/>
                </a:solidFill>
                <a:latin typeface="Amasis MT Pro Black" panose="02040A04050005020304" pitchFamily="18" charset="0"/>
                <a:cs typeface="Arial" panose="020B0604020202020204" pitchFamily="34" charset="0"/>
              </a:rPr>
              <a:t>Results</a:t>
            </a:r>
            <a:endParaRPr lang="en-US" altLang="en-US" sz="4668" dirty="0">
              <a:solidFill>
                <a:srgbClr val="006666"/>
              </a:solidFill>
              <a:latin typeface="Amasis MT Pro Black" panose="02040A04050005020304" pitchFamily="18" charset="0"/>
              <a:cs typeface="Arial" panose="020B0604020202020204" pitchFamily="34" charset="0"/>
            </a:endParaRPr>
          </a:p>
        </p:txBody>
      </p:sp>
      <p:sp>
        <p:nvSpPr>
          <p:cNvPr id="3088" name="Rectangle 20">
            <a:extLst>
              <a:ext uri="{FF2B5EF4-FFF2-40B4-BE49-F238E27FC236}">
                <a16:creationId xmlns:a16="http://schemas.microsoft.com/office/drawing/2014/main" id="{0315A1A0-3280-F733-4EBB-F268FFBB3826}"/>
              </a:ext>
            </a:extLst>
          </p:cNvPr>
          <p:cNvSpPr>
            <a:spLocks noChangeArrowheads="1"/>
          </p:cNvSpPr>
          <p:nvPr/>
        </p:nvSpPr>
        <p:spPr bwMode="auto">
          <a:xfrm>
            <a:off x="20623046" y="33829847"/>
            <a:ext cx="9114536" cy="74526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1556"/>
              </a:lnSpc>
              <a:spcAft>
                <a:spcPts val="849"/>
              </a:spcAft>
            </a:pPr>
            <a:r>
              <a:rPr lang="en-GB" altLang="en-US" sz="3200" b="1" dirty="0">
                <a:solidFill>
                  <a:srgbClr val="006666"/>
                </a:solidFill>
                <a:cs typeface="Arial" panose="020B0604020202020204" pitchFamily="34" charset="0"/>
              </a:rPr>
              <a:t>References</a:t>
            </a:r>
          </a:p>
          <a:p>
            <a:pPr eaLnBrk="1" hangingPunct="1">
              <a:lnSpc>
                <a:spcPts val="1556"/>
              </a:lnSpc>
              <a:spcAft>
                <a:spcPts val="849"/>
              </a:spcAft>
            </a:pPr>
            <a:endParaRPr lang="en-GB" altLang="en-US" sz="1600" dirty="0">
              <a:solidFill>
                <a:srgbClr val="006666"/>
              </a:solidFill>
              <a:cs typeface="Arial" panose="020B0604020202020204" pitchFamily="34" charset="0"/>
            </a:endParaRPr>
          </a:p>
          <a:p>
            <a:pPr lvl="0">
              <a:lnSpc>
                <a:spcPct val="107000"/>
              </a:lnSpc>
              <a:spcAft>
                <a:spcPts val="800"/>
              </a:spcAft>
              <a:tabLst>
                <a:tab pos="457200" algn="l"/>
              </a:tabLst>
            </a:pPr>
            <a:r>
              <a:rPr lang="en-IE" sz="1600" dirty="0">
                <a:solidFill>
                  <a:schemeClr val="bg2"/>
                </a:solidFill>
                <a:cs typeface="Arial" panose="020B0604020202020204" pitchFamily="34" charset="0"/>
              </a:rPr>
              <a:t>Dublin City Council and the NTA: Dataset available at </a:t>
            </a:r>
            <a:r>
              <a:rPr lang="en-IE" sz="1600" dirty="0">
                <a:solidFill>
                  <a:schemeClr val="bg2"/>
                </a:solidFill>
                <a:cs typeface="Arial" panose="020B0604020202020204" pitchFamily="34" charset="0"/>
                <a:hlinkClick r:id="rId3">
                  <a:extLst>
                    <a:ext uri="{A12FA001-AC4F-418D-AE19-62706E023703}">
                      <ahyp:hlinkClr xmlns:ahyp="http://schemas.microsoft.com/office/drawing/2018/hyperlinkcolor" val="tx"/>
                    </a:ext>
                  </a:extLst>
                </a:hlinkClick>
              </a:rPr>
              <a:t>https://data.gov.ie/dataset/dublin-city-centre-cycle-counts</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IBM (n.d.): What is Exploratory Data Analysis (EDA)? Available at </a:t>
            </a:r>
            <a:r>
              <a:rPr lang="en-IE" sz="1600" dirty="0">
                <a:solidFill>
                  <a:schemeClr val="bg2"/>
                </a:solidFill>
                <a:cs typeface="Arial" panose="020B0604020202020204" pitchFamily="34" charset="0"/>
                <a:hlinkClick r:id="rId4">
                  <a:extLst>
                    <a:ext uri="{A12FA001-AC4F-418D-AE19-62706E023703}">
                      <ahyp:hlinkClr xmlns:ahyp="http://schemas.microsoft.com/office/drawing/2018/hyperlinkcolor" val="tx"/>
                    </a:ext>
                  </a:extLst>
                </a:hlinkClick>
              </a:rPr>
              <a:t>https://www.ibm.com/topics/exploratory-data-analysis</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Towards Data Science: Guide to Exploratory Data Analysis. Available at </a:t>
            </a:r>
            <a:r>
              <a:rPr lang="en-IE" sz="1600" dirty="0">
                <a:solidFill>
                  <a:schemeClr val="bg2"/>
                </a:solidFill>
                <a:cs typeface="Arial" panose="020B0604020202020204" pitchFamily="34" charset="0"/>
                <a:hlinkClick r:id="rId5">
                  <a:extLst>
                    <a:ext uri="{A12FA001-AC4F-418D-AE19-62706E023703}">
                      <ahyp:hlinkClr xmlns:ahyp="http://schemas.microsoft.com/office/drawing/2018/hyperlinkcolor" val="tx"/>
                    </a:ext>
                  </a:extLst>
                </a:hlinkClick>
              </a:rPr>
              <a:t>https://towardsdatascience.com/a-data-scientists-essential-guide-to-exploratory-data-analysis-25637eee0cf6</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SciPy Documentation: Interpolation Using SciPy. Available at </a:t>
            </a:r>
            <a:r>
              <a:rPr lang="en-IE" sz="1600" dirty="0">
                <a:solidFill>
                  <a:schemeClr val="bg2"/>
                </a:solidFill>
                <a:cs typeface="Arial" panose="020B0604020202020204" pitchFamily="34" charset="0"/>
                <a:hlinkClick r:id="rId6">
                  <a:extLst>
                    <a:ext uri="{A12FA001-AC4F-418D-AE19-62706E023703}">
                      <ahyp:hlinkClr xmlns:ahyp="http://schemas.microsoft.com/office/drawing/2018/hyperlinkcolor" val="tx"/>
                    </a:ext>
                  </a:extLst>
                </a:hlinkClick>
              </a:rPr>
              <a:t>https://docs.scipy.org/doc/scipy/tutorial/interpolate.html</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Atlassian (n.d.): A Complete Guide to Scatter Plots. Available at </a:t>
            </a:r>
            <a:r>
              <a:rPr lang="en-IE" sz="1600" dirty="0">
                <a:solidFill>
                  <a:schemeClr val="bg2"/>
                </a:solidFill>
                <a:cs typeface="Arial" panose="020B0604020202020204" pitchFamily="34" charset="0"/>
                <a:hlinkClick r:id="rId7">
                  <a:extLst>
                    <a:ext uri="{A12FA001-AC4F-418D-AE19-62706E023703}">
                      <ahyp:hlinkClr xmlns:ahyp="http://schemas.microsoft.com/office/drawing/2018/hyperlinkcolor" val="tx"/>
                    </a:ext>
                  </a:extLst>
                </a:hlinkClick>
              </a:rPr>
              <a:t>https://www.atlassian.com/data/charts/what-is-a-scatter-plot</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Leaflet: JavaScript Library for Interactive Maps. Available at </a:t>
            </a:r>
            <a:r>
              <a:rPr lang="en-IE" sz="1600" dirty="0">
                <a:solidFill>
                  <a:schemeClr val="bg2"/>
                </a:solidFill>
                <a:cs typeface="Arial" panose="020B0604020202020204" pitchFamily="34" charset="0"/>
                <a:hlinkClick r:id="rId8">
                  <a:extLst>
                    <a:ext uri="{A12FA001-AC4F-418D-AE19-62706E023703}">
                      <ahyp:hlinkClr xmlns:ahyp="http://schemas.microsoft.com/office/drawing/2018/hyperlinkcolor" val="tx"/>
                    </a:ext>
                  </a:extLst>
                </a:hlinkClick>
              </a:rPr>
              <a:t>https://leafletjs.com/</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OpenStreetMap Contributors (n.d.): OpenStreetMap Data. Available at </a:t>
            </a:r>
            <a:r>
              <a:rPr lang="en-IE" sz="1600" dirty="0">
                <a:solidFill>
                  <a:schemeClr val="bg2"/>
                </a:solidFill>
                <a:cs typeface="Arial" panose="020B0604020202020204" pitchFamily="34" charset="0"/>
                <a:hlinkClick r:id="rId9">
                  <a:extLst>
                    <a:ext uri="{A12FA001-AC4F-418D-AE19-62706E023703}">
                      <ahyp:hlinkClr xmlns:ahyp="http://schemas.microsoft.com/office/drawing/2018/hyperlinkcolor" val="tx"/>
                    </a:ext>
                  </a:extLst>
                </a:hlinkClick>
              </a:rPr>
              <a:t>https://www.openstreetmap.org/</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Eco-Multi Counter from Zelt Diamond Loop: Available at </a:t>
            </a:r>
            <a:r>
              <a:rPr lang="en-IE" sz="1600" dirty="0">
                <a:solidFill>
                  <a:schemeClr val="bg2"/>
                </a:solidFill>
                <a:cs typeface="Arial" panose="020B0604020202020204" pitchFamily="34" charset="0"/>
                <a:hlinkClick r:id="rId10">
                  <a:extLst>
                    <a:ext uri="{A12FA001-AC4F-418D-AE19-62706E023703}">
                      <ahyp:hlinkClr xmlns:ahyp="http://schemas.microsoft.com/office/drawing/2018/hyperlinkcolor" val="tx"/>
                    </a:ext>
                  </a:extLst>
                </a:hlinkClick>
              </a:rPr>
              <a:t>https://traffictechnology.co.uk/blog/portfolio/eco-display-light/</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Marsja, E. (n.d.): How to Use Square Root, Log, &amp; Box-Cox Transformation in Python. Available at </a:t>
            </a:r>
            <a:r>
              <a:rPr lang="en-IE" sz="1600" dirty="0">
                <a:solidFill>
                  <a:schemeClr val="bg2"/>
                </a:solidFill>
                <a:cs typeface="Arial" panose="020B0604020202020204" pitchFamily="34" charset="0"/>
                <a:hlinkClick r:id="rId11">
                  <a:extLst>
                    <a:ext uri="{A12FA001-AC4F-418D-AE19-62706E023703}">
                      <ahyp:hlinkClr xmlns:ahyp="http://schemas.microsoft.com/office/drawing/2018/hyperlinkcolor" val="tx"/>
                    </a:ext>
                  </a:extLst>
                </a:hlinkClick>
              </a:rPr>
              <a:t>https://www.marsja.se/transform-skewed-data-using-square-root-log-box-cox-methods-in-python/</a:t>
            </a:r>
            <a:r>
              <a:rPr lang="en-IE" sz="1600" dirty="0">
                <a:solidFill>
                  <a:schemeClr val="bg2"/>
                </a:solidFill>
                <a:cs typeface="Arial" panose="020B0604020202020204" pitchFamily="34" charset="0"/>
              </a:rPr>
              <a:t>.</a:t>
            </a:r>
          </a:p>
          <a:p>
            <a:pPr lvl="0">
              <a:lnSpc>
                <a:spcPct val="107000"/>
              </a:lnSpc>
              <a:spcAft>
                <a:spcPts val="800"/>
              </a:spcAft>
              <a:tabLst>
                <a:tab pos="457200" algn="l"/>
              </a:tabLst>
            </a:pPr>
            <a:r>
              <a:rPr lang="en-IE" sz="1600" dirty="0">
                <a:solidFill>
                  <a:schemeClr val="bg2"/>
                </a:solidFill>
                <a:cs typeface="Arial" panose="020B0604020202020204" pitchFamily="34" charset="0"/>
              </a:rPr>
              <a:t>Iqbal, M. (2024): Data Exploration &amp; Preparation. Delivered as part of the Data Analysis module, BSc (Hons) in Computing in IT, CCT College Dublin. Available at </a:t>
            </a:r>
            <a:r>
              <a:rPr lang="en-IE" sz="1600" dirty="0">
                <a:solidFill>
                  <a:schemeClr val="bg2"/>
                </a:solidFill>
                <a:cs typeface="Arial" panose="020B0604020202020204" pitchFamily="34" charset="0"/>
                <a:hlinkClick r:id="rId12">
                  <a:extLst>
                    <a:ext uri="{A12FA001-AC4F-418D-AE19-62706E023703}">
                      <ahyp:hlinkClr xmlns:ahyp="http://schemas.microsoft.com/office/drawing/2018/hyperlinkcolor" val="tx"/>
                    </a:ext>
                  </a:extLst>
                </a:hlinkClick>
              </a:rPr>
              <a:t>https://moodle.cct.ie/course/view.php?id=1705</a:t>
            </a:r>
            <a:r>
              <a:rPr lang="en-IE" sz="1600" dirty="0">
                <a:solidFill>
                  <a:schemeClr val="bg2"/>
                </a:solidFill>
                <a:cs typeface="Arial" panose="020B0604020202020204" pitchFamily="34" charset="0"/>
              </a:rPr>
              <a:t>.</a:t>
            </a:r>
          </a:p>
          <a:p>
            <a:pPr eaLnBrk="1" hangingPunct="1">
              <a:lnSpc>
                <a:spcPts val="1556"/>
              </a:lnSpc>
            </a:pPr>
            <a:endParaRPr lang="en-GB" altLang="en-US" sz="1200" dirty="0">
              <a:solidFill>
                <a:srgbClr val="006666"/>
              </a:solidFill>
              <a:cs typeface="Arial" panose="020B0604020202020204" pitchFamily="34" charset="0"/>
            </a:endParaRPr>
          </a:p>
        </p:txBody>
      </p:sp>
      <p:sp>
        <p:nvSpPr>
          <p:cNvPr id="3096" name="Rectangle 249">
            <a:extLst>
              <a:ext uri="{FF2B5EF4-FFF2-40B4-BE49-F238E27FC236}">
                <a16:creationId xmlns:a16="http://schemas.microsoft.com/office/drawing/2014/main" id="{A420B75D-159F-FBDE-626D-EC6EEF599D9D}"/>
              </a:ext>
            </a:extLst>
          </p:cNvPr>
          <p:cNvSpPr>
            <a:spLocks noChangeArrowheads="1"/>
          </p:cNvSpPr>
          <p:nvPr/>
        </p:nvSpPr>
        <p:spPr bwMode="auto">
          <a:xfrm>
            <a:off x="20623046" y="17454276"/>
            <a:ext cx="9114536" cy="810671"/>
          </a:xfrm>
          <a:prstGeom prst="rect">
            <a:avLst/>
          </a:prstGeom>
          <a:solidFill>
            <a:srgbClr val="C9DCD8"/>
          </a:solidFill>
          <a:ln>
            <a:noFill/>
          </a:ln>
        </p:spPr>
        <p:txBody>
          <a:bodyPr>
            <a:spAutoFit/>
          </a:bodyPr>
          <a:lstStyle/>
          <a:p>
            <a:r>
              <a:rPr lang="en-GB" altLang="en-US" sz="4668" dirty="0">
                <a:solidFill>
                  <a:srgbClr val="006666"/>
                </a:solidFill>
                <a:latin typeface="Amasis MT Pro Black" panose="02040A04050005020304" pitchFamily="18" charset="0"/>
                <a:cs typeface="Arial" panose="020B0604020202020204" pitchFamily="34" charset="0"/>
              </a:rPr>
              <a:t>Conclusions</a:t>
            </a:r>
            <a:endParaRPr lang="en-US" altLang="en-US" sz="4668" dirty="0">
              <a:solidFill>
                <a:srgbClr val="006666"/>
              </a:solidFill>
              <a:latin typeface="Amasis MT Pro Black" panose="02040A04050005020304" pitchFamily="18" charset="0"/>
              <a:cs typeface="Arial" panose="020B0604020202020204" pitchFamily="34" charset="0"/>
            </a:endParaRPr>
          </a:p>
        </p:txBody>
      </p:sp>
      <p:sp>
        <p:nvSpPr>
          <p:cNvPr id="3090" name="Rectangle 24">
            <a:extLst>
              <a:ext uri="{FF2B5EF4-FFF2-40B4-BE49-F238E27FC236}">
                <a16:creationId xmlns:a16="http://schemas.microsoft.com/office/drawing/2014/main" id="{94670D74-8E8C-B557-FA80-010D234354D7}"/>
              </a:ext>
            </a:extLst>
          </p:cNvPr>
          <p:cNvSpPr>
            <a:spLocks noChangeArrowheads="1"/>
          </p:cNvSpPr>
          <p:nvPr/>
        </p:nvSpPr>
        <p:spPr bwMode="auto">
          <a:xfrm>
            <a:off x="10587554" y="7814722"/>
            <a:ext cx="9114535" cy="66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defTabSz="915988">
              <a:defRPr sz="2300">
                <a:solidFill>
                  <a:schemeClr val="tx1"/>
                </a:solidFill>
                <a:latin typeface="Arial" panose="020B0604020202020204" pitchFamily="34" charset="0"/>
                <a:ea typeface="MS PGothic" panose="020B0600070205080204" pitchFamily="34" charset="-128"/>
              </a:defRPr>
            </a:lvl1pPr>
            <a:lvl2pPr marL="742950" indent="-285750" defTabSz="915988">
              <a:defRPr sz="2300">
                <a:solidFill>
                  <a:schemeClr val="tx1"/>
                </a:solidFill>
                <a:latin typeface="Arial" panose="020B0604020202020204" pitchFamily="34" charset="0"/>
                <a:ea typeface="MS PGothic" panose="020B0600070205080204" pitchFamily="34" charset="-128"/>
              </a:defRPr>
            </a:lvl2pPr>
            <a:lvl3pPr marL="1143000" indent="-228600" defTabSz="915988">
              <a:defRPr sz="2300">
                <a:solidFill>
                  <a:schemeClr val="tx1"/>
                </a:solidFill>
                <a:latin typeface="Arial" panose="020B0604020202020204" pitchFamily="34" charset="0"/>
                <a:ea typeface="MS PGothic" panose="020B0600070205080204" pitchFamily="34" charset="-128"/>
              </a:defRPr>
            </a:lvl3pPr>
            <a:lvl4pPr marL="1600200" indent="-228600" defTabSz="915988">
              <a:defRPr sz="2300">
                <a:solidFill>
                  <a:schemeClr val="tx1"/>
                </a:solidFill>
                <a:latin typeface="Arial" panose="020B0604020202020204" pitchFamily="34" charset="0"/>
                <a:ea typeface="MS PGothic" panose="020B0600070205080204" pitchFamily="34" charset="-128"/>
              </a:defRPr>
            </a:lvl4pPr>
            <a:lvl5pPr marL="2057400" indent="-228600" defTabSz="915988">
              <a:defRPr sz="2300">
                <a:solidFill>
                  <a:schemeClr val="tx1"/>
                </a:solidFill>
                <a:latin typeface="Arial" panose="020B0604020202020204" pitchFamily="34" charset="0"/>
                <a:ea typeface="MS PGothic" panose="020B0600070205080204" pitchFamily="34" charset="-128"/>
              </a:defRPr>
            </a:lvl5pPr>
            <a:lvl6pPr marL="25146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defTabSz="915988"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marL="742950" lvl="0" indent="-742950">
              <a:lnSpc>
                <a:spcPct val="107000"/>
              </a:lnSpc>
              <a:spcAft>
                <a:spcPts val="800"/>
              </a:spcAft>
              <a:buFont typeface="+mj-lt"/>
              <a:buAutoNum type="arabicPeriod"/>
            </a:pPr>
            <a:r>
              <a:rPr lang="en-IE" sz="3600" b="1" kern="100" dirty="0">
                <a:solidFill>
                  <a:srgbClr val="006666"/>
                </a:solidFill>
                <a:effectLst/>
                <a:latin typeface="Aptos" panose="020B0004020202020204" pitchFamily="34" charset="0"/>
                <a:ea typeface="Aptos" panose="020B0004020202020204" pitchFamily="34" charset="0"/>
                <a:cs typeface="Times New Roman" panose="02020603050405020304" pitchFamily="18" charset="0"/>
              </a:rPr>
              <a:t>Key Areas for Cyclists</a:t>
            </a:r>
          </a:p>
        </p:txBody>
      </p:sp>
      <p:sp>
        <p:nvSpPr>
          <p:cNvPr id="3091" name="Rectangle 6">
            <a:extLst>
              <a:ext uri="{FF2B5EF4-FFF2-40B4-BE49-F238E27FC236}">
                <a16:creationId xmlns:a16="http://schemas.microsoft.com/office/drawing/2014/main" id="{F30CEE52-3041-464D-783B-FF273F460429}"/>
              </a:ext>
            </a:extLst>
          </p:cNvPr>
          <p:cNvSpPr>
            <a:spLocks/>
          </p:cNvSpPr>
          <p:nvPr/>
        </p:nvSpPr>
        <p:spPr bwMode="auto">
          <a:xfrm>
            <a:off x="357855" y="273501"/>
            <a:ext cx="29772000" cy="5652000"/>
          </a:xfrm>
          <a:prstGeom prst="rect">
            <a:avLst/>
          </a:prstGeom>
          <a:solidFill>
            <a:srgbClr val="558278"/>
          </a:solidFill>
          <a:ln>
            <a:noFill/>
          </a:ln>
        </p:spPr>
        <p:txBody>
          <a:bodyPr anchor="ct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algn="ctr"/>
            <a:endParaRPr lang="en-US" altLang="en-US" sz="4668" b="1" dirty="0">
              <a:solidFill>
                <a:schemeClr val="bg1"/>
              </a:solidFill>
              <a:cs typeface="Arial" panose="020B0604020202020204" pitchFamily="34" charset="0"/>
            </a:endParaRPr>
          </a:p>
        </p:txBody>
      </p:sp>
      <p:sp>
        <p:nvSpPr>
          <p:cNvPr id="3092" name="TextBox 26">
            <a:extLst>
              <a:ext uri="{FF2B5EF4-FFF2-40B4-BE49-F238E27FC236}">
                <a16:creationId xmlns:a16="http://schemas.microsoft.com/office/drawing/2014/main" id="{0772CE1C-97D9-DCFF-4AA6-0660A0252ADB}"/>
              </a:ext>
            </a:extLst>
          </p:cNvPr>
          <p:cNvSpPr txBox="1">
            <a:spLocks/>
          </p:cNvSpPr>
          <p:nvPr/>
        </p:nvSpPr>
        <p:spPr bwMode="auto">
          <a:xfrm>
            <a:off x="6199915" y="1518294"/>
            <a:ext cx="1857737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r>
              <a:rPr lang="en-GB" altLang="en-US" sz="7200" b="1" dirty="0">
                <a:solidFill>
                  <a:schemeClr val="bg1"/>
                </a:solidFill>
                <a:latin typeface="Amasis MT Pro Black" panose="02040A04050005020304" pitchFamily="18" charset="0"/>
                <a:cs typeface="Arial" panose="020B0604020202020204" pitchFamily="34" charset="0"/>
              </a:rPr>
              <a:t>Cycling Traffic - Dublin Council Counters</a:t>
            </a:r>
          </a:p>
        </p:txBody>
      </p:sp>
      <p:sp>
        <p:nvSpPr>
          <p:cNvPr id="3093" name="Rectangle 6">
            <a:extLst>
              <a:ext uri="{FF2B5EF4-FFF2-40B4-BE49-F238E27FC236}">
                <a16:creationId xmlns:a16="http://schemas.microsoft.com/office/drawing/2014/main" id="{7706AE85-5357-CEE1-5F08-BC7125C0E86A}"/>
              </a:ext>
            </a:extLst>
          </p:cNvPr>
          <p:cNvSpPr>
            <a:spLocks noChangeArrowheads="1"/>
          </p:cNvSpPr>
          <p:nvPr/>
        </p:nvSpPr>
        <p:spPr bwMode="auto">
          <a:xfrm>
            <a:off x="6199915" y="4921714"/>
            <a:ext cx="19822386" cy="744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ct val="150000"/>
              </a:lnSpc>
            </a:pPr>
            <a:r>
              <a:rPr lang="en-GB" altLang="en-US" sz="3200" dirty="0">
                <a:solidFill>
                  <a:schemeClr val="bg1"/>
                </a:solidFill>
                <a:latin typeface="Amasis MT Pro Black" panose="02040A04050005020304" pitchFamily="18" charset="0"/>
                <a:cs typeface="Arial" panose="020B0604020202020204" pitchFamily="34" charset="0"/>
              </a:rPr>
              <a:t>2023246 Joelma Rodrigues | BSc in Computer Science &amp; IT | Data Exploration &amp; Preparation </a:t>
            </a:r>
          </a:p>
        </p:txBody>
      </p:sp>
      <p:sp>
        <p:nvSpPr>
          <p:cNvPr id="3094" name="Rectangle 20">
            <a:extLst>
              <a:ext uri="{FF2B5EF4-FFF2-40B4-BE49-F238E27FC236}">
                <a16:creationId xmlns:a16="http://schemas.microsoft.com/office/drawing/2014/main" id="{305AE24D-66B9-011D-9997-BEB5D3C9F0FF}"/>
              </a:ext>
            </a:extLst>
          </p:cNvPr>
          <p:cNvSpPr>
            <a:spLocks noChangeArrowheads="1"/>
          </p:cNvSpPr>
          <p:nvPr/>
        </p:nvSpPr>
        <p:spPr bwMode="auto">
          <a:xfrm>
            <a:off x="513834" y="6338669"/>
            <a:ext cx="6786775" cy="372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lnSpc>
                <a:spcPts val="2405"/>
              </a:lnSpc>
            </a:pPr>
            <a:r>
              <a:rPr lang="en-GB" altLang="en-US" sz="1698" baseline="30000" dirty="0">
                <a:solidFill>
                  <a:schemeClr val="bg1"/>
                </a:solidFill>
                <a:cs typeface="Arial" panose="020B0604020202020204" pitchFamily="34" charset="0"/>
              </a:rPr>
              <a:t>1</a:t>
            </a:r>
            <a:r>
              <a:rPr lang="en-GB" altLang="en-US" sz="1698" dirty="0">
                <a:solidFill>
                  <a:schemeClr val="bg1"/>
                </a:solidFill>
                <a:cs typeface="Arial" panose="020B0604020202020204" pitchFamily="34" charset="0"/>
              </a:rPr>
              <a:t> Department name 24pt Arial and exactly 34pt space between lines</a:t>
            </a:r>
            <a:endParaRPr lang="en-GB" altLang="en-US" sz="1980" dirty="0">
              <a:solidFill>
                <a:schemeClr val="bg1"/>
              </a:solidFill>
              <a:cs typeface="Arial" panose="020B0604020202020204" pitchFamily="34" charset="0"/>
            </a:endParaRPr>
          </a:p>
        </p:txBody>
      </p:sp>
      <p:grpSp>
        <p:nvGrpSpPr>
          <p:cNvPr id="2" name="Group 1">
            <a:extLst>
              <a:ext uri="{FF2B5EF4-FFF2-40B4-BE49-F238E27FC236}">
                <a16:creationId xmlns:a16="http://schemas.microsoft.com/office/drawing/2014/main" id="{54743078-74FB-022D-7203-8729A976B42D}"/>
              </a:ext>
            </a:extLst>
          </p:cNvPr>
          <p:cNvGrpSpPr>
            <a:grpSpLocks noGrp="1" noUngrp="1" noRot="1" noMove="1" noResize="1"/>
          </p:cNvGrpSpPr>
          <p:nvPr/>
        </p:nvGrpSpPr>
        <p:grpSpPr>
          <a:xfrm>
            <a:off x="969881" y="1581476"/>
            <a:ext cx="3679336" cy="2975897"/>
            <a:chOff x="736579" y="620913"/>
            <a:chExt cx="3679336" cy="2975897"/>
          </a:xfrm>
        </p:grpSpPr>
        <p:pic>
          <p:nvPicPr>
            <p:cNvPr id="3" name="Picture 39" descr="Home - CCT College Dublin">
              <a:hlinkClick r:id="rId13"/>
              <a:extLst>
                <a:ext uri="{FF2B5EF4-FFF2-40B4-BE49-F238E27FC236}">
                  <a16:creationId xmlns:a16="http://schemas.microsoft.com/office/drawing/2014/main" id="{776D3EBB-DF65-4221-481A-62E75D673D30}"/>
                </a:ext>
              </a:extLst>
            </p:cNvPr>
            <p:cNvPicPr>
              <a:picLocks noGrp="1" noRot="1" noMove="1" noResize="1" noEditPoints="1" noAdjustHandles="1" noChangeArrowheads="1" noChangeShapeType="1" noCrop="1"/>
            </p:cNvPicPr>
            <p:nvPr/>
          </p:nvPicPr>
          <p:blipFill rotWithShape="1">
            <a:blip r:embed="rId14">
              <a:lum bright="70000" contrast="-70000"/>
              <a:alphaModFix/>
              <a:extLst>
                <a:ext uri="{BEBA8EAE-BF5A-486C-A8C5-ECC9F3942E4B}">
                  <a14:imgProps xmlns:a14="http://schemas.microsoft.com/office/drawing/2010/main">
                    <a14:imgLayer r:embed="rId15">
                      <a14:imgEffect>
                        <a14:artisticPhotocopy/>
                      </a14:imgEffect>
                    </a14:imgLayer>
                  </a14:imgProps>
                </a:ext>
                <a:ext uri="{28A0092B-C50C-407E-A947-70E740481C1C}">
                  <a14:useLocalDpi xmlns:a14="http://schemas.microsoft.com/office/drawing/2010/main" val="0"/>
                </a:ext>
              </a:extLst>
            </a:blip>
            <a:srcRect l="-569" b="-2524"/>
            <a:stretch/>
          </p:blipFill>
          <p:spPr bwMode="auto">
            <a:xfrm>
              <a:off x="959324" y="620913"/>
              <a:ext cx="3233846" cy="167523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4" name="Picture 39" descr="Home - CCT College Dublin">
              <a:hlinkClick r:id="rId13"/>
              <a:extLst>
                <a:ext uri="{FF2B5EF4-FFF2-40B4-BE49-F238E27FC236}">
                  <a16:creationId xmlns:a16="http://schemas.microsoft.com/office/drawing/2014/main" id="{DE8569F2-F114-A896-4982-BA19FD0F1F81}"/>
                </a:ext>
              </a:extLst>
            </p:cNvPr>
            <p:cNvPicPr>
              <a:picLocks noGrp="1" noRot="1" noMove="1" noResize="1" noEditPoints="1" noAdjustHandles="1" noChangeArrowheads="1" noChangeShapeType="1" noCrop="1"/>
            </p:cNvPicPr>
            <p:nvPr/>
          </p:nvPicPr>
          <p:blipFill rotWithShape="1">
            <a:blip r:embed="rId16">
              <a:lum bright="70000" contrast="-70000"/>
              <a:alphaModFix/>
              <a:extLst>
                <a:ext uri="{BEBA8EAE-BF5A-486C-A8C5-ECC9F3942E4B}">
                  <a14:imgProps xmlns:a14="http://schemas.microsoft.com/office/drawing/2010/main">
                    <a14:imgLayer r:embed="rId17">
                      <a14:imgEffect>
                        <a14:artisticPhotocopy/>
                      </a14:imgEffect>
                    </a14:imgLayer>
                  </a14:imgProps>
                </a:ext>
                <a:ext uri="{28A0092B-C50C-407E-A947-70E740481C1C}">
                  <a14:useLocalDpi xmlns:a14="http://schemas.microsoft.com/office/drawing/2010/main" val="0"/>
                </a:ext>
              </a:extLst>
            </a:blip>
            <a:srcRect/>
            <a:stretch/>
          </p:blipFill>
          <p:spPr bwMode="auto">
            <a:xfrm>
              <a:off x="736579" y="2400634"/>
              <a:ext cx="3679336" cy="119617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grpSp>
      <p:pic>
        <p:nvPicPr>
          <p:cNvPr id="2050" name="Picture 2" descr="Best Premium Cyclist Illustration download in PNG &amp; Vector format">
            <a:extLst>
              <a:ext uri="{FF2B5EF4-FFF2-40B4-BE49-F238E27FC236}">
                <a16:creationId xmlns:a16="http://schemas.microsoft.com/office/drawing/2014/main" id="{B3986909-BD4A-3140-5AFF-347964A6BF56}"/>
              </a:ext>
            </a:extLst>
          </p:cNvPr>
          <p:cNvPicPr>
            <a:picLocks noGrp="1" noRot="1" noChangeAspect="1" noMove="1" noResize="1" noEditPoints="1" noAdjustHandles="1" noChangeArrowheads="1" noChangeShapeType="1" noCrop="1"/>
          </p:cNvPicPr>
          <p:nvPr/>
        </p:nvPicPr>
        <p:blipFill rotWithShape="1">
          <a:blip r:embed="rId18">
            <a:extLst>
              <a:ext uri="{28A0092B-C50C-407E-A947-70E740481C1C}">
                <a14:useLocalDpi xmlns:a14="http://schemas.microsoft.com/office/drawing/2010/main" val="0"/>
              </a:ext>
            </a:extLst>
          </a:blip>
          <a:srcRect b="12016"/>
          <a:stretch/>
        </p:blipFill>
        <p:spPr bwMode="auto">
          <a:xfrm flipH="1">
            <a:off x="25343591" y="2403614"/>
            <a:ext cx="4393992" cy="38660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9E52C59-CF07-9B7F-1F82-E58D5F3FDCC3}"/>
              </a:ext>
            </a:extLst>
          </p:cNvPr>
          <p:cNvSpPr txBox="1"/>
          <p:nvPr/>
        </p:nvSpPr>
        <p:spPr>
          <a:xfrm>
            <a:off x="2713703" y="17696226"/>
            <a:ext cx="184731" cy="446276"/>
          </a:xfrm>
          <a:prstGeom prst="rect">
            <a:avLst/>
          </a:prstGeom>
          <a:noFill/>
        </p:spPr>
        <p:txBody>
          <a:bodyPr wrap="none" rtlCol="0">
            <a:spAutoFit/>
          </a:bodyPr>
          <a:lstStyle/>
          <a:p>
            <a:endParaRPr lang="pt-BR" dirty="0"/>
          </a:p>
        </p:txBody>
      </p:sp>
      <p:sp>
        <p:nvSpPr>
          <p:cNvPr id="6" name="TextBox 26">
            <a:extLst>
              <a:ext uri="{FF2B5EF4-FFF2-40B4-BE49-F238E27FC236}">
                <a16:creationId xmlns:a16="http://schemas.microsoft.com/office/drawing/2014/main" id="{83D87FA5-AEF4-E564-D6C6-937EFF678553}"/>
              </a:ext>
            </a:extLst>
          </p:cNvPr>
          <p:cNvSpPr txBox="1">
            <a:spLocks noGrp="1" noRot="1" noMove="1" noResize="1" noEditPoints="1" noAdjustHandles="1" noChangeArrowheads="1" noChangeShapeType="1"/>
          </p:cNvSpPr>
          <p:nvPr/>
        </p:nvSpPr>
        <p:spPr bwMode="auto">
          <a:xfrm>
            <a:off x="6199915" y="3915047"/>
            <a:ext cx="18577376"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300">
                <a:solidFill>
                  <a:schemeClr val="tx1"/>
                </a:solidFill>
                <a:latin typeface="Arial" panose="020B0604020202020204" pitchFamily="34" charset="0"/>
                <a:ea typeface="MS PGothic" panose="020B0600070205080204" pitchFamily="34" charset="-128"/>
              </a:defRPr>
            </a:lvl1pPr>
            <a:lvl2pPr marL="742950" indent="-285750">
              <a:defRPr sz="2300">
                <a:solidFill>
                  <a:schemeClr val="tx1"/>
                </a:solidFill>
                <a:latin typeface="Arial" panose="020B0604020202020204" pitchFamily="34" charset="0"/>
                <a:ea typeface="MS PGothic" panose="020B0600070205080204" pitchFamily="34" charset="-128"/>
              </a:defRPr>
            </a:lvl2pPr>
            <a:lvl3pPr marL="1143000" indent="-228600">
              <a:defRPr sz="2300">
                <a:solidFill>
                  <a:schemeClr val="tx1"/>
                </a:solidFill>
                <a:latin typeface="Arial" panose="020B0604020202020204" pitchFamily="34" charset="0"/>
                <a:ea typeface="MS PGothic" panose="020B0600070205080204" pitchFamily="34" charset="-128"/>
              </a:defRPr>
            </a:lvl3pPr>
            <a:lvl4pPr marL="1600200" indent="-228600">
              <a:defRPr sz="2300">
                <a:solidFill>
                  <a:schemeClr val="tx1"/>
                </a:solidFill>
                <a:latin typeface="Arial" panose="020B0604020202020204" pitchFamily="34" charset="0"/>
                <a:ea typeface="MS PGothic" panose="020B0600070205080204" pitchFamily="34" charset="-128"/>
              </a:defRPr>
            </a:lvl4pPr>
            <a:lvl5pPr marL="2057400" indent="-228600">
              <a:defRPr sz="23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300">
                <a:solidFill>
                  <a:schemeClr val="tx1"/>
                </a:solidFill>
                <a:latin typeface="Arial" panose="020B0604020202020204" pitchFamily="34" charset="0"/>
                <a:ea typeface="MS PGothic" panose="020B0600070205080204" pitchFamily="34" charset="-128"/>
              </a:defRPr>
            </a:lvl9pPr>
          </a:lstStyle>
          <a:p>
            <a:pPr eaLnBrk="1" hangingPunct="1"/>
            <a:r>
              <a:rPr lang="en-GB" altLang="en-US" sz="5400" dirty="0">
                <a:solidFill>
                  <a:schemeClr val="bg1"/>
                </a:solidFill>
                <a:latin typeface="Amasis MT Pro Black" panose="02040A04050005020304" pitchFamily="18" charset="0"/>
                <a:cs typeface="Arial" panose="020B0604020202020204" pitchFamily="34" charset="0"/>
              </a:rPr>
              <a:t>Infrastructure Promotes Sustainable Mobility</a:t>
            </a:r>
          </a:p>
        </p:txBody>
      </p:sp>
      <p:pic>
        <p:nvPicPr>
          <p:cNvPr id="7" name="Picture 6">
            <a:extLst>
              <a:ext uri="{FF2B5EF4-FFF2-40B4-BE49-F238E27FC236}">
                <a16:creationId xmlns:a16="http://schemas.microsoft.com/office/drawing/2014/main" id="{3E21BDC2-AEE9-C764-A76B-C363CD629BF6}"/>
              </a:ext>
            </a:extLst>
          </p:cNvPr>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357856" y="16357297"/>
            <a:ext cx="9073894" cy="5420179"/>
          </a:xfrm>
          <a:prstGeom prst="rect">
            <a:avLst/>
          </a:prstGeom>
          <a:noFill/>
          <a:ln>
            <a:noFill/>
          </a:ln>
        </p:spPr>
      </p:pic>
      <p:sp>
        <p:nvSpPr>
          <p:cNvPr id="9" name="TextBox 8">
            <a:extLst>
              <a:ext uri="{FF2B5EF4-FFF2-40B4-BE49-F238E27FC236}">
                <a16:creationId xmlns:a16="http://schemas.microsoft.com/office/drawing/2014/main" id="{D4D4035D-1603-1C1F-1306-EAED0BB86F7F}"/>
              </a:ext>
            </a:extLst>
          </p:cNvPr>
          <p:cNvSpPr txBox="1"/>
          <p:nvPr/>
        </p:nvSpPr>
        <p:spPr>
          <a:xfrm>
            <a:off x="281281" y="21876833"/>
            <a:ext cx="4145191" cy="461665"/>
          </a:xfrm>
          <a:prstGeom prst="rect">
            <a:avLst/>
          </a:prstGeom>
          <a:noFill/>
        </p:spPr>
        <p:txBody>
          <a:bodyPr wrap="square">
            <a:spAutoFit/>
          </a:bodyPr>
          <a:lstStyle/>
          <a:p>
            <a:pPr algn="just">
              <a:spcAft>
                <a:spcPts val="1000"/>
              </a:spcAft>
            </a:pPr>
            <a:r>
              <a:rPr lang="en-IE" sz="2400" i="0"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1: Counters Location</a:t>
            </a:r>
            <a:endParaRPr lang="en-IE" sz="24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A4A333D7-38B7-2947-82F1-FE91C6867C31}"/>
              </a:ext>
            </a:extLst>
          </p:cNvPr>
          <p:cNvPicPr>
            <a:picLocks noChangeAspect="1"/>
          </p:cNvPicPr>
          <p:nvPr/>
        </p:nvPicPr>
        <p:blipFill>
          <a:blip r:embed="rId20"/>
          <a:stretch>
            <a:fillRect/>
          </a:stretch>
        </p:blipFill>
        <p:spPr>
          <a:xfrm>
            <a:off x="10583142" y="8560084"/>
            <a:ext cx="9073894" cy="6666017"/>
          </a:xfrm>
          <a:prstGeom prst="rect">
            <a:avLst/>
          </a:prstGeom>
        </p:spPr>
      </p:pic>
      <p:sp>
        <p:nvSpPr>
          <p:cNvPr id="10" name="TextBox 9">
            <a:extLst>
              <a:ext uri="{FF2B5EF4-FFF2-40B4-BE49-F238E27FC236}">
                <a16:creationId xmlns:a16="http://schemas.microsoft.com/office/drawing/2014/main" id="{C6DE649B-0EE4-F1E7-10FC-8850B77A2492}"/>
              </a:ext>
            </a:extLst>
          </p:cNvPr>
          <p:cNvSpPr txBox="1"/>
          <p:nvPr/>
        </p:nvSpPr>
        <p:spPr>
          <a:xfrm>
            <a:off x="10715566" y="15435592"/>
            <a:ext cx="7939377" cy="461665"/>
          </a:xfrm>
          <a:prstGeom prst="rect">
            <a:avLst/>
          </a:prstGeom>
          <a:noFill/>
        </p:spPr>
        <p:txBody>
          <a:bodyPr wrap="square">
            <a:spAutoFit/>
          </a:bodyPr>
          <a:lstStyle/>
          <a:p>
            <a:pPr>
              <a:spcAft>
                <a:spcPts val="1000"/>
              </a:spcAft>
            </a:pPr>
            <a:r>
              <a:rPr lang="en-IE" sz="2400" i="0"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2: Key Areas</a:t>
            </a:r>
            <a:endParaRPr lang="en-IE" sz="24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TextBox 12">
            <a:extLst>
              <a:ext uri="{FF2B5EF4-FFF2-40B4-BE49-F238E27FC236}">
                <a16:creationId xmlns:a16="http://schemas.microsoft.com/office/drawing/2014/main" id="{B3CAA289-ACEF-9061-C79E-8E1B1465E34D}"/>
              </a:ext>
            </a:extLst>
          </p:cNvPr>
          <p:cNvSpPr txBox="1"/>
          <p:nvPr/>
        </p:nvSpPr>
        <p:spPr>
          <a:xfrm>
            <a:off x="10583142" y="16106748"/>
            <a:ext cx="8982111" cy="2648354"/>
          </a:xfrm>
          <a:prstGeom prst="rect">
            <a:avLst/>
          </a:prstGeom>
          <a:noFill/>
        </p:spPr>
        <p:txBody>
          <a:bodyPr wrap="square">
            <a:spAutoFit/>
          </a:bodyPr>
          <a:lstStyle/>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Grove</a:t>
            </a:r>
            <a:r>
              <a:rPr lang="en-IE" sz="3600" b="1" kern="100" dirty="0">
                <a:latin typeface="Aptos" panose="020B0004020202020204" pitchFamily="34" charset="0"/>
                <a:ea typeface="Aptos" panose="020B0004020202020204" pitchFamily="34" charset="0"/>
                <a:cs typeface="Times New Roman" panose="02020603050405020304" pitchFamily="18" charset="0"/>
              </a:rPr>
              <a:t> </a:t>
            </a:r>
            <a:r>
              <a:rPr lang="en-IE" sz="3600" b="1" kern="100" dirty="0">
                <a:effectLst/>
                <a:latin typeface="Aptos" panose="020B0004020202020204" pitchFamily="34" charset="0"/>
                <a:ea typeface="Aptos" panose="020B0004020202020204" pitchFamily="34" charset="0"/>
                <a:cs typeface="Times New Roman" panose="02020603050405020304" pitchFamily="18" charset="0"/>
              </a:rPr>
              <a:t>Road Totem: </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High Traffic Density.</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Richmond Street:</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Moderate Traffic Density.</a:t>
            </a:r>
          </a:p>
          <a:p>
            <a:pPr>
              <a:lnSpc>
                <a:spcPct val="107000"/>
              </a:lnSpc>
              <a:spcAft>
                <a:spcPts val="800"/>
              </a:spcAft>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Clontarf:</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Considerable amount of traffic during specific hours.</a:t>
            </a:r>
          </a:p>
        </p:txBody>
      </p:sp>
      <p:sp>
        <p:nvSpPr>
          <p:cNvPr id="15" name="TextBox 14">
            <a:extLst>
              <a:ext uri="{FF2B5EF4-FFF2-40B4-BE49-F238E27FC236}">
                <a16:creationId xmlns:a16="http://schemas.microsoft.com/office/drawing/2014/main" id="{9B9A67DD-41D2-8C6A-5854-21EB78CFFBC4}"/>
              </a:ext>
            </a:extLst>
          </p:cNvPr>
          <p:cNvSpPr txBox="1"/>
          <p:nvPr/>
        </p:nvSpPr>
        <p:spPr>
          <a:xfrm>
            <a:off x="10583142" y="19516199"/>
            <a:ext cx="9118947" cy="2443169"/>
          </a:xfrm>
          <a:prstGeom prst="rect">
            <a:avLst/>
          </a:prstGeom>
          <a:noFill/>
        </p:spPr>
        <p:txBody>
          <a:bodyPr wrap="square">
            <a:spAutoFit/>
          </a:bodyPr>
          <a:lstStyle/>
          <a:p>
            <a:pPr lvl="0">
              <a:lnSpc>
                <a:spcPct val="107000"/>
              </a:lnSpc>
            </a:pPr>
            <a:r>
              <a:rPr lang="en-IE" sz="3600" b="1" kern="100" dirty="0">
                <a:solidFill>
                  <a:srgbClr val="006666"/>
                </a:solidFill>
                <a:effectLst/>
                <a:latin typeface="Aptos" panose="020B0004020202020204" pitchFamily="34" charset="0"/>
                <a:ea typeface="Aptos" panose="020B0004020202020204" pitchFamily="34" charset="0"/>
                <a:cs typeface="Times New Roman" panose="02020603050405020304" pitchFamily="18" charset="0"/>
              </a:rPr>
              <a:t>2. Total Number of Cyclists In 2023 by Location</a:t>
            </a:r>
          </a:p>
          <a:p>
            <a:pPr lvl="0">
              <a:lnSpc>
                <a:spcPct val="107000"/>
              </a:lnSpc>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Identifying the total number of cyclists by location.</a:t>
            </a:r>
          </a:p>
        </p:txBody>
      </p:sp>
      <p:pic>
        <p:nvPicPr>
          <p:cNvPr id="16" name="Picture 15" descr="A graph of a number of cycles&#10;&#10;Description automatically generated with medium confidence">
            <a:extLst>
              <a:ext uri="{FF2B5EF4-FFF2-40B4-BE49-F238E27FC236}">
                <a16:creationId xmlns:a16="http://schemas.microsoft.com/office/drawing/2014/main" id="{779660A2-E3C8-DD6B-A5FA-9579748BE3BE}"/>
              </a:ext>
            </a:extLst>
          </p:cNvPr>
          <p:cNvPicPr>
            <a:picLocks noChangeAspect="1"/>
          </p:cNvPicPr>
          <p:nvPr/>
        </p:nvPicPr>
        <p:blipFill>
          <a:blip r:embed="rId21"/>
          <a:stretch>
            <a:fillRect/>
          </a:stretch>
        </p:blipFill>
        <p:spPr>
          <a:xfrm>
            <a:off x="10715566" y="22107459"/>
            <a:ext cx="9115658" cy="5156719"/>
          </a:xfrm>
          <a:prstGeom prst="rect">
            <a:avLst/>
          </a:prstGeom>
        </p:spPr>
      </p:pic>
      <p:sp>
        <p:nvSpPr>
          <p:cNvPr id="18" name="TextBox 17">
            <a:extLst>
              <a:ext uri="{FF2B5EF4-FFF2-40B4-BE49-F238E27FC236}">
                <a16:creationId xmlns:a16="http://schemas.microsoft.com/office/drawing/2014/main" id="{15330831-B6ED-D966-63F4-158B333E97A3}"/>
              </a:ext>
            </a:extLst>
          </p:cNvPr>
          <p:cNvSpPr txBox="1"/>
          <p:nvPr/>
        </p:nvSpPr>
        <p:spPr>
          <a:xfrm>
            <a:off x="10898598" y="27547896"/>
            <a:ext cx="8803491" cy="461665"/>
          </a:xfrm>
          <a:prstGeom prst="rect">
            <a:avLst/>
          </a:prstGeom>
          <a:noFill/>
        </p:spPr>
        <p:txBody>
          <a:bodyPr wrap="square">
            <a:spAutoFit/>
          </a:bodyPr>
          <a:lstStyle/>
          <a:p>
            <a:pPr>
              <a:spcAft>
                <a:spcPts val="1000"/>
              </a:spcAft>
            </a:pPr>
            <a:r>
              <a:rPr lang="en-IE" sz="2400" i="0"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3: Total Number of Cyclists</a:t>
            </a:r>
            <a:endParaRPr lang="en-IE" sz="24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20" name="TextBox 19">
            <a:extLst>
              <a:ext uri="{FF2B5EF4-FFF2-40B4-BE49-F238E27FC236}">
                <a16:creationId xmlns:a16="http://schemas.microsoft.com/office/drawing/2014/main" id="{5068DC4B-A371-772F-615E-9F314F1AA8A7}"/>
              </a:ext>
            </a:extLst>
          </p:cNvPr>
          <p:cNvSpPr txBox="1"/>
          <p:nvPr/>
        </p:nvSpPr>
        <p:spPr>
          <a:xfrm>
            <a:off x="10715566" y="28517729"/>
            <a:ext cx="8986523" cy="303595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Highest Traffic Location:</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Grove Road Totem with nearly 1 million cyclists.</a:t>
            </a:r>
          </a:p>
          <a:p>
            <a:pPr marL="342900" lvl="0" indent="-342900">
              <a:lnSpc>
                <a:spcPct val="107000"/>
              </a:lnSpc>
              <a:spcAft>
                <a:spcPts val="800"/>
              </a:spcAft>
              <a:buFont typeface="Wingdings" panose="05000000000000000000" pitchFamily="2" charset="2"/>
              <a:buChar char=""/>
            </a:pPr>
            <a:r>
              <a:rPr lang="en-IE" sz="3600" b="1" kern="100" dirty="0">
                <a:effectLst/>
                <a:latin typeface="Aptos" panose="020B0004020202020204" pitchFamily="34" charset="0"/>
                <a:ea typeface="Aptos" panose="020B0004020202020204" pitchFamily="34" charset="0"/>
                <a:cs typeface="Times New Roman" panose="02020603050405020304" pitchFamily="18" charset="0"/>
              </a:rPr>
              <a:t>Lowest Traffic Location:</a:t>
            </a:r>
            <a:r>
              <a:rPr lang="en-IE" sz="3600" kern="100" dirty="0">
                <a:effectLst/>
                <a:latin typeface="Aptos" panose="020B0004020202020204" pitchFamily="34" charset="0"/>
                <a:ea typeface="Aptos" panose="020B0004020202020204" pitchFamily="34" charset="0"/>
                <a:cs typeface="Times New Roman" panose="02020603050405020304" pitchFamily="18" charset="0"/>
              </a:rPr>
              <a:t> Richmond Street Inbound Cyclist South with only 2,200 cyclists</a:t>
            </a:r>
          </a:p>
        </p:txBody>
      </p:sp>
      <p:sp>
        <p:nvSpPr>
          <p:cNvPr id="22" name="TextBox 21">
            <a:extLst>
              <a:ext uri="{FF2B5EF4-FFF2-40B4-BE49-F238E27FC236}">
                <a16:creationId xmlns:a16="http://schemas.microsoft.com/office/drawing/2014/main" id="{A4C25FEA-5CB1-8871-E82B-41F3757D4697}"/>
              </a:ext>
            </a:extLst>
          </p:cNvPr>
          <p:cNvSpPr txBox="1"/>
          <p:nvPr/>
        </p:nvSpPr>
        <p:spPr>
          <a:xfrm>
            <a:off x="11171466" y="31974638"/>
            <a:ext cx="8530623" cy="2814488"/>
          </a:xfrm>
          <a:prstGeom prst="rect">
            <a:avLst/>
          </a:prstGeom>
          <a:noFill/>
        </p:spPr>
        <p:txBody>
          <a:bodyPr wrap="square">
            <a:spAutoFit/>
          </a:bodyPr>
          <a:lstStyle/>
          <a:p>
            <a:pPr lvl="0">
              <a:lnSpc>
                <a:spcPct val="115000"/>
              </a:lnSpc>
              <a:spcAft>
                <a:spcPts val="800"/>
              </a:spcAft>
            </a:pPr>
            <a:r>
              <a:rPr lang="en-IE" sz="3600" b="1" kern="100" dirty="0">
                <a:solidFill>
                  <a:srgbClr val="006666"/>
                </a:solidFill>
                <a:effectLst/>
                <a:latin typeface="Aptos" panose="020B0004020202020204" pitchFamily="34" charset="0"/>
                <a:ea typeface="Aptos" panose="020B0004020202020204" pitchFamily="34" charset="0"/>
                <a:cs typeface="Times New Roman" panose="02020603050405020304" pitchFamily="18" charset="0"/>
              </a:rPr>
              <a:t>3. Daily Numbers of Cyclists</a:t>
            </a:r>
          </a:p>
          <a:p>
            <a:pPr>
              <a:lnSpc>
                <a:spcPct val="115000"/>
              </a:lnSpc>
              <a:spcAft>
                <a:spcPts val="800"/>
              </a:spcAft>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Identify average peak hour of cycling traffic in Dublin every day.</a:t>
            </a:r>
          </a:p>
          <a:p>
            <a:pPr marL="342900" lvl="0" indent="-342900">
              <a:lnSpc>
                <a:spcPct val="115000"/>
              </a:lnSpc>
              <a:spcAft>
                <a:spcPts val="800"/>
              </a:spcAft>
              <a:buFont typeface="+mj-lt"/>
              <a:buAutoNum type="arabicPeriod"/>
            </a:pPr>
            <a:endParaRPr lang="en-IE" sz="3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3" name="Picture 22" descr="A graph showing a number of cyclists&#10;&#10;Description automatically generated">
            <a:extLst>
              <a:ext uri="{FF2B5EF4-FFF2-40B4-BE49-F238E27FC236}">
                <a16:creationId xmlns:a16="http://schemas.microsoft.com/office/drawing/2014/main" id="{BBC60322-8034-6930-508D-FB0D5EBBC892}"/>
              </a:ext>
            </a:extLst>
          </p:cNvPr>
          <p:cNvPicPr>
            <a:picLocks noChangeAspect="1"/>
          </p:cNvPicPr>
          <p:nvPr/>
        </p:nvPicPr>
        <p:blipFill>
          <a:blip r:embed="rId22"/>
          <a:stretch>
            <a:fillRect/>
          </a:stretch>
        </p:blipFill>
        <p:spPr>
          <a:xfrm>
            <a:off x="11171465" y="34123597"/>
            <a:ext cx="8530623" cy="4200098"/>
          </a:xfrm>
          <a:prstGeom prst="rect">
            <a:avLst/>
          </a:prstGeom>
        </p:spPr>
      </p:pic>
      <p:sp>
        <p:nvSpPr>
          <p:cNvPr id="25" name="TextBox 24">
            <a:extLst>
              <a:ext uri="{FF2B5EF4-FFF2-40B4-BE49-F238E27FC236}">
                <a16:creationId xmlns:a16="http://schemas.microsoft.com/office/drawing/2014/main" id="{409D848D-2646-EAD6-B874-A2B5903CBCBA}"/>
              </a:ext>
            </a:extLst>
          </p:cNvPr>
          <p:cNvSpPr txBox="1"/>
          <p:nvPr/>
        </p:nvSpPr>
        <p:spPr>
          <a:xfrm>
            <a:off x="10715566" y="39137545"/>
            <a:ext cx="8941470" cy="1335109"/>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8:00 AM - 1560 cyclists.</a:t>
            </a:r>
          </a:p>
          <a:p>
            <a:pPr marL="342900" lvl="0" indent="-342900">
              <a:lnSpc>
                <a:spcPct val="115000"/>
              </a:lnSpc>
              <a:spcAft>
                <a:spcPts val="800"/>
              </a:spcAft>
              <a:buFont typeface="Wingdings" panose="05000000000000000000" pitchFamily="2" charset="2"/>
              <a:buChar char=""/>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5:00 PM  - 1510  cyclists</a:t>
            </a:r>
          </a:p>
        </p:txBody>
      </p:sp>
      <p:sp>
        <p:nvSpPr>
          <p:cNvPr id="27" name="TextBox 26">
            <a:extLst>
              <a:ext uri="{FF2B5EF4-FFF2-40B4-BE49-F238E27FC236}">
                <a16:creationId xmlns:a16="http://schemas.microsoft.com/office/drawing/2014/main" id="{58F88185-E6FA-D9FE-025C-62B839D9A2CE}"/>
              </a:ext>
            </a:extLst>
          </p:cNvPr>
          <p:cNvSpPr txBox="1"/>
          <p:nvPr/>
        </p:nvSpPr>
        <p:spPr>
          <a:xfrm>
            <a:off x="11300601" y="38305961"/>
            <a:ext cx="8264652" cy="470538"/>
          </a:xfrm>
          <a:prstGeom prst="rect">
            <a:avLst/>
          </a:prstGeom>
          <a:noFill/>
        </p:spPr>
        <p:txBody>
          <a:bodyPr wrap="square">
            <a:spAutoFit/>
          </a:bodyPr>
          <a:lstStyle/>
          <a:p>
            <a:pPr>
              <a:spcAft>
                <a:spcPts val="1000"/>
              </a:spcAft>
            </a:pPr>
            <a:r>
              <a:rPr lang="en-IE" sz="2400" i="0"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4: Daily Numbers of Cyclists</a:t>
            </a:r>
            <a:endParaRPr lang="en-IE" sz="24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8" name="Picture 27" descr="A graph of a number of cyclists&#10;&#10;Description automatically generated">
            <a:extLst>
              <a:ext uri="{FF2B5EF4-FFF2-40B4-BE49-F238E27FC236}">
                <a16:creationId xmlns:a16="http://schemas.microsoft.com/office/drawing/2014/main" id="{30D1DE74-BC94-1554-0236-680B512B7D44}"/>
              </a:ext>
            </a:extLst>
          </p:cNvPr>
          <p:cNvPicPr>
            <a:picLocks noChangeAspect="1"/>
          </p:cNvPicPr>
          <p:nvPr/>
        </p:nvPicPr>
        <p:blipFill>
          <a:blip r:embed="rId23"/>
          <a:stretch>
            <a:fillRect/>
          </a:stretch>
        </p:blipFill>
        <p:spPr>
          <a:xfrm>
            <a:off x="21076777" y="8836184"/>
            <a:ext cx="8660805" cy="4264194"/>
          </a:xfrm>
          <a:prstGeom prst="rect">
            <a:avLst/>
          </a:prstGeom>
        </p:spPr>
      </p:pic>
      <p:sp>
        <p:nvSpPr>
          <p:cNvPr id="30" name="TextBox 29">
            <a:extLst>
              <a:ext uri="{FF2B5EF4-FFF2-40B4-BE49-F238E27FC236}">
                <a16:creationId xmlns:a16="http://schemas.microsoft.com/office/drawing/2014/main" id="{3CAE17C4-FE1F-5516-76E9-D13602560793}"/>
              </a:ext>
            </a:extLst>
          </p:cNvPr>
          <p:cNvSpPr txBox="1"/>
          <p:nvPr/>
        </p:nvSpPr>
        <p:spPr>
          <a:xfrm>
            <a:off x="21076778" y="6865075"/>
            <a:ext cx="8783925" cy="1655133"/>
          </a:xfrm>
          <a:prstGeom prst="rect">
            <a:avLst/>
          </a:prstGeom>
          <a:noFill/>
        </p:spPr>
        <p:txBody>
          <a:bodyPr wrap="square">
            <a:spAutoFit/>
          </a:bodyPr>
          <a:lstStyle/>
          <a:p>
            <a:pPr lvl="0">
              <a:lnSpc>
                <a:spcPct val="107000"/>
              </a:lnSpc>
            </a:pPr>
            <a:r>
              <a:rPr lang="en-IE" sz="3200" b="1" kern="100" dirty="0">
                <a:solidFill>
                  <a:srgbClr val="006666"/>
                </a:solidFill>
                <a:effectLst/>
                <a:latin typeface="Aptos" panose="020B0004020202020204" pitchFamily="34" charset="0"/>
                <a:ea typeface="Aptos" panose="020B0004020202020204" pitchFamily="34" charset="0"/>
                <a:cs typeface="Times New Roman" panose="02020603050405020304" pitchFamily="18" charset="0"/>
              </a:rPr>
              <a:t>4. Seasonal Number of Cyclists</a:t>
            </a:r>
          </a:p>
          <a:p>
            <a:pPr lvl="0">
              <a:lnSpc>
                <a:spcPct val="107000"/>
              </a:lnSpc>
            </a:pPr>
            <a:r>
              <a:rPr lang="en-IE" sz="3200" kern="100" dirty="0">
                <a:effectLst/>
                <a:latin typeface="Aptos" panose="020B0004020202020204" pitchFamily="34" charset="0"/>
                <a:ea typeface="Aptos" panose="020B0004020202020204" pitchFamily="34" charset="0"/>
                <a:cs typeface="Times New Roman" panose="02020603050405020304" pitchFamily="18" charset="0"/>
              </a:rPr>
              <a:t>Identify total number of cyclists in different months.</a:t>
            </a:r>
          </a:p>
        </p:txBody>
      </p:sp>
      <p:sp>
        <p:nvSpPr>
          <p:cNvPr id="32" name="TextBox 31">
            <a:extLst>
              <a:ext uri="{FF2B5EF4-FFF2-40B4-BE49-F238E27FC236}">
                <a16:creationId xmlns:a16="http://schemas.microsoft.com/office/drawing/2014/main" id="{973BF2C2-7D82-8990-3350-517E05944C19}"/>
              </a:ext>
            </a:extLst>
          </p:cNvPr>
          <p:cNvSpPr txBox="1"/>
          <p:nvPr/>
        </p:nvSpPr>
        <p:spPr>
          <a:xfrm>
            <a:off x="21076777" y="13216910"/>
            <a:ext cx="8783926" cy="461665"/>
          </a:xfrm>
          <a:prstGeom prst="rect">
            <a:avLst/>
          </a:prstGeom>
          <a:noFill/>
        </p:spPr>
        <p:txBody>
          <a:bodyPr wrap="square">
            <a:spAutoFit/>
          </a:bodyPr>
          <a:lstStyle/>
          <a:p>
            <a:pPr>
              <a:spcAft>
                <a:spcPts val="1000"/>
              </a:spcAft>
            </a:pPr>
            <a:r>
              <a:rPr lang="en-IE" sz="2400" i="0"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rPr>
              <a:t>Figure 5: Seasonal Number of Cyclists</a:t>
            </a:r>
            <a:endParaRPr lang="en-IE" sz="2400" i="1" kern="100" dirty="0">
              <a:solidFill>
                <a:srgbClr val="0E2841"/>
              </a:solidFill>
              <a:effectLst/>
              <a:latin typeface="Aptos" panose="020B0004020202020204" pitchFamily="34" charset="0"/>
              <a:ea typeface="Aptos" panose="020B0004020202020204" pitchFamily="34" charset="0"/>
              <a:cs typeface="Times New Roman" panose="02020603050405020304" pitchFamily="18" charset="0"/>
            </a:endParaRPr>
          </a:p>
        </p:txBody>
      </p:sp>
      <p:sp>
        <p:nvSpPr>
          <p:cNvPr id="34" name="TextBox 33">
            <a:extLst>
              <a:ext uri="{FF2B5EF4-FFF2-40B4-BE49-F238E27FC236}">
                <a16:creationId xmlns:a16="http://schemas.microsoft.com/office/drawing/2014/main" id="{2E87942B-F873-0D13-6F20-4C32454F1A2A}"/>
              </a:ext>
            </a:extLst>
          </p:cNvPr>
          <p:cNvSpPr txBox="1"/>
          <p:nvPr/>
        </p:nvSpPr>
        <p:spPr>
          <a:xfrm>
            <a:off x="20623046" y="13923478"/>
            <a:ext cx="9114536" cy="3035959"/>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The peak is in May, with nearly 600,000 cyclists. Followed by June, with around 550,000 cyclists.  Warm months.</a:t>
            </a:r>
          </a:p>
          <a:p>
            <a:pPr marL="342900" lvl="0" indent="-342900">
              <a:lnSpc>
                <a:spcPct val="107000"/>
              </a:lnSpc>
              <a:spcAft>
                <a:spcPts val="800"/>
              </a:spcAft>
              <a:buFont typeface="Wingdings" panose="05000000000000000000" pitchFamily="2" charset="2"/>
              <a:buChar char=""/>
            </a:pPr>
            <a:r>
              <a:rPr lang="en-IE" sz="3600" kern="100" dirty="0">
                <a:effectLst/>
                <a:latin typeface="Aptos" panose="020B0004020202020204" pitchFamily="34" charset="0"/>
                <a:ea typeface="Aptos" panose="020B0004020202020204" pitchFamily="34" charset="0"/>
                <a:cs typeface="Times New Roman" panose="02020603050405020304" pitchFamily="18" charset="0"/>
              </a:rPr>
              <a:t>The lowest traffic is in December, with around 300,000 cyclists. Cold month.</a:t>
            </a:r>
          </a:p>
        </p:txBody>
      </p:sp>
      <p:pic>
        <p:nvPicPr>
          <p:cNvPr id="8" name="Picture 4" descr="Github icon">
            <a:hlinkClick r:id="rId24"/>
            <a:extLst>
              <a:ext uri="{FF2B5EF4-FFF2-40B4-BE49-F238E27FC236}">
                <a16:creationId xmlns:a16="http://schemas.microsoft.com/office/drawing/2014/main" id="{6187960B-AF49-1514-70AF-8CD635E9C32E}"/>
              </a:ext>
            </a:extLst>
          </p:cNvPr>
          <p:cNvPicPr>
            <a:picLocks noGrp="1" noRot="1" noMove="1" noResize="1" noEditPoints="1" noAdjustHandles="1" noChangeArrowheads="1" noChangeShapeType="1" noCrop="1"/>
          </p:cNvPicPr>
          <p:nvPr/>
        </p:nvPicPr>
        <p:blipFill rotWithShape="1">
          <a:blip r:embed="rId25">
            <a:extLst>
              <a:ext uri="{28A0092B-C50C-407E-A947-70E740481C1C}">
                <a14:useLocalDpi xmlns:a14="http://schemas.microsoft.com/office/drawing/2010/main" val="0"/>
              </a:ext>
            </a:extLst>
          </a:blip>
          <a:srcRect t="11468" b="10072"/>
          <a:stretch/>
        </p:blipFill>
        <p:spPr bwMode="auto">
          <a:xfrm>
            <a:off x="357855" y="41088172"/>
            <a:ext cx="2211173" cy="16794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hlinkClick r:id="rId26"/>
            <a:extLst>
              <a:ext uri="{FF2B5EF4-FFF2-40B4-BE49-F238E27FC236}">
                <a16:creationId xmlns:a16="http://schemas.microsoft.com/office/drawing/2014/main" id="{9FB29D9B-9139-11B4-DD8E-22D267A7F2B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5731421" y="41158894"/>
            <a:ext cx="4072401" cy="153205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Default Design">
  <a:themeElements>
    <a:clrScheme name="Custom 1">
      <a:dk1>
        <a:srgbClr val="000000"/>
      </a:dk1>
      <a:lt1>
        <a:srgbClr val="FFFFFF"/>
      </a:lt1>
      <a:dk2>
        <a:srgbClr val="000000"/>
      </a:dk2>
      <a:lt2>
        <a:srgbClr val="808080"/>
      </a:lt2>
      <a:accent1>
        <a:srgbClr val="D11242"/>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004C67"/>
        </a:solidFill>
        <a:ln w="76200" cap="sq">
          <a:solidFill>
            <a:srgbClr val="969696"/>
          </a:solidFill>
          <a:round/>
          <a:headEnd/>
          <a:tailEnd/>
        </a:ln>
      </a:spPr>
      <a:bodyPr anchor="ctr"/>
      <a:lstStyle>
        <a:defPPr>
          <a:defRPr sz="6600" b="1" dirty="0">
            <a:solidFill>
              <a:schemeClr val="bg1"/>
            </a:solidFill>
            <a:ea typeface="Verdana" pitchFamily="34" charset="0"/>
            <a:cs typeface="Arial" charset="0"/>
          </a:defRPr>
        </a:defPPr>
      </a:lstStyle>
    </a:spDef>
    <a:lnDef>
      <a:spPr bwMode="auto">
        <a:solidFill>
          <a:schemeClr val="accent1"/>
        </a:solidFill>
        <a:ln w="57150" cap="flat" cmpd="sng" algn="ctr">
          <a:solidFill>
            <a:schemeClr val="tx1"/>
          </a:solidFill>
          <a:prstDash val="solid"/>
          <a:round/>
          <a:headEnd type="none" w="med" len="med"/>
          <a:tailEnd type="none" w="med" len="med"/>
        </a:ln>
        <a:effectLst/>
      </a:spPr>
      <a:bodyPr/>
      <a:lst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834</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Amasis MT Pro Black</vt:lpstr>
      <vt:lpstr>Aptos</vt:lpstr>
      <vt:lpstr>Arial</vt:lpstr>
      <vt:lpstr>Calibri</vt:lpstr>
      <vt:lpstr>Times New Roman</vt:lpstr>
      <vt:lpstr>Wingdings</vt:lpstr>
      <vt:lpstr>Default Design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2024-11-29T23:32:52Z</dcterms:created>
  <dcterms:modified xsi:type="dcterms:W3CDTF">2024-11-29T23:38:00Z</dcterms:modified>
</cp:coreProperties>
</file>