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42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48" d="100"/>
          <a:sy n="48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DBC3D-E49C-BBAB-EFBD-806260296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537DAB9-F16B-61C9-21A8-AF0C37F7F58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8382A3-91B9-E940-FBDD-A982E17C210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F778CF0-EF20-2F89-F1FF-F0FDD94C3E5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CD6493-44F5-085B-7C0F-03156005F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Ajustes de contenido dentro de un elemento de GRID. No funcionan con fracciones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justify-items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ajuste horizontal dentro del área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Controla la justificación de los elementos GRID a lo largo del eje de las columnas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1F14AF7-DA1F-3507-24EE-58BC2FA563D2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JUSTIFICACIÓN Y ALINEACIÓN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C12CC8-60C4-C2D0-074F-86B3AE40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46" y="4305260"/>
            <a:ext cx="2085730" cy="20748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8586DC1-524C-8390-1EEE-C3AFBC142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99" y="4305260"/>
            <a:ext cx="2085730" cy="209659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7D4D650-3F63-E606-B135-4C58463A5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52" y="4305260"/>
            <a:ext cx="2085730" cy="208025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3132D12-763A-160A-0CA9-E7FE958C3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605" y="4321881"/>
            <a:ext cx="2085731" cy="21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4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44C8B-BEFE-18E0-5DC9-F2C76B2C8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0D7869-29CB-83E3-12C3-6AD2758E74C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3B8B53-E2F2-CD40-2CA0-3A18FA42A90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D4FBBF9-9AB7-D148-1119-8E57EB62D14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73AD7C-5B1B-DCF1-8363-3EC67428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Ajustes de contenido dentro de un elemento de GRID. No funcionan con fracciones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align-items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controla la alineación de los elementos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lo largo del eje de las filas (vertical)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(por defecto)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F612C74-95C8-A5EC-525D-5BEC71567884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JUSTIFICACIÓN Y ALINEACIÓN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6D7007-5190-FA8A-3FFA-41E764B6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76" y="4180219"/>
            <a:ext cx="2413086" cy="24130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8B2A37-BCDE-FB81-8CE8-68D7DF9D9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65" y="4180219"/>
            <a:ext cx="2413087" cy="241308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D51FA6-4AD5-53CF-2686-AFDB31732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55" y="4180219"/>
            <a:ext cx="2413087" cy="241308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68F4836-83AC-F9A8-643F-24CDA13F3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746" y="4180219"/>
            <a:ext cx="2413086" cy="24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F2D07-C33C-124F-9DE2-7427970C0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955B66-FFE0-BB67-40B9-940439483B3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25C396-C7B5-265D-BB72-ADF58551725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5E453F3-3A46-CFEC-5DF3-DF4E4ADFB02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9FDE21-7247-2696-D0C0-A4C5FB5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justify-content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Justifica el contenido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completo en el eje horizontal cuando hay espacio extra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space-around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space-between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align-content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alinea el contenido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completo en el eje vertical cuando hay espacio extra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space-around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space-between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259CF44-C4CA-7C30-A4E4-65F7FF9DD8EA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JUSTIFICACIÓN Y ALINEACIÓN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A3B42F-A490-CD0F-45A8-E2FD933D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551" y="2507667"/>
            <a:ext cx="1698966" cy="16814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DDA4B4B-F477-FE80-C3B7-00E8F388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52" y="4756231"/>
            <a:ext cx="1698966" cy="17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0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8DA13-B2D3-491C-6672-52A17717A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D3B9FA-0F6F-5A3B-8287-29EC7D6AC61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491E520-8C16-A7DC-6292-B1918BB7E8B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5DE113F-5D75-4B41-7674-2914AE3D6AF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D13B54-4A40-D9F2-33FF-066C95F1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align-self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alinear individualmente cada elemento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justify-self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justificar individualmente cada elemento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Sobrescriben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-ítems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justify-items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0E2812-D436-2F98-3A58-1662F76044D8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JUSTIFICACIÓN Y ALINEACIÓN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41AA7D0-D2BD-4500-9806-92F04599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91" y="1787996"/>
            <a:ext cx="1753247" cy="17578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E26D81E-C73B-F576-25CA-A61C0BE4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47" y="2504367"/>
            <a:ext cx="3837018" cy="102062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52B720D-2DAE-0672-F890-DDA9D3DC7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491" y="3676238"/>
            <a:ext cx="1753247" cy="174860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C400B1C-B12A-A547-28BF-787C4EECF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247" y="4333601"/>
            <a:ext cx="3684902" cy="10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7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7D740-FAE4-AC55-49CC-FF496CCAF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7244D8-3190-4491-306C-CD70711B2DA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BF0687-CF4B-BBA3-919E-A6B9B1ADC46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41D782C-6FBF-38DC-C123-07A754B8D8A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3701CF-91E8-6539-7273-87BB883FD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emplear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margin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aunque el contenedor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dispone de propiedades específicas para definir espacio entre los elementos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-gap: espacio entre filas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-gap: espacio entre columnas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gap: abreviado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le damos dos valores, espacios en filas y columnas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le damos un valor, mismo espacio para filas y columnas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A1FA8CF-3A06-44F5-EFA7-9ABE196350E1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ESPACIADO ENTRE ELEMENTOS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882F1D-1899-38B9-2367-7E17BEAF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949" y="3866320"/>
            <a:ext cx="2372056" cy="23625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53E69A2-5B76-47F9-EFD0-08E1FF52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94" y="5322409"/>
            <a:ext cx="2984916" cy="148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4457E-A368-245B-B13A-C26EEA65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C58D9BC-5939-AAD0-7275-ED35C057993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D221F7-46F1-0717-25E5-E18C8918EE5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9C3D9A3-ECF9-128B-682D-D99DD55CDB3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A2E879-FD8C-4594-A9B5-13A6C960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minmax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(mínimo, máximo)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definir un tamaño mínimo y máximo para la columna y la fila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útil cuando queremos que una columna tenga un tamaño mínimo, llegado este punto, la columna no se hará más pequeña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fitcontent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(máximo)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elemento tiene el mismo tamaño de su contenido hasta alcanzar el máximo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repeat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(repeticiones, patrón)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definir un patrón que se repite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BA55D3C-B76F-12A2-842B-C707707A474B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FUNCIONES ESPECIALES</a:t>
            </a:r>
          </a:p>
        </p:txBody>
      </p:sp>
    </p:spTree>
    <p:extLst>
      <p:ext uri="{BB962C8B-B14F-4D97-AF65-F5344CB8AC3E}">
        <p14:creationId xmlns:p14="http://schemas.microsoft.com/office/powerpoint/2010/main" val="363595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21531-2943-7535-BFD4-7680A7A13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1B20108-F6F1-B409-DA1F-88BDFC8E5A0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696AC9-1E2B-4CE4-3473-299D5ED694C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D3049CC-6820-5174-259D-3277ECAF9B5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21FC1F-925B-B4A4-D333-B0659745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auto-rows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”: Indica el formato de las nuevas filas cuando se creen automáticamente al existir más elementos de los definidos en la plantilla del contenedor. Por ej.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auto-rows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10px;”.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auto-columns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”: Indica el formato de las nuevas columnas cuando se creen automáticamente al existir más elementos de los definidos en la plantilla del contenedor. Por ej.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auto-columns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10px;”.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auto-flow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”: Indica como se van a rellenar los espacios vacíos en el contenedor a medida que este crezca.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Valores: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“dense”.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D6FC7B2-AD05-E0B3-8347-61AC2A60D850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OTRAS PROPIEDADES</a:t>
            </a:r>
          </a:p>
        </p:txBody>
      </p:sp>
    </p:spTree>
    <p:extLst>
      <p:ext uri="{BB962C8B-B14F-4D97-AF65-F5344CB8AC3E}">
        <p14:creationId xmlns:p14="http://schemas.microsoft.com/office/powerpoint/2010/main" val="160105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Layout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Module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igual que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flexbox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es un módulo de CSS que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da,al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diseñador de interfaces, herramientas más completas que la flotación, la posición o el uso de tablas para maquetación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B58FDB-1AA5-86C0-A816-8905862F16A0}"/>
              </a:ext>
            </a:extLst>
          </p:cNvPr>
          <p:cNvSpPr/>
          <p:nvPr/>
        </p:nvSpPr>
        <p:spPr>
          <a:xfrm>
            <a:off x="906376" y="3420240"/>
            <a:ext cx="10379244" cy="2210540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IMPORTANTE</a:t>
            </a:r>
          </a:p>
          <a:p>
            <a:pPr algn="ctr"/>
            <a:r>
              <a:rPr lang="es-ES" sz="3200" b="1" dirty="0"/>
              <a:t>GRID se basa en el concepto de cuadrícula o rejilla</a:t>
            </a:r>
          </a:p>
          <a:p>
            <a:pPr algn="ctr"/>
            <a:r>
              <a:rPr lang="es-ES" sz="3200" b="1" dirty="0"/>
              <a:t>Divide el espacio disponible en filas y columnas</a:t>
            </a:r>
          </a:p>
          <a:p>
            <a:pPr algn="ctr"/>
            <a:r>
              <a:rPr lang="es-ES" sz="3200" b="1" dirty="0"/>
              <a:t>Mucho más flexible y potente que una tabla</a:t>
            </a: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52FA6-B8F2-5F97-37A3-981DDAB75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DA35A5-96DF-4F77-1804-1C3FF8A840D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6C4E538-08A4-9076-5C75-D754AB017B5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BA44393-51D4-E47D-0754-13A8F8CAD93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A1CA0C-C464-314B-DCE2-4161196F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Igual que con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FLEXBOX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debe definir un contenedor principal para indicar que vamos a utilizar GRID y configurar los elementos en su interior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utilizaría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display:grid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quiere, se puede incluir directamente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body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como contenedor principal: reduce complejidad y no introduce elementos innecesarios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quiere utilizar &lt;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para aplicar estilos específicos que no deberían aplicarse en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body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2F47C-DF1E-CD88-0D08-1817A815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3C2E31-B625-F791-C876-BFB5BC637F4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6553D7-066E-193A-9B4B-8F33742F08A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9EA0754-D886-5C49-87D3-1434E11DC4F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AA2109-6DB2-5789-2EE1-9459178E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este caso se define una rejilla de tres filas y columnas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Mediante la propiedad 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grid-template-areas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indicamos qué áreas de la cuadrícula van a ser ocupadas por cada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-área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asignamos un nombre a un elemento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A3A3AB-22C5-F980-84E1-82086B20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10" y="1196047"/>
            <a:ext cx="9116576" cy="21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B787-90E1-B84E-B4A4-362BB82B6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1A213D7-2474-4754-4287-BBA5DE18785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590AD17-08F9-FDCF-8946-73F1301D4D6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FC3494F-78EC-15DB-6C7A-EE0511CC999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CC56FC-EDB8-E82E-6749-D02CA196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Otra forma es establecer filas y columnas que se definen con: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grid-template-rows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grid-template-columns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39295D-05EB-20FB-B476-182AB343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35" y="3607277"/>
            <a:ext cx="4858428" cy="11812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374C7ED-80C1-9A67-C4E1-203C53EE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81" y="3255462"/>
            <a:ext cx="4543945" cy="18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F89B7-04EA-525E-E65D-A18903C01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5549F7C-D288-8E04-FCF2-560D2E2BDE6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A9BF8A-0F2D-D612-EB34-2251A8C5B1B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42FA9C2-F888-C99C-0CE4-817F37C1492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821859-1FFF-E1EF-C2A0-493DE84C3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se trabaja con celdas, si no con áreas limitadas por líneas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ver estas líneas a través de las herramientas de desarrollador. Botón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utilizar valores negativos, útiles para contar desde el final hacia el principio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18D6B5-0996-0361-3AA9-D2A3515E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33" y="2909961"/>
            <a:ext cx="9859933" cy="24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2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F39A2-65C3-E38C-CB10-518BD680F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210779-13F8-B62B-3CCC-10112DBEF82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3A1942-3B5A-F2EC-6125-B9B541591A6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00C8522-9670-AD53-C8AB-03629A9F6E0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E6D546-2E58-1C72-1F43-FA08870A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-columna-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-columna-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indican la columna de comienzo y de finalización del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grid-row-start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grid-row-end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indican la fila de comienzo y de finalización del elemento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1BD0D1B-8240-72F2-48A7-442BF6D0FAF8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POSICIONAR ELEMENTOS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F366BA-AF84-4DA5-809A-1206BC93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19" y="2915910"/>
            <a:ext cx="4190836" cy="89448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76C9D09-43F2-FBD1-5EE5-CC315B8C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205" y="2901126"/>
            <a:ext cx="2819794" cy="9240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D19D2D2-C8C2-7821-C6B0-101F81C87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020" y="5070005"/>
            <a:ext cx="4190836" cy="8992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60A777A-7F59-CED6-1301-33103B551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205" y="4950343"/>
            <a:ext cx="3069772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1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94695-B4B4-EDFA-E3B4-24AEB3C3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662444-9A65-06FF-C7A3-77BE5DE5F3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5F1DA1-4613-E913-C233-44076247EEA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03DBD82-E273-0FA7-F22F-1D011060CF3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EC5664-4412-D33C-3D4E-0619582E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Atajo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grid-column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métodos abreviados para indicar el comienzo y el fin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2/4 equivale a grid-row-start:2; y grid-row-end:4;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indicar la extensión de un elemento con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C3A46DC-7711-7D00-737A-ED3F50F07CF7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POSICIONAR ELEMENTOS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0D97E9-133B-F296-1037-EDD23272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11" y="3291814"/>
            <a:ext cx="4896533" cy="10764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7D6FF96-5C14-EE87-99FD-19C3612E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983" y="3368025"/>
            <a:ext cx="2295845" cy="92405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197BB52-A8EF-7B4F-8BCA-67DADB47B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216" y="5080542"/>
            <a:ext cx="4858428" cy="106694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24D278A-6FDA-529A-5A49-E8FA69A6E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088" y="5130367"/>
            <a:ext cx="235300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6622-78E3-9440-2D39-610125A20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82DB9DC-188C-0075-20BC-59BFFD68E93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AD5DDB-F91B-C4A5-21EB-F7BE7CA1495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C30B48C-AF19-97D8-8A76-1DAB2F48734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CD4B2-9049-E140-18C8-2382AE15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Utilizando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grid-area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permite definir ambos ejes y el tamaño del elemento en una sola línea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formato 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grid-row-start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-columna-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grid-row-end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-columna-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0F4C818-5866-D74A-DD50-0A52FA635756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POSICIONAR ELEMENTOS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4B683F-1C04-9894-8673-C93D39C2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60" y="3981875"/>
            <a:ext cx="4829849" cy="10574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FD51FA6-4082-2F37-10C5-28D278238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598" y="4052958"/>
            <a:ext cx="3096359" cy="9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42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916</Words>
  <Application>Microsoft Office PowerPoint</Application>
  <PresentationFormat>Panorámica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30</cp:revision>
  <dcterms:created xsi:type="dcterms:W3CDTF">2024-09-11T10:51:13Z</dcterms:created>
  <dcterms:modified xsi:type="dcterms:W3CDTF">2024-11-19T10:09:23Z</dcterms:modified>
</cp:coreProperties>
</file>