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49" r:id="rId3"/>
    <p:sldId id="354" r:id="rId4"/>
    <p:sldId id="355" r:id="rId5"/>
    <p:sldId id="356" r:id="rId6"/>
    <p:sldId id="357" r:id="rId7"/>
    <p:sldId id="358" r:id="rId8"/>
    <p:sldId id="359" r:id="rId9"/>
    <p:sldId id="361" r:id="rId10"/>
    <p:sldId id="362" r:id="rId11"/>
    <p:sldId id="360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DE3"/>
    <a:srgbClr val="CD9C72"/>
    <a:srgbClr val="FF9267"/>
    <a:srgbClr val="FDEBC7"/>
    <a:srgbClr val="FCDEA2"/>
    <a:srgbClr val="FAC863"/>
    <a:srgbClr val="FAF6D8"/>
    <a:srgbClr val="95BBBA"/>
    <a:srgbClr val="330000"/>
    <a:srgbClr val="6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81" autoAdjust="0"/>
  </p:normalViewPr>
  <p:slideViewPr>
    <p:cSldViewPr snapToGrid="0">
      <p:cViewPr varScale="1">
        <p:scale>
          <a:sx n="48" d="100"/>
          <a:sy n="48" d="100"/>
        </p:scale>
        <p:origin x="67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26/11/2024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USO DE ESTILOS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A33F4-2091-7770-7912-2FA87A51F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329E492-A691-6A56-B4E8-2E75E142AA61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0509FF3-514D-62E8-43AC-E85F893CCD0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A41A2E1-B4AD-0F93-F1A5-BF7A12076DF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0BBECB-17EA-2F71-4529-37C6A50E2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propiedades más usadas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Permiten diferenciar entre distintos tipos y tamaños de pantalla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Pueden indicar en qué tipo de dispositivo se va a mostrar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E79A317-2E91-C82C-E849-A9FC943C20CB}"/>
              </a:ext>
            </a:extLst>
          </p:cNvPr>
          <p:cNvSpPr/>
          <p:nvPr/>
        </p:nvSpPr>
        <p:spPr>
          <a:xfrm>
            <a:off x="1732546" y="1155277"/>
            <a:ext cx="8726903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EJEMPLOS | ANCHO (WIDTH) Y ALTO (HEIGHT)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00497ED-0A65-30DD-6680-A75F92FB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13" y="3513755"/>
            <a:ext cx="10014967" cy="13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1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C8F40-6E9B-2CDF-4E92-17318A6AE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E6C4785-5575-3B0A-9CE9-CBE7B5E1C44C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A7B5075-187E-FCB5-D740-C852F44ADE9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590493E-B043-D06D-173F-283F0B14F04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820E63-1784-CBD6-E381-411C28A8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3B31853-651C-57F5-B6FA-5A0789F61953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RESUMEN DE RESOLUCIONES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35D875E1-0642-7739-EF53-FFC3D36F3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771635"/>
              </p:ext>
            </p:extLst>
          </p:nvPr>
        </p:nvGraphicFramePr>
        <p:xfrm>
          <a:off x="540773" y="2186530"/>
          <a:ext cx="1111045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3505">
                  <a:extLst>
                    <a:ext uri="{9D8B030D-6E8A-4147-A177-3AD203B41FA5}">
                      <a16:colId xmlns:a16="http://schemas.microsoft.com/office/drawing/2014/main" val="80011484"/>
                    </a:ext>
                  </a:extLst>
                </a:gridCol>
                <a:gridCol w="2280745">
                  <a:extLst>
                    <a:ext uri="{9D8B030D-6E8A-4147-A177-3AD203B41FA5}">
                      <a16:colId xmlns:a16="http://schemas.microsoft.com/office/drawing/2014/main" val="2495229270"/>
                    </a:ext>
                  </a:extLst>
                </a:gridCol>
                <a:gridCol w="2486201">
                  <a:extLst>
                    <a:ext uri="{9D8B030D-6E8A-4147-A177-3AD203B41FA5}">
                      <a16:colId xmlns:a16="http://schemas.microsoft.com/office/drawing/2014/main" val="19317637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Dispositivo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9C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Resolución Mínima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9C7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Resolución Máxima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9C7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588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Teléfonos Móviles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D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320px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480px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014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Teléfonos Grandes / Phablets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D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481px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768px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Tablets</a:t>
                      </a:r>
                      <a:r>
                        <a:rPr lang="es-ES" dirty="0"/>
                        <a:t> Pequeñas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D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769px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1024px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53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Tablets</a:t>
                      </a:r>
                      <a:r>
                        <a:rPr lang="es-ES" dirty="0"/>
                        <a:t> Grandes / Escritorios Pequeños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D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1025px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1200px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66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Escritorios Grandes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D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1201px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1440px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5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TV / Monitores Ultra Grandes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DE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1441px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496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67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52FA6-B8F2-5F97-37A3-981DDAB75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FDA35A5-96DF-4F77-1804-1C3FF8A840D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6C4E538-08A4-9076-5C75-D754AB017B5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BA44393-51D4-E47D-0754-13A8F8CAD93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A1CA0C-C464-314B-DCE2-4161196F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Tipo de reglas CSS que permiten cambiar propiedades si se cumplen unas condiciones específicas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posible gracias a que el navegador accede al sitio web conociendo ciertos metadatos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Qué navegador 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qué dispositivo se encuentra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Qué tamaño y orientación de pantalla tiene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 esta información, carga el archivo HTML, JS y CSS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CSS es donde se encuentran las media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queries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engloban una parte del código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indica la condición a cumplir para hacer uso o no de ese código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0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F0554-A916-6DCE-5227-D2CE67729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CF1D4C-7F85-6C09-3DF9-7792ACE0C29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98F01B8-90E4-B861-CB56-9D64D492992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23FFFBD-5418-151C-3385-EF1253359B5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F5B7CB-5CCA-22CC-0C81-6FD0DE875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navegador aplicará el bloque CSS o no, dependiendo de los metadatos que tenga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Algunos metadatos se obtienen desde las etiquetas meta de la página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Uno de los más importantes para usar las media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queries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 el metadato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viewport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establecer el ancho de la pantalla, la altura y propiedades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que permiten indicar cómo debe funcionar el zoom en la página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CDAD153-CA9A-6EC8-4DCE-87025BBAE108}"/>
              </a:ext>
            </a:extLst>
          </p:cNvPr>
          <p:cNvSpPr/>
          <p:nvPr/>
        </p:nvSpPr>
        <p:spPr>
          <a:xfrm>
            <a:off x="2294019" y="2486771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IMPORTANTE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A492056-CC9E-CE89-9168-8BCE6C3A3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77" y="5874655"/>
            <a:ext cx="9624846" cy="35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8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7FEE3-18F4-9120-DB76-B9404A007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A8E6E86-2532-0163-7A77-3287C0B70AC1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B61B31A-0C82-F90B-FE14-D6780909BE6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1BF3606-57B7-291B-63C4-99D907B4C33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89433E-1984-9953-5940-FE0F91724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distintos tipos de media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queries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que se aplicarán dependiendo del medio donde se esté utilizando el sitio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utilizar las media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queries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 necesita utilizar la etiqueta @media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Viene acompañada del medio donde aplicarlo (por defecto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all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y de la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condición que queramos establecer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BED7595-9967-3C29-DEB3-153B193B5DE4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SINTAXIS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1C6950C-77B3-278D-3B3A-DE94EE49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513" y="3012889"/>
            <a:ext cx="10098969" cy="176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F48F1-DF4B-2A0F-BA48-0B9F58611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3D94137-6E7D-CEBA-522C-D3DE57DE9B8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1207D4-DB60-DB49-FE9E-64F96C77C62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3486F11-751C-5791-BB51-ED570F82E51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5916F2-D12F-B793-E2D4-4C5BC6378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condiciones siempre devolverán verdadero o falso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Pueden ir combinándose utilizando operadores lógicos como en los lenguajes de programación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Solo aceptan un pequeño grupo de ellos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DB00B94-C527-D2A7-35B2-E7D860226A1C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SINTAXIS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EA74F6-9CD9-40D9-2A64-23465E7A0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960" y="3962979"/>
            <a:ext cx="8800080" cy="26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6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7102E-920F-BD09-B5B1-6D28E7009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8C387A3-198F-8F34-F72B-9B5FE626799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3ACB41-26EB-3FE3-E95E-9C00677A6BF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FAC4D3B-EA4D-8F5F-7936-8CE7B52A366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EE5177-5BD7-C909-8FB0-45C90DE05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poder establecer las condiciones, las media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queries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pueden comparar los valores de ciertas propiedades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Estas propiedades van actualizándose poco a poco para adaptarse a las nuevas tecnologías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Tardan un tiempo en implementarse en todos los navegadores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B380ABC-D67E-9B31-8E76-63487B837EBB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SINTAXIS</a:t>
            </a:r>
          </a:p>
        </p:txBody>
      </p:sp>
    </p:spTree>
    <p:extLst>
      <p:ext uri="{BB962C8B-B14F-4D97-AF65-F5344CB8AC3E}">
        <p14:creationId xmlns:p14="http://schemas.microsoft.com/office/powerpoint/2010/main" val="45518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83942-8233-64F3-282F-A255E3DD2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0DE3BA0-3C18-C550-886E-E9D48CCFE0F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854F5C8-1700-7468-2C6E-0BF31A60AB06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AE8EB03-D56F-A5D0-D121-D9F72C6FA97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425FBCA-019D-B6DA-7607-57EFA29C1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1AE9310-0E75-6B17-26B4-B0B5B5103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62" y="1060058"/>
            <a:ext cx="7500671" cy="5661664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4B256646-F613-4D66-7278-6F9B14EB7F7B}"/>
              </a:ext>
            </a:extLst>
          </p:cNvPr>
          <p:cNvSpPr/>
          <p:nvPr/>
        </p:nvSpPr>
        <p:spPr>
          <a:xfrm rot="16200000">
            <a:off x="-991524" y="3568770"/>
            <a:ext cx="5661665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SINTAXIS</a:t>
            </a:r>
          </a:p>
        </p:txBody>
      </p:sp>
    </p:spTree>
    <p:extLst>
      <p:ext uri="{BB962C8B-B14F-4D97-AF65-F5344CB8AC3E}">
        <p14:creationId xmlns:p14="http://schemas.microsoft.com/office/powerpoint/2010/main" val="111142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A393F-1291-6E41-3922-33864452E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50C69D6-5CB8-878E-E926-876D074E836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F824813-E794-ECF8-864C-E23DF6636D5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AB63365-2B59-488E-1311-63BCC2F7C96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238607-5BBD-D061-CE82-EA78E49B5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¿Cómo aplicar en los archivos CSS? Dos métodos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Usar directamente en la etiqueta link de 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ML y declarar diferentes hojas de estilo según la condición, en este caso, según si se muestra en pantalla o para imprimir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usar dentro de la misma hoja de estilos repitiendo el bloque que ha de cambiar según la condición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859318D-9BB9-4EA0-47F3-A4D33030A4C3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EJEMPLOS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D723209-0DB4-CC93-BBB4-225F60F1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08" y="3852026"/>
            <a:ext cx="9013180" cy="7579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5909531-2A44-3F95-E584-4179EB796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35" y="5702723"/>
            <a:ext cx="4317929" cy="6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39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EF995-49FF-AFBD-A107-08FDDE23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3D89819-AFA1-6BB8-6938-B9FDB517716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4.5. MEDIA QUERIES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9A6A7D-3FCD-AFB0-044D-23E92C2158E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ABCEAFD-4431-9D39-3747-AB03D8F4257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87E150-EE68-3FB4-4EE7-ACA9221D9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regla @media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16A2882-0D6F-8538-15F9-CE7E02C7D419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EJEMPLOS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FFEDB7B-2B02-A851-3C4F-33ECA84D9B2E}"/>
              </a:ext>
            </a:extLst>
          </p:cNvPr>
          <p:cNvSpPr/>
          <p:nvPr/>
        </p:nvSpPr>
        <p:spPr>
          <a:xfrm>
            <a:off x="534794" y="2932386"/>
            <a:ext cx="11110450" cy="2648608"/>
          </a:xfrm>
          <a:prstGeom prst="rect">
            <a:avLst/>
          </a:prstGeom>
          <a:noFill/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s-ES" sz="2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b="1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tipo_medio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2000" b="1" dirty="0" err="1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característica_medio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E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Reglas CSS aquí */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es-ES" sz="2000" dirty="0">
              <a:solidFill>
                <a:srgbClr val="3B3B3B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endParaRPr lang="es-ES" sz="2000" dirty="0">
              <a:solidFill>
                <a:srgbClr val="3B3B3B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s-ES" sz="2000" dirty="0">
                <a:solidFill>
                  <a:srgbClr val="AF00D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@media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2000" dirty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min-</a:t>
            </a:r>
            <a:r>
              <a:rPr lang="es-ES" sz="20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000" dirty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600px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E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20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orientation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ES" sz="2000" dirty="0" err="1">
                <a:solidFill>
                  <a:srgbClr val="0451A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landscape</a:t>
            </a: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s-ES" sz="20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/* Estilos para pantallas más anchas de 600px en orientación horizontal */</a:t>
            </a:r>
            <a:endParaRPr lang="es-E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s-ES" sz="2000" dirty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s-E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54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6284</TotalTime>
  <Words>578</Words>
  <Application>Microsoft Office PowerPoint</Application>
  <PresentationFormat>Panorámica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Consolas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31</cp:revision>
  <dcterms:created xsi:type="dcterms:W3CDTF">2024-09-11T10:51:13Z</dcterms:created>
  <dcterms:modified xsi:type="dcterms:W3CDTF">2024-11-26T09:53:05Z</dcterms:modified>
</cp:coreProperties>
</file>