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42" r:id="rId3"/>
    <p:sldId id="343" r:id="rId4"/>
    <p:sldId id="344" r:id="rId5"/>
    <p:sldId id="346" r:id="rId6"/>
    <p:sldId id="345" r:id="rId7"/>
    <p:sldId id="347" r:id="rId8"/>
    <p:sldId id="348" r:id="rId9"/>
    <p:sldId id="349" r:id="rId10"/>
    <p:sldId id="350" r:id="rId11"/>
    <p:sldId id="351" r:id="rId12"/>
    <p:sldId id="352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DEBC7"/>
    <a:srgbClr val="FCDEA2"/>
    <a:srgbClr val="FAC863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263" autoAdjust="0"/>
  </p:normalViewPr>
  <p:slideViewPr>
    <p:cSldViewPr snapToGrid="0">
      <p:cViewPr varScale="1">
        <p:scale>
          <a:sx n="48" d="100"/>
          <a:sy n="48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Float:none</a:t>
            </a:r>
            <a:r>
              <a:rPr lang="es-ES" dirty="0"/>
              <a:t>;</a:t>
            </a:r>
          </a:p>
          <a:p>
            <a:pPr marL="171450" indent="-171450">
              <a:buFontTx/>
              <a:buChar char="-"/>
            </a:pPr>
            <a:r>
              <a:rPr lang="es-ES" dirty="0"/>
              <a:t>Reseteo de estilos. El navegador o la hoja de estilo puede aplicar un </a:t>
            </a:r>
            <a:r>
              <a:rPr lang="es-ES" dirty="0" err="1"/>
              <a:t>float</a:t>
            </a:r>
            <a:r>
              <a:rPr lang="es-ES" dirty="0"/>
              <a:t> a ciertos elementos (imágenes o botones), te aseguras de que ese elemento no flote</a:t>
            </a:r>
          </a:p>
          <a:p>
            <a:pPr marL="171450" indent="-171450">
              <a:buFontTx/>
              <a:buChar char="-"/>
            </a:pPr>
            <a:r>
              <a:rPr lang="es-ES" dirty="0"/>
              <a:t>Sobrescribir reglas de estilos anteriores. Puede que un elemento flote de otro estilo. Así se fuerza a dejar de flotar</a:t>
            </a:r>
          </a:p>
          <a:p>
            <a:pPr marL="171450" indent="-171450">
              <a:buFontTx/>
              <a:buChar char="-"/>
            </a:pPr>
            <a:r>
              <a:rPr lang="es-ES" dirty="0"/>
              <a:t>Claridad en el código: para ser explícitos con las propiedades de CSS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5602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07/11/2024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USO DE ESTILOS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4.2. FLOTACIÓN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Indicamos el flujo que sigue un elemento dentro del elemento que lo contiene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 Propiedad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float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  <a:sym typeface="Wingdings" panose="05000000000000000000" pitchFamily="2" charset="2"/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Permite a un elemento flotar hacia un lado u otro y ocupar el espacio disponible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Suele utilizarse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 casos en que deseamos configurar la forma en que integramos una imagen y texto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flota hacia la izquierda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flota hacia la derecha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sigue el comportamiento por defecto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Inherit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hereda de su ancestro la flotación</a:t>
            </a:r>
          </a:p>
        </p:txBody>
      </p:sp>
    </p:spTree>
    <p:extLst>
      <p:ext uri="{BB962C8B-B14F-4D97-AF65-F5344CB8AC3E}">
        <p14:creationId xmlns:p14="http://schemas.microsoft.com/office/powerpoint/2010/main" val="320681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F666A-D3D0-76FF-D801-99E6EB493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D4DA596-A266-6460-4A1E-68C728DDB18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4.2. FLOTACIÓN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3BFC598-CF74-4226-8F83-5500C0075CA9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F4F1C0B-5728-3117-BFF0-1A3025141C7F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8A47B2C-CCF3-0AC8-6B76-E77EE8A9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3745A3E-E9AE-2D1F-058E-B676F11BF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2" y="1935572"/>
            <a:ext cx="11110452" cy="34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6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A44D6-9C6B-D19A-8C50-544799544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FE5763B-C0A5-99AF-01DA-295F40EE774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4.2. FLOTACIÓN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13C6BFB-76A2-B64A-4672-3A3F317123F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48DA2B6-7F36-A541-52BC-FD01A35B332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3A81D8-D07F-5713-9C45-2BF4F9F32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Cuando un elemento flota hacia un lado, los siguientes elementos flotan a su alrededor ocupando el espacio disponible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C320A6-793D-B4A1-8332-24AE00AB5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2" y="2406428"/>
            <a:ext cx="5667523" cy="356123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CE8EFFA-C0AD-D528-F14F-C835ABB4E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0256" y="2600165"/>
            <a:ext cx="4940968" cy="317376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D6F3798-3F53-F964-F47D-55B49F624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533" y="5773925"/>
            <a:ext cx="201005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79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 POSICIONAMIENTO DE ELEMENTOS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aspecto clave en el diseño de cualquier interfaz web es el del posicionamiento de los elementos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diseñador debe dominar las técnicas de CSS que le permiten componer el espacio y las posiciones para que resulte una interfaz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Atractiva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Usable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Accesible</a:t>
            </a: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 POSITION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la forma en que el elemento se posicionará en la web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Comportamiento por defecto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Ubica el elemento en su posición natural, según el flujo del documento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tienen efecto las propiedades top,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bottom,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z-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algn="just">
              <a:buClr>
                <a:srgbClr val="FAC863"/>
              </a:buClr>
              <a:buNone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B8C502D-4418-500F-6B2D-459CE3244E8E}"/>
              </a:ext>
            </a:extLst>
          </p:cNvPr>
          <p:cNvSpPr/>
          <p:nvPr/>
        </p:nvSpPr>
        <p:spPr>
          <a:xfrm>
            <a:off x="2294019" y="2142565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STATIC</a:t>
            </a:r>
          </a:p>
        </p:txBody>
      </p:sp>
    </p:spTree>
    <p:extLst>
      <p:ext uri="{BB962C8B-B14F-4D97-AF65-F5344CB8AC3E}">
        <p14:creationId xmlns:p14="http://schemas.microsoft.com/office/powerpoint/2010/main" val="150204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 POSITION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elemento se ubica en su posición natural, según el flujo del documento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desplazar los elementos en relación a la posición que tendría en el modo estático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desplaza según los valores top,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bottom y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afecta a la posición de ningún otro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haber solapamientos</a:t>
            </a: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B8C502D-4418-500F-6B2D-459CE3244E8E}"/>
              </a:ext>
            </a:extLst>
          </p:cNvPr>
          <p:cNvSpPr/>
          <p:nvPr/>
        </p:nvSpPr>
        <p:spPr>
          <a:xfrm>
            <a:off x="2294019" y="155338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RELATIVE</a:t>
            </a:r>
          </a:p>
        </p:txBody>
      </p:sp>
    </p:spTree>
    <p:extLst>
      <p:ext uri="{BB962C8B-B14F-4D97-AF65-F5344CB8AC3E}">
        <p14:creationId xmlns:p14="http://schemas.microsoft.com/office/powerpoint/2010/main" val="56598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 POSITION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 lnSpcReduction="10000"/>
          </a:bodyPr>
          <a:lstStyle/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elemento se elimina del flujo del documento y se posiciona en relación con su ancestro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no lo hay, se coloca en relación con el contenedor inicial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posición final se determina según los valores top,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bottom y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resto de los elementos se posicionan como si los de posicionamiento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absolutono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existieran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haber solapamientos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B8C502D-4418-500F-6B2D-459CE3244E8E}"/>
              </a:ext>
            </a:extLst>
          </p:cNvPr>
          <p:cNvSpPr/>
          <p:nvPr/>
        </p:nvSpPr>
        <p:spPr>
          <a:xfrm>
            <a:off x="2294019" y="155338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ABSOLUTE</a:t>
            </a:r>
          </a:p>
        </p:txBody>
      </p:sp>
    </p:spTree>
    <p:extLst>
      <p:ext uri="{BB962C8B-B14F-4D97-AF65-F5344CB8AC3E}">
        <p14:creationId xmlns:p14="http://schemas.microsoft.com/office/powerpoint/2010/main" val="87369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 POSITION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elemento se elimina del flujo del documento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posicionado respecto al contenedor inicial establecido por el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viewport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Sirve para dejar un elemento fijo en la pantalla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posición final se determina según los valores top,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bottom y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B8C502D-4418-500F-6B2D-459CE3244E8E}"/>
              </a:ext>
            </a:extLst>
          </p:cNvPr>
          <p:cNvSpPr/>
          <p:nvPr/>
        </p:nvSpPr>
        <p:spPr>
          <a:xfrm>
            <a:off x="2294019" y="155338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FIXED</a:t>
            </a:r>
          </a:p>
        </p:txBody>
      </p:sp>
    </p:spTree>
    <p:extLst>
      <p:ext uri="{BB962C8B-B14F-4D97-AF65-F5344CB8AC3E}">
        <p14:creationId xmlns:p14="http://schemas.microsoft.com/office/powerpoint/2010/main" val="3347204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 POSITION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elemento se posiciona de acuerdo con el flujo del documento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Luego es desplazado con relación a su ancestro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posición final se determina según los valores de top,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right</a:t>
            </a: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bottom y 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left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desplazamiento no afecta a la posición de ningún otro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B8C502D-4418-500F-6B2D-459CE3244E8E}"/>
              </a:ext>
            </a:extLst>
          </p:cNvPr>
          <p:cNvSpPr/>
          <p:nvPr/>
        </p:nvSpPr>
        <p:spPr>
          <a:xfrm>
            <a:off x="2294019" y="1553382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STICKY</a:t>
            </a:r>
          </a:p>
        </p:txBody>
      </p:sp>
    </p:spTree>
    <p:extLst>
      <p:ext uri="{BB962C8B-B14F-4D97-AF65-F5344CB8AC3E}">
        <p14:creationId xmlns:p14="http://schemas.microsoft.com/office/powerpoint/2010/main" val="3766875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 POSITION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 que se superpongan elementos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ubicar delante o detrás utilizando la propiedad z-</a:t>
            </a:r>
            <a:r>
              <a:rPr lang="es-E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index</a:t>
            </a: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Esta propiedad utiliza un índice numérico para ordenar la superposición de elementos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Dicho índice puede adoptar valores positivos o negativos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8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 POSITION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75AED74-C499-59F9-CFA6-72EF1B567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20" y="1388552"/>
            <a:ext cx="8421359" cy="509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125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4212</TotalTime>
  <Words>618</Words>
  <Application>Microsoft Office PowerPoint</Application>
  <PresentationFormat>Panorámica</PresentationFormat>
  <Paragraphs>84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26</cp:revision>
  <dcterms:created xsi:type="dcterms:W3CDTF">2024-09-11T10:51:13Z</dcterms:created>
  <dcterms:modified xsi:type="dcterms:W3CDTF">2024-11-07T09:15:15Z</dcterms:modified>
</cp:coreProperties>
</file>