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9" r:id="rId3"/>
    <p:sldId id="355" r:id="rId4"/>
    <p:sldId id="358" r:id="rId5"/>
    <p:sldId id="356" r:id="rId6"/>
    <p:sldId id="357" r:id="rId7"/>
    <p:sldId id="359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E3"/>
    <a:srgbClr val="CD9C72"/>
    <a:srgbClr val="FF9267"/>
    <a:srgbClr val="FDEBC7"/>
    <a:srgbClr val="FCDEA2"/>
    <a:srgbClr val="FAC863"/>
    <a:srgbClr val="FAF6D8"/>
    <a:srgbClr val="95BBBA"/>
    <a:srgbClr val="330000"/>
    <a:srgbClr val="6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81" autoAdjust="0"/>
  </p:normalViewPr>
  <p:slideViewPr>
    <p:cSldViewPr snapToGrid="0">
      <p:cViewPr varScale="1">
        <p:scale>
          <a:sx n="48" d="100"/>
          <a:sy n="48" d="100"/>
        </p:scale>
        <p:origin x="6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52FA6-B8F2-5F97-37A3-981DDAB7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DA35A5-96DF-4F77-1804-1C3FF8A840D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 FRAMEWORK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C4E538-08A4-9076-5C75-D754AB017B5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BA44393-51D4-E47D-0754-13A8F8CAD93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A1CA0C-C464-314B-DCE2-4161196F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Fram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ework es un esquema o una especie de plantilla que ofrece una estructura base que sirve como punto de partida para el desarrollo de software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 CSS: conjunto de estilos CSS y scripts en lenguaje cliente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Permiten dotas al HTML de una apariencia y funcionalidad prediseñada, añadidos en orden adecuado y en las etiquetas correctas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CFF22-35C8-55BF-2E91-9B3D61919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414DA78-F75F-11AE-074C-CCC4D9FF75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 FRAMEWORK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9884023-DFA9-43EF-B660-215DCCDDFC8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FE7EFF7-902F-034D-830D-32980D4C96F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ECF67B-6808-ABD9-1405-BDC42146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los más utilizados por desarrolladores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Desarrollado dentro de Twitter, se convierte a código abierto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Objetivo: crear sitios web con CSS y JavaScript con diseños que se basan en el enfoque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mobile-first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adaptarse a pantallas de todo tipo de dispositivos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Dos variantes: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precompilada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basada en código fuente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Versión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precompilada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lista para utilizar, añadiéndola en la etiqueta head, se pueden utilizar clases y scripts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Versión código fuente: para modificar parte del código y generar una hoja de estilos y añadir o modificar parte de los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0FA2C8B-304C-2095-4F37-338150459B3D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33562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3FB9-AEB0-DE22-8380-935724A6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E389B75-CB1F-DDAF-8052-6ED1C8E9D26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 FRAMEWORK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898DB3-D1EE-AC77-43C9-68235AF9A24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737A1EA-34C2-5570-43FA-3CAE03D415A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2A73DE-A4CC-32D9-921C-D56BD466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A8B8103-F6F4-104C-8076-09C85CF7AF52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BOOTSTRAP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D485DB-7C99-7CC9-99F8-C3E963C1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05" y="2429386"/>
            <a:ext cx="10415986" cy="9996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BC7B58E-BA54-2AE1-9BCF-DAB97E64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504" y="3551907"/>
            <a:ext cx="3000992" cy="15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4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5FA17-FB5B-7619-E52A-763610BD7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D89E492-C100-F6E2-F6D8-35E69BA0F41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 FRAMEWORK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336EE8-32D0-5430-C86E-548ADD84DA6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123A5FF-2A30-FB6A-5E69-20F1E71C6BA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0BA1A2-16E0-1212-DF75-3CA4AED5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 altamente personalizable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aporta muchos componentes, son los desarrolladores quienes tienen que generarlos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Sí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 tiene una gran cantidad de clases que afectan a aspectos concretos y específicos: colores de fondo, color de texto, espaciados…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uso de clases tan simples puede provocar redundancia o se produzcan conflictos o propiedades que al final no se utilicen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evitarlo, hace uso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PostCSS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que consigue que las clases del código de producción sea las necesarias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9C35D2-2E04-7013-9BB7-CAFA4C7B3388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TAILWIND CSS</a:t>
            </a:r>
          </a:p>
        </p:txBody>
      </p:sp>
    </p:spTree>
    <p:extLst>
      <p:ext uri="{BB962C8B-B14F-4D97-AF65-F5344CB8AC3E}">
        <p14:creationId xmlns:p14="http://schemas.microsoft.com/office/powerpoint/2010/main" val="18121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20B40-76F4-8F38-9181-E95CEEB8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C9BDFE8-EA1F-095F-6A3A-8F8792C9825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 FRAMEWORK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C057D3-729B-CFA8-9833-5FB6AF0F6E5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439E5CE-2626-DE69-6F3F-39774D260E2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24119-FBC6-6E20-0DE4-CBC701655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0A4DBD4-EDA7-C80E-92B2-5281913BC2CC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TAILWIND CSS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A213DF9-F516-28E4-FB69-639BD856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09" y="2436637"/>
            <a:ext cx="10352377" cy="13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42E64-4827-C1DA-530E-127DF090B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5D95EA7-77D9-32DF-85E9-EFA319B0651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 FRAMEWORK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D4166C-04D3-31C4-F346-EC94967E718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8BE048C-ECFA-2230-E2DF-10D0A650E12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E873A2-B166-5FDD-94A1-86265768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FOUNDATION: modular, permite que se incorporen al proyecto aquellos módulos necesarios para la implementación de los elementos de la interfaz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BULMA: alternativa directa a B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ootstrap con clases muy similares con estética algo distinta. Los nombres de las clases son muy intuitivos. En temas de accesibilidad no es tan completa 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como Bootstrap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59AE139-EC07-49E0-BEBE-03A75D561E8B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OTROS FRAMEWORK</a:t>
            </a:r>
          </a:p>
        </p:txBody>
      </p:sp>
    </p:spTree>
    <p:extLst>
      <p:ext uri="{BB962C8B-B14F-4D97-AF65-F5344CB8AC3E}">
        <p14:creationId xmlns:p14="http://schemas.microsoft.com/office/powerpoint/2010/main" val="1391947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374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32</cp:revision>
  <dcterms:created xsi:type="dcterms:W3CDTF">2024-09-11T10:51:13Z</dcterms:created>
  <dcterms:modified xsi:type="dcterms:W3CDTF">2025-01-21T08:27:50Z</dcterms:modified>
</cp:coreProperties>
</file>