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49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DE3"/>
    <a:srgbClr val="CD9C72"/>
    <a:srgbClr val="FF9267"/>
    <a:srgbClr val="FDEBC7"/>
    <a:srgbClr val="FCDEA2"/>
    <a:srgbClr val="FAC863"/>
    <a:srgbClr val="FAF6D8"/>
    <a:srgbClr val="95BBBA"/>
    <a:srgbClr val="330000"/>
    <a:srgbClr val="6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281" autoAdjust="0"/>
  </p:normalViewPr>
  <p:slideViewPr>
    <p:cSldViewPr snapToGrid="0">
      <p:cViewPr varScale="1">
        <p:scale>
          <a:sx n="48" d="100"/>
          <a:sy n="48" d="100"/>
        </p:scale>
        <p:origin x="67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2A6F2-B8E3-46E5-9966-EC5C71250C6C}" type="datetimeFigureOut">
              <a:rPr lang="es-ES" smtClean="0"/>
              <a:t>30/01/2025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1180-07F5-46B6-A691-30DB823FF1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30/01/2025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30/01/2025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30/01/2025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30/01/2025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30/01/2025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30/01/2025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30/01/2025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30/01/2025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30/01/2025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30/01/2025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30/01/2025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30/01/2025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USO DE ESTILOS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2 | DIW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29B35-969C-2149-5C86-0ACDE10B6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2A4DB87-0E69-CA48-65CE-806788BAC1F8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2.3. LA REJILLA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4FFFB71-708A-7407-E808-F0AFD90D0C21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D29B7AD-0B9F-BA2C-DB1E-95D8BAEDBC64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0D1C6E-837F-F699-8D75-FD31189E4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Bootstrap proporciona un elemento contenedor para envolver los contenidos del sitio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Hay dos clases de contenedores para elegir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.container: contenedor responsivo con ancho fijo. Se le pueden añadir tamaños para que se valor varíe dependiendo del punto de interrupción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.container-fluid: contenedor que se redimensiona automáticamente para ocupar el ancho total y abarcar toda la anchura de la ventana gráfica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E300B27-1863-9990-4ABA-B4909C81DB35}"/>
              </a:ext>
            </a:extLst>
          </p:cNvPr>
          <p:cNvSpPr/>
          <p:nvPr/>
        </p:nvSpPr>
        <p:spPr>
          <a:xfrm>
            <a:off x="2294019" y="1237022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CONTENEDOR</a:t>
            </a:r>
          </a:p>
        </p:txBody>
      </p:sp>
    </p:spTree>
    <p:extLst>
      <p:ext uri="{BB962C8B-B14F-4D97-AF65-F5344CB8AC3E}">
        <p14:creationId xmlns:p14="http://schemas.microsoft.com/office/powerpoint/2010/main" val="180125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C12FC-AD82-AEDB-953E-26D39423D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8CB1B2A-FDC0-DC25-1C1C-C1EC7766D641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2.3. LA REJILLA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4A5F304-3D66-2A20-783A-D8551653BDA7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1E4E157-64EA-C68F-6D2C-7B2FFAB98527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DE2C78-0690-75C9-FBF4-C457FE0B2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Dentro de los contenedores hay que separar los elementos en filas (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rows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), que contienen las columnas (col), que usa Bootstrap para establecer el ancho de cada celda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Bootstrap divide el ancho de cada elemento en 12 columnas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Dependiendo del ancho que se desee dar a un elemento, le damos más o menos columnas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6BDB4E8-987A-8CF5-3A40-BE6332FA4237}"/>
              </a:ext>
            </a:extLst>
          </p:cNvPr>
          <p:cNvSpPr/>
          <p:nvPr/>
        </p:nvSpPr>
        <p:spPr>
          <a:xfrm>
            <a:off x="2294019" y="1237022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ROW Y COL</a:t>
            </a:r>
          </a:p>
        </p:txBody>
      </p:sp>
    </p:spTree>
    <p:extLst>
      <p:ext uri="{BB962C8B-B14F-4D97-AF65-F5344CB8AC3E}">
        <p14:creationId xmlns:p14="http://schemas.microsoft.com/office/powerpoint/2010/main" val="53700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C64DB-96A4-66E6-4F58-2FE13BA36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927C7A3-0DF8-4AC4-E94B-EDA165221D36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2.3. LA REJILLA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7DCD176-A074-EDD6-6275-A538F6890B12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B550CDD-B31A-2E2D-5D55-97CC04CEA8F3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D2643C-889F-4B69-07CB-A9FA2A99D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3D5DA70-F0DB-3C8B-7346-F0F91A19A2F2}"/>
              </a:ext>
            </a:extLst>
          </p:cNvPr>
          <p:cNvSpPr/>
          <p:nvPr/>
        </p:nvSpPr>
        <p:spPr>
          <a:xfrm>
            <a:off x="2294019" y="1237022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ROW Y COL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C2B07B2-CE55-EBA0-D65B-BF40424A7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67" y="2115585"/>
            <a:ext cx="10200462" cy="41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7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90119-52DC-2A34-CAF7-4B519D3CF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5F0CB7D-17DE-EE2F-3065-22E1B000A128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2.3. LA REJILLA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45EA8F4-8D74-B4EB-FAF2-5C21A3F6375C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2886013-C21A-6AE2-E10D-0EE8890D6999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08C867-C0EC-AF70-58FC-034C72ECF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la imagen anterior, las columnas 5 y desde la 7 a la 11 no se muestran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Esas columnas existen, pero necesitan complementarse con columnas de otro tamaño para poder ocupar el 100% de la pantalla, para poder llegar a 12 columnas en total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Cada vez que se crea un elemento dentro de una columna, este elemento cuenta con 12 columnas y así sucesivamente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0BC31EC-A1FB-999D-B571-C87D4CB0F510}"/>
              </a:ext>
            </a:extLst>
          </p:cNvPr>
          <p:cNvSpPr/>
          <p:nvPr/>
        </p:nvSpPr>
        <p:spPr>
          <a:xfrm>
            <a:off x="2294019" y="1237022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ROW Y COL</a:t>
            </a:r>
          </a:p>
        </p:txBody>
      </p:sp>
    </p:spTree>
    <p:extLst>
      <p:ext uri="{BB962C8B-B14F-4D97-AF65-F5344CB8AC3E}">
        <p14:creationId xmlns:p14="http://schemas.microsoft.com/office/powerpoint/2010/main" val="201297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077AA-3116-4DD5-79AC-C293DA59B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87C3EEE-4DC0-5A66-0D71-02D1645EC793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2.3. LA REJILLA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CDB73FD-4C3F-177F-6621-A92490E6C2C7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B143C7F-C11E-2099-BAE4-C0EA323FDC24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B311B4-B61D-1735-7B38-4D6A15BA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no se quiere rellenar el espacio sobrante con ningún elemento, se puede usar la clase .offset(1 a 11)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dejar un espacio en blanco de tamaño igual que el valor que le indiquemos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Mueve el elemento donde se aplique la clase a la derecha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CCA316C-A526-70C0-2C56-595445FC31D6}"/>
              </a:ext>
            </a:extLst>
          </p:cNvPr>
          <p:cNvSpPr/>
          <p:nvPr/>
        </p:nvSpPr>
        <p:spPr>
          <a:xfrm>
            <a:off x="2294019" y="1237022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GUTTERS Y OFFSET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E10CFF0-03DE-4889-ACEE-7157F7DF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059" y="4385645"/>
            <a:ext cx="7375881" cy="220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84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05308-DF71-F277-FBE4-9D9095CD5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3D90FD0-FE8E-D4D4-07AA-25C8DF666189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2.3. LA REJILLA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8A4762D-2A71-CE63-6DDB-2C30E6B0F2D3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E4EF628-0C05-10DE-6FC0-31D60EFC346B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961D1B-4B0F-23F0-AD26-6A0161866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Gutters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son espacios entre elementos contenidos en el elemento donde se aplique la clase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necesita usar la clase g[x [y]-(Valores)]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e y hacen referencia a horizontal y vertical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no se añaden, se aplica 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padding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hacia todos los lados donde haya elementos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Estos añaden un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padding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cada elemento dentro del elemento que contenga la clase cuyo tamaño empieza en 0,25rem (8px)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3292B89-4E49-6C5D-3D9F-E4A7751962FA}"/>
              </a:ext>
            </a:extLst>
          </p:cNvPr>
          <p:cNvSpPr/>
          <p:nvPr/>
        </p:nvSpPr>
        <p:spPr>
          <a:xfrm>
            <a:off x="2294019" y="1237022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GUTTERS Y OFFSET</a:t>
            </a:r>
          </a:p>
        </p:txBody>
      </p:sp>
    </p:spTree>
    <p:extLst>
      <p:ext uri="{BB962C8B-B14F-4D97-AF65-F5344CB8AC3E}">
        <p14:creationId xmlns:p14="http://schemas.microsoft.com/office/powerpoint/2010/main" val="951361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2016C-F217-0BEE-C669-5B9BF9093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202E444-2018-6B7E-11F1-6D007738AD15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2.3. LA REJILLA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73F6FB6-C629-EEB8-578E-5D0CE56F849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3E609DF-4C6C-5F3A-90BA-BFC0638CFB6C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0BB8B9-B3CA-937B-5221-9595E303C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3F1F15F-620B-2C5C-6272-7CB6D6836B92}"/>
              </a:ext>
            </a:extLst>
          </p:cNvPr>
          <p:cNvSpPr/>
          <p:nvPr/>
        </p:nvSpPr>
        <p:spPr>
          <a:xfrm>
            <a:off x="2294019" y="1237022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GUTTERS Y OFFSET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E7458BF-5FDE-9DCD-0F88-9A2DEEF47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47" y="2167946"/>
            <a:ext cx="9774302" cy="417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37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DABEE-0E2A-B664-8DC5-69F0378C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4A3EF6F-8F9F-A736-1A90-9DA12BD30131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2.3. LA REJILLA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5762EC9-A05D-4569-D693-3FA666D39580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B7F2546-5E9D-3C3A-FDB0-FFD73CEE966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1C81A9-2581-8868-30CC-140C1546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necesario indicar cuántas columnas debe ocupar un elemento de la interfaz en cada dispositivo, según su tamaño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Cuando esté definido, se aplicarán las clases de forma consecutiva de menor a mayor tamaño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96FDAE4-E801-AA57-D8FD-D9FA1553B48F}"/>
              </a:ext>
            </a:extLst>
          </p:cNvPr>
          <p:cNvSpPr/>
          <p:nvPr/>
        </p:nvSpPr>
        <p:spPr>
          <a:xfrm>
            <a:off x="2294019" y="1237022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DISEÑO RESPONSIVO CON COLUMNAS</a:t>
            </a:r>
          </a:p>
        </p:txBody>
      </p:sp>
    </p:spTree>
    <p:extLst>
      <p:ext uri="{BB962C8B-B14F-4D97-AF65-F5344CB8AC3E}">
        <p14:creationId xmlns:p14="http://schemas.microsoft.com/office/powerpoint/2010/main" val="355431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FE3E1-A66C-52E8-DDF2-4E848EE48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C73C94-CF77-CC03-4706-2ED60542A6A2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2.3. LA REJILLA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95B67F3-A282-1D7B-4C5A-C90FEEFAB5AC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52BD459-0069-7337-F381-A6D70237A4CF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7C66A4-643F-4967-4312-B26769D0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323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Ejemplo: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la versión x-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small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el elemento 1 y 2 ocuparán todo el ancho de pantalla y quedarán uno debajo del otro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la versión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small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el elemento 1 utilizará 8 columnas, el elemento2, cuatro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la versión médium, los 2 elementos ocupan media pantalla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la versión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large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los elementos usarán una tercera parte, el elemento 2 añadirá un espacio en blanco entre los elementos de cuatro columnas para separarse del Elemento1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las versiones XL y XXL, los elementos ocupan una cuarta parte de la pantalla, el elemento 2 añadirá un espacio en blanco entre ellos de media pantalla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2DAAFD7-3CC6-B11A-4976-3DBB9FE7F8B9}"/>
              </a:ext>
            </a:extLst>
          </p:cNvPr>
          <p:cNvSpPr/>
          <p:nvPr/>
        </p:nvSpPr>
        <p:spPr>
          <a:xfrm>
            <a:off x="2294019" y="1237022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DISEÑO RESPONSIVO CON COLUMNAS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A96096A-F2AF-0C20-3631-BFE3EF482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162" y="2008147"/>
            <a:ext cx="9062943" cy="70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47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568FD-4A3E-F69E-0B97-A496F550F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4E65D2E-D928-FB98-7040-AE032F37AF4C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2.4. UTILIDADES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8AA9BC3-2789-2688-3377-AAB3877359D0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7C337EE-4DF0-375B-9926-96064ECD2E98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A3A160C-F887-4230-A621-B6BFF6A3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clases con el prefijo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seguidas de algún color permiten cambiar el color del texto o el color del fondo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También es posible añadir a un fondo con el color deseado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-(…) la clase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bg-gradient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que aplicará un degradado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sútil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 color de fondo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2D61EAD-D9CF-2ACC-B883-C88791773840}"/>
              </a:ext>
            </a:extLst>
          </p:cNvPr>
          <p:cNvSpPr/>
          <p:nvPr/>
        </p:nvSpPr>
        <p:spPr>
          <a:xfrm>
            <a:off x="2294019" y="1237022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COLORES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C08F5C-626C-4D71-C65E-FF45A1B62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3016373"/>
            <a:ext cx="8229602" cy="82525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FA59FB9-C2A9-5C88-76BB-59BF21788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8" y="4997675"/>
            <a:ext cx="8229601" cy="83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52FA6-B8F2-5F97-37A3-981DDAB75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FDA35A5-96DF-4F77-1804-1C3FF8A840DE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 BOOTSTRAP. INSTALACIÓN Y DISEÑO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6C4E538-08A4-9076-5C75-D754AB017B5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BA44393-51D4-E47D-0754-13A8F8CAD934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A1CA0C-C464-314B-DCE2-4161196FA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 CSS de código abierto que utiliza múltiples recursos CSS y JavaScript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 principal característica es que sus clases están preparadas para diseñar sitios web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06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A899D-F2E2-D601-B83C-BC6FFA90E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5AF0FEA-7711-A68C-FF62-493429081BE8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2.4. UTILIDADES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22EB6E9-9219-3B65-5417-E2EB74894B0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84764CB-522D-27AC-C336-A9DCD96FF6CF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3DB673-7635-14C7-6C67-EA5021D54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controlar la opacidad general, la del texto o la del color de fondo añadiendo su porcentaje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B18F7E-6B7C-10C9-59B4-59B158E7DD46}"/>
              </a:ext>
            </a:extLst>
          </p:cNvPr>
          <p:cNvSpPr/>
          <p:nvPr/>
        </p:nvSpPr>
        <p:spPr>
          <a:xfrm>
            <a:off x="2294019" y="1237022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COLORES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47C3D36-7629-C97C-E303-6870EC0DA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66" y="2898736"/>
            <a:ext cx="8341868" cy="110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78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65EFB-F73A-09B6-BAE9-40026D4BA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5C180B5-2AEA-137D-C8FF-E4E965A96E9D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2.4. UTILIDADES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0964A34-6621-5489-005A-C453AB7AE11A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96C9387-FF0A-6F6D-E93F-DBA35A3BFA1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F5EDB79-D778-6540-999A-6E4DA6C51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clase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añade un borde a un elemento y permite modificar su dirección, tamaño o color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clase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rounded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redondea las esquinas del elemento permitiendo establecer el radio y las esquinas del borde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A73BD47-3772-C7E4-B67D-CF9EC35DC3F0}"/>
              </a:ext>
            </a:extLst>
          </p:cNvPr>
          <p:cNvSpPr/>
          <p:nvPr/>
        </p:nvSpPr>
        <p:spPr>
          <a:xfrm>
            <a:off x="2294019" y="1237022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BORDES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C8CD680-92F9-E5FF-FEAB-E8C1428BD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005" y="2977971"/>
            <a:ext cx="8291989" cy="90205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5C22FCE-402C-76FD-7CE6-18048E6A1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005" y="5098895"/>
            <a:ext cx="8291988" cy="103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88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EFF75-85E2-499D-35A6-C17A90820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0225D0E-1D2C-2671-ADB5-33E732BC7415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2.4. UTILIDADES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56EFB8B-A8F3-9350-7D99-8FCB97A0990B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3257ACC-CDF4-E650-0178-F4F42D3FAC10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C5FDF9-10F8-C323-8F3C-16497F753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clase d-() permite definir varias opciones de la propiedad CSS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display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 función del tamaño de la pantalla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Además de la clase d-(…) cuenta con clases propias para mostrar o dejarlo oculto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4EB0FE4-A682-3ECB-4D60-F0FD73251B9E}"/>
              </a:ext>
            </a:extLst>
          </p:cNvPr>
          <p:cNvSpPr/>
          <p:nvPr/>
        </p:nvSpPr>
        <p:spPr>
          <a:xfrm>
            <a:off x="2294019" y="1237022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MOSTRAR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145BDAB-ACCC-2264-905F-C53663659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51" y="2938394"/>
            <a:ext cx="8551498" cy="12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78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710B5-952F-194A-CDCC-08243B826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8138EC0-CE86-1B0E-6D18-0F524DAF8F52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2.4. UTILIDADES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6BAEFD6-D620-8ED7-BA8F-F2C7F118A3F4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B82CEA7-4764-3C9E-4115-5096C7073EE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0C437E-AB63-78F3-F1DB-6896FE702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clases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float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-[PI]-(…) y position-(…) permiten cambiar la posición de un elemento dentro de la interfaz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-(…)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align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-(…) se puede mover a donde se situará el texto dentro del elemento al que pertenezca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También es posible utilizar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flexbox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7CC86F6-6959-2B19-F279-54E2845516FE}"/>
              </a:ext>
            </a:extLst>
          </p:cNvPr>
          <p:cNvSpPr/>
          <p:nvPr/>
        </p:nvSpPr>
        <p:spPr>
          <a:xfrm>
            <a:off x="2294019" y="1237022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POSICIÓN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6C06322-A4C4-4702-F57D-A7C3096BE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24" y="4516597"/>
            <a:ext cx="6782747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53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A9640-CF2E-CBBD-81D9-FC82A2F17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2885E6C-9998-74BA-69E7-6CE0DE1F4C31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2.4. UTILIDADES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8802933-B282-8BF8-D4C5-552278AD52DC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96D647F-5864-7875-92FD-72065B2365A3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0B81C2-71FA-DD89-F366-576CE83C4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poder gestionar los márgenes y el relleno interior de los elementos, se utilizan las clases p y m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579741C-599A-A24E-F5DD-07D20CB78B2B}"/>
              </a:ext>
            </a:extLst>
          </p:cNvPr>
          <p:cNvSpPr/>
          <p:nvPr/>
        </p:nvSpPr>
        <p:spPr>
          <a:xfrm>
            <a:off x="2294019" y="1237022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ESPACIADO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8257CD2-627C-CCC2-30C7-30B7CA53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044" y="2986868"/>
            <a:ext cx="8361911" cy="33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46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1F0D4-0780-DCA6-AD20-987EF82D4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7969CC8-1491-AC74-6D39-8F6CEFDB94D5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2.4. UTILIDADES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8661DBD-6ACB-80E2-1C08-93279C6035BA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24C89D9-8DF3-5E7A-85EA-1EDE5D15B8FA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67B887-2BDA-480B-DDC1-B2FAD651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Sufijos que se añaden a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-(…) para mejorar su estilo, como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wrap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nowrap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uppercase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lowercase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capitalize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decoration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-(…)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2A98FE5-E83E-7E5D-D355-AEB79A2BA353}"/>
              </a:ext>
            </a:extLst>
          </p:cNvPr>
          <p:cNvSpPr/>
          <p:nvPr/>
        </p:nvSpPr>
        <p:spPr>
          <a:xfrm>
            <a:off x="2294019" y="1237022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TEXTO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CF9E32E-74A8-3C26-91C3-A1ED362F6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553" y="3197390"/>
            <a:ext cx="9402894" cy="303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49539-BB03-5B96-187F-05BA14414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FC8A4C3-90D3-76DD-57A1-1A8381CD161B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INSTALACIÓN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18918C7-F4E7-E1A0-F078-06712E689ACC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2929DE7-4CF7-594F-9027-375314075EA9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FCAE36-FB78-3D15-8920-92EDDF80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Hay dos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formas de utilizar Bootstrap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Descargarlo de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https://getbootstrap.com/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donde se pueden encontrar dos opciones de descarga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archivos CSS y JavaScript compilados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archivos fuente SCSS, JavaScript y la documentación, que necesitarán compilarse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Incluir Bootstrap de un CDN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CSS de Bootstrap se tiene que cargar copiando el &lt;link&gt; del estilo en el &lt;head&gt; como primera hoja de estilo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Bootstrap cuenta con dos archivos JavaScript, el archivo de componentes propios de Bootstrap y el archivo de la librería externa Popper.js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el uso de información y ventanas emergentes</a:t>
            </a:r>
          </a:p>
        </p:txBody>
      </p:sp>
    </p:spTree>
    <p:extLst>
      <p:ext uri="{BB962C8B-B14F-4D97-AF65-F5344CB8AC3E}">
        <p14:creationId xmlns:p14="http://schemas.microsoft.com/office/powerpoint/2010/main" val="305259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B85AB-4583-2E78-91DB-FD60EE035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A1AC44-6FB8-4693-8018-15467384A99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INSTALACIÓN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3502B05-8E84-EC0A-15F9-D53AABA2D496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8A3A532-41A8-C0FF-4A31-748EF7A586CA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FF0D50-E14B-2619-6287-C4EF4DC19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el correcto funcionamiento de la librería, hay que tener en cuenta que se siguen los siguientes dos puntos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Usar el HTML5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doctype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&lt;!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doctype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Agregar la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metaetiqueta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responsive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viewport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B0BB776-8681-54D2-5439-64D5A63D8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821" y="3429000"/>
            <a:ext cx="9144357" cy="35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1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1D36D-1728-9569-702A-930F8AECA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0371CE9-E305-40BB-9A1B-92004A0B4FFD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2.2. PERSONALIZACIÓN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AE45631-CBF4-88E0-CC06-064B4A911E48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82684EB-98AA-1119-FBD3-24F34A65812A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11FF91-28B8-1F51-0472-3F85F2E5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Bootstrap es un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framework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código abierto, lo que permite modificar parte de su código para personalizarlo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modificar el contenido del directorio CSS donde están todos los archivos escritos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personalización más habitual es cambiar el tema o colores para adaptarlos a los colores corporativos de la empresa o temas del sitio web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Dentro del archivo _variables se pueden encontrar los valores que predefinen el diseño de Bootstrap, los tamaños, @media para diferentes dispositivos, tamaños de fuentes, tables, colores…</a:t>
            </a:r>
          </a:p>
        </p:txBody>
      </p:sp>
    </p:spTree>
    <p:extLst>
      <p:ext uri="{BB962C8B-B14F-4D97-AF65-F5344CB8AC3E}">
        <p14:creationId xmlns:p14="http://schemas.microsoft.com/office/powerpoint/2010/main" val="249584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D7BBE-57E7-E8A7-71F6-56EBE7059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A56DD8F-3549-6395-6819-5829670DB8CE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2.2. PERSONALIZACIÓN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54587CC-8CF6-7413-A20C-59A77518A428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62F00EA-6F66-63EC-AFAD-DC6F3EDB6B71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8B82E5-9EE5-597D-EE15-CE93B8BF6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Bootstrap genera sus temas siguiendo dos gamas de colores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Gama de grises (White, grey de 100 a 900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black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Gama de colores (blue,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purple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pink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red…)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Utilizando estas dos gamas, Bootstrap establece los estilos que utiliza con ocho colores principales a los que se une el blanco y el negro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Primary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Secondary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Success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Info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Warning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Danger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Light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Dark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0C5C2-FE0E-3A4F-7FAD-6F4B92C39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751C3C6-C838-83FF-21C5-CFCDB22C90BC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2.3. LA REJILLA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9B14D29-76D3-BE59-5636-9CD96931043D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689A704-56DB-2EBB-64E8-FE5AB28D9E02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B494CD7-ABC6-9132-713E-D73DB25AE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Bootstrap 5 se basa en un sistema de diseño de cuadrícula para maquetar y distribuir los elementos de la web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emplea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flexbox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alinear el contenido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objetivo es posicionar los elementos en cada celda de la cuadrícula, dándoles a estas celdas el tamaño deseado, por lo que algunas ocupan más espacio y otras, menos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49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39B21-D94F-C780-9D5C-A80BA44AF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05CF6BD-551B-B943-C15D-2F09CE340769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2.3. LA REJILLA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4601E79-E8DE-9475-13A3-CBADCBFC306B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1DE9933-DC65-ACDE-F28F-80D5F0D88195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54E79F66-FBFF-4943-EA98-0DFB8D8A5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6390" y="1196047"/>
            <a:ext cx="6319220" cy="5446097"/>
          </a:xfrm>
        </p:spPr>
      </p:pic>
    </p:spTree>
    <p:extLst>
      <p:ext uri="{BB962C8B-B14F-4D97-AF65-F5344CB8AC3E}">
        <p14:creationId xmlns:p14="http://schemas.microsoft.com/office/powerpoint/2010/main" val="90159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B962D-26C1-FE0E-39EF-5DC797E73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6631D54-9A13-ED06-DC17-B7D666D9016D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2.3. LA REJILLA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8F3856F-3C99-D43E-FEA7-A851A7E74C38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BFB0CC7-7D2F-897E-7F53-0B251747D27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A46E39-B557-085E-EABB-E4BAF5963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el diseño de cuadrícula existen 6 puntos de interrupción que se pueden utilizar en muchos de los componentes de Bootstrap para poder adaptarlos a diferentes tamaños de dispositivos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F93DE46-EA7E-53CF-99FF-0211798B9A74}"/>
              </a:ext>
            </a:extLst>
          </p:cNvPr>
          <p:cNvSpPr/>
          <p:nvPr/>
        </p:nvSpPr>
        <p:spPr>
          <a:xfrm>
            <a:off x="2294019" y="1237022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PUNTOS DE INTERRUPCIÓN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1A8E6D1-9A4D-7181-1BC4-6C565A108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97" y="3399862"/>
            <a:ext cx="9754605" cy="286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74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6457</TotalTime>
  <Words>1409</Words>
  <Application>Microsoft Office PowerPoint</Application>
  <PresentationFormat>Panorámica</PresentationFormat>
  <Paragraphs>154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36</cp:revision>
  <dcterms:created xsi:type="dcterms:W3CDTF">2024-09-11T10:51:13Z</dcterms:created>
  <dcterms:modified xsi:type="dcterms:W3CDTF">2025-01-30T09:18:33Z</dcterms:modified>
</cp:coreProperties>
</file>