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2" r:id="rId3"/>
    <p:sldId id="367" r:id="rId4"/>
    <p:sldId id="368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IMPLANTACIÓN DE CONTENIDO MULTIMEDIA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3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B1D10-0A6B-6C21-3BF4-CA1998767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EA49FC-C036-0175-7B61-812848B2493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REGISTRO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E2CE9E-1007-0B7B-3CAC-A486EC25D5D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A8AECE-3309-29D9-8C0E-8D67731166D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6FB9B3-5144-F166-53AD-E59F7477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Registro público donde se puede inscribir la obra que se quiere proteger con la Ley de Propiedad Intelectual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debe acudir para modificar o extinguir sus derechos de autor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 del Ministerio de Cultura y es único en todo el territorio nacional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registro está obsoleto para la era digital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Conlleva una serie de trámites que hacen inviable tener que registrar todos y cada uno de los recursos digitales que se generan a diario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92730F6-3F9C-113A-19FF-0B4F7695A00D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REGISTRO DE LA PROPIEDAD INTELECTUAL</a:t>
            </a:r>
          </a:p>
        </p:txBody>
      </p:sp>
    </p:spTree>
    <p:extLst>
      <p:ext uri="{BB962C8B-B14F-4D97-AF65-F5344CB8AC3E}">
        <p14:creationId xmlns:p14="http://schemas.microsoft.com/office/powerpoint/2010/main" val="325337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A80DE-C5CC-A2EF-98A6-39869DC94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EC86DF7-22CC-B3F8-AE08-440DBC77E40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REGISTRO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A35018-6B76-FE1B-FAE4-1331DE4F560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E2366EB-1328-0F2F-C87C-696E75BC9EF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B31925-6A08-40E1-CF00-803C5063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Gestionado por empresas privadas con el mismo servicio que el registro público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inscribir la obra con cualquier tipo de licencia para demostrar la autoría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ventaja es el registro digital, que agiliza el proceso y permite inscribir cada publicación en un blog de forma automática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97CD281-D342-BD36-7DD6-6BD85FFC3216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REGISTRO ON-LINE</a:t>
            </a:r>
          </a:p>
        </p:txBody>
      </p:sp>
    </p:spTree>
    <p:extLst>
      <p:ext uri="{BB962C8B-B14F-4D97-AF65-F5344CB8AC3E}">
        <p14:creationId xmlns:p14="http://schemas.microsoft.com/office/powerpoint/2010/main" val="197474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7D3D-05A8-8FAB-5360-0B8B50CD9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FFBCAA2-A569-6008-9D26-2B8A82D8177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ENTIDADES DE GESTIÓN COLECTIVA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B46D4C3-0827-805A-AB29-BA6A7032053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8BA16C6-483C-2C39-222C-BE8BE42508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A1CA84-8821-A174-04A7-127F1AF7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entidades de gestión colectiva son organismos en los que se puede delegar la gestión y administración de los derechos de autor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 funciones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Fijar las tasas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cesión de derechos con los clientes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Conceder licencias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la cesión de los derechos realizando los trámites necesarios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Realizar un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seguimiento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dónde y cómo se usan las obras cedidas para comprobar que se cumple lo establecido en el contrato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Recaudar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las tasas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distribuir beneficios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entre los autores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0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E00E1-F646-CEC9-838B-BA0F1F89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7DE5BE-2817-2A8D-F0C2-99BD8E431E8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ENTIDADES DE GESTIÓN COLECTIVA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CF8775-951F-CF2C-191C-6A5032BDA10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8C3AA59-6905-D878-C5FD-EF18907C95C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598449-4F47-0482-A220-DA268489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diversas entidades de este tipo en nuestro país, cada una de las cuales se ocupa de un tipo de obra diferente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SGAE: Sociedad General de Autores y Editores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CEDRO: Centro Español de Derechos Reprográficos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VEGAP: Visual, Entidad de Gestión de Artistas Plásticos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DAMA: Asociación de Derechos de Autor de Medios Audiovisuales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SEDA: Sociedad Española de Derechos de Autor</a:t>
            </a:r>
          </a:p>
        </p:txBody>
      </p:sp>
    </p:spTree>
    <p:extLst>
      <p:ext uri="{BB962C8B-B14F-4D97-AF65-F5344CB8AC3E}">
        <p14:creationId xmlns:p14="http://schemas.microsoft.com/office/powerpoint/2010/main" val="90304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80852-1264-DC6A-188B-3F64BF36F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CE128E-1144-3615-8330-461A3C7DBC8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CASO PRÁCTICO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7AB591D-B635-C331-2A48-009113A924A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3D5FCB-5D01-5392-ED2E-42DE9EE7A93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9E0614-7E38-78B0-A298-2A320B96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¿Cómo podemos buscar imágenes de dominio público o con licencia Creative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Commons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5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PROPIEDAD INTELECTUAL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Únicamente el autor tiene derecho a autorizar el uso, la modificación o la distribución de sus obras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 autorización incluye una serie de condiciones impuestas por la licencia con la que se distribuya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debe revisar dicha licencia antes de utilizar cualquier recurso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54B52-E5CB-133B-A452-9BEE8EA6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5CFE68-E777-0579-CC73-670D4BBA994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DERECHOS DE AUTOR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9E6E94-0076-F15B-3F71-D2B59CF317E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A700A33-A801-8044-622F-949BF630562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A19745-9522-EC84-9E50-9A59AFDB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creamos cualquier recurso digital, se obtienen unos derechos inherentes sobre él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Derechos de autor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Proporcionan la capacidad de decisión sobre dicho recurso y se puede definir si es de 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libre disposición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 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privativo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Estos derechos están definidos en la 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Ley de Propiedad Intelectual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que trata de proteger la autoría de las obras y evitar posibles plagios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 infracción de los derechos de autor puede conllevar problemas legales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Puede suponer el pago de daños y prejuicios al autor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6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9F26-22ED-B610-F6B3-BC99D568D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A8FDAE-E153-CD20-397A-081539B6485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LICENCIAS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E0A10A-9829-81AA-3231-E2BAE0B497C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487DA4A-A758-9FE8-CD0A-AFB8E23827C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1EE4B3-EFD0-F25C-7B53-9D4A5287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 las condiciones en las que puede utilizarse un recurso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 conocer los tipos que existen y sus características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dominio público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Copyleft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ECA47-9A66-3BBE-E0F5-73E9A5793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9DFF1D-EDB8-60E7-EF94-2527401E3A7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LICENCIAS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ADF1FF-7C47-1F1A-E5E4-0F772226AC9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C72D94E-F37D-9A1A-E6CC-DD6194A7649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FE57B3-FA49-901D-C38A-01B18C71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más restrictiva.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Solo puede ser utilizado si el autor cede sus derechos.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recurso de pago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contenido libre.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Cualquier persona puede manipular y usar un recurso con esta licencia, sin condiciones.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Recursos gratuitos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D516CD-68CC-4382-A8B7-6C1D61371D38}"/>
              </a:ext>
            </a:extLst>
          </p:cNvPr>
          <p:cNvSpPr/>
          <p:nvPr/>
        </p:nvSpPr>
        <p:spPr>
          <a:xfrm>
            <a:off x="954501" y="1499225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COPYRIGHT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B741D5-0661-6698-31C1-12D5F874DBF5}"/>
              </a:ext>
            </a:extLst>
          </p:cNvPr>
          <p:cNvSpPr/>
          <p:nvPr/>
        </p:nvSpPr>
        <p:spPr>
          <a:xfrm>
            <a:off x="954502" y="3602362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DE DOMINIO PÚBLICO</a:t>
            </a:r>
          </a:p>
        </p:txBody>
      </p:sp>
    </p:spTree>
    <p:extLst>
      <p:ext uri="{BB962C8B-B14F-4D97-AF65-F5344CB8AC3E}">
        <p14:creationId xmlns:p14="http://schemas.microsoft.com/office/powerpoint/2010/main" val="11836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C7BC-85CE-3EF8-CA0E-0AF2A2493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F5311A-6295-2AA5-9DC5-AA982A6529E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LICENCIAS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50B1C2-0DE9-9AF6-2754-93DE8280FDE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4ECA068-1B17-300A-C697-27A422BE4A9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EE1D2D-3536-1A58-73D0-B33E15DD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Grupo de licencias de término medio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Suelen permitir el uso gratuito del recurso, con condiciones del autor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licencia más utilizada de este grupo es la llamada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Creative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al autor colocar una serie de iconos para imponer las condiciones de uso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EF29E1-EF59-5BC7-4659-3A18A956439F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COPYLEFT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6A1141-7C7E-4671-5531-A3EB0C65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41" y="3610409"/>
            <a:ext cx="858317" cy="8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4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E3FE3-F3B5-6930-F4C5-F626DC2A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C5567F-4CB8-5F10-19D2-343CCA5D934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LICENCIAS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E8E4C2-2A31-D433-AB04-3E11C7B05E8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32E20E4-B20F-C614-04D7-60434F5877E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461096-3744-C063-EAAE-72278BEA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iconos son los siguientes: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Reconocimiento (BY): obliga a nombrar al autor del recurso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comercial (NC): solo se puede usar para fines no comerciales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 obras derivadas (ND): no puede modificarse ni crear otras obras a partir de esta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Compartir igual (SA): si se modifica, el nuevo recurso generado tendrá que tener la misma licencia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BD49E0-DB92-3F8B-7110-9923D4B40F8C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COPYLEFT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F0C029-F273-5A27-D9EA-C00FD7BD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805" y="2412591"/>
            <a:ext cx="447737" cy="4477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80FDBA-81FB-E353-9B3E-1B931E7B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405" y="2856317"/>
            <a:ext cx="847843" cy="4096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D91E262-BB8B-4C08-DFBE-165549F6A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057" y="3727142"/>
            <a:ext cx="355217" cy="34825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231460F-1737-4106-70DE-9CCB3F0AA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768" y="4497884"/>
            <a:ext cx="53347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0A91E-7D29-8846-6517-B6A05D8C4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6A613EC-E99D-DA2F-64D9-99747160B1D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LICENCIAS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FAB960-805E-7E50-ED54-4D565A73E2E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A83A5F8-820F-6ECA-0A5A-56258420049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0EC030-5277-2162-129D-DB8194E0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Combinando varias de las condiciones vistas, se han creado 6 variantes de la licencia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Creative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Commons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se indica el tipo de licencia de la obra, estará protegida por los derechos de autor y, por tanto, tendrá copyright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0F0984-E957-FF51-0FE3-96ADFA74AD0C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COPYLEFT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C28686-B016-D2C0-0AF3-BFB2842F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62" y="2923919"/>
            <a:ext cx="462027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B0FDF-41F6-39F2-8E98-27ACAF6D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A05B4F5-087B-F3AE-211A-FE8A27EA3A6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REGISTRO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E48B87-8CA8-4618-E878-F8A59472A6E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592E48-2575-3FFF-D223-D3BC4FD77EA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16845F-EEB1-CDBE-126A-AB6B39B3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¿Se deben registrar todos los recursos digitales que generemos?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Según la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Ley de Propiedad intelectual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no es necesario hacer el registro para tener los derechos de autor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Hacer el registro evita que otra persona pueda registrar la obra como si fuese suya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Agilizará el proceso judicial en caso de detección de alguna copia o uso indebido de esta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857</Words>
  <Application>Microsoft Office PowerPoint</Application>
  <PresentationFormat>Panorámica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23</cp:revision>
  <dcterms:created xsi:type="dcterms:W3CDTF">2024-09-11T10:51:13Z</dcterms:created>
  <dcterms:modified xsi:type="dcterms:W3CDTF">2025-01-08T09:23:22Z</dcterms:modified>
</cp:coreProperties>
</file>