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42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89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67"/>
    <a:srgbClr val="FDEBC7"/>
    <a:srgbClr val="FCDEA2"/>
    <a:srgbClr val="FAC863"/>
    <a:srgbClr val="FAF6D8"/>
    <a:srgbClr val="95BBBA"/>
    <a:srgbClr val="330000"/>
    <a:srgbClr val="660000"/>
    <a:srgbClr val="99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263" autoAdjust="0"/>
  </p:normalViewPr>
  <p:slideViewPr>
    <p:cSldViewPr snapToGrid="0">
      <p:cViewPr varScale="1">
        <p:scale>
          <a:sx n="60" d="100"/>
          <a:sy n="60" d="100"/>
        </p:scale>
        <p:origin x="15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IMPLANTACIÓN DE CONTENIDO MULTIMEDIA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3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141A7-2871-117B-61AC-0FD8E836D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1B942E0-E425-670E-12A5-AD3EC0CC0093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2.3. LOGOS, ICONOS BANNERS E IMÁGENES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6E2384C-9829-0D1D-A411-4A702B78DB7C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60B4512-A072-087B-6DC9-37D8E73D7D74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F79BAE-9D79-BCED-FDA4-CB95A2CD1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Símbolos o letras que identifican una institución, marca, persona o sociedad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Deben ser simples, distinguibles y que impacten, para no olvidarlos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iconos no tienen texto, los logos pueden tenerlo o no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Símbolo visual gráfico que representa una idea o función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Ejemplo: el icono del GPS/ubicación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75582A0-E457-4CE7-F2C4-11394018CB4E}"/>
              </a:ext>
            </a:extLst>
          </p:cNvPr>
          <p:cNvSpPr/>
          <p:nvPr/>
        </p:nvSpPr>
        <p:spPr>
          <a:xfrm>
            <a:off x="954502" y="1261068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LOGOS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D81E919-6D1C-B397-BB0A-7590DA51FC5D}"/>
              </a:ext>
            </a:extLst>
          </p:cNvPr>
          <p:cNvSpPr/>
          <p:nvPr/>
        </p:nvSpPr>
        <p:spPr>
          <a:xfrm>
            <a:off x="954501" y="3760644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ICONOS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D8D452F-F51C-14D6-209D-0F83A566F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572" y="5375709"/>
            <a:ext cx="372743" cy="56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42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663D8-0B5F-3EFD-B949-34575CCE6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FF1C5EB-5EE6-05C4-9A64-15F86E4DF83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2.3. LOGOS, ICONOS BANNERS E IMÁGENES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29878AD-BC93-96FA-4934-C8A3FDF2B873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89CE20C-868D-E955-48DF-CB89A5215AE1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068D7F-33D6-F0B8-E97E-C47A14E62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Piezas publicitarias que suelen combinar imágenes, textos, animaciones y elementos interactivos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Existen de diferentes tipos en función de su tamaño y posición en la página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Objetivo: atraer tráfico hacia el sitio del anunciante que paga por su inclusión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1C9913-3508-60DE-38E1-9AFF8C579852}"/>
              </a:ext>
            </a:extLst>
          </p:cNvPr>
          <p:cNvSpPr/>
          <p:nvPr/>
        </p:nvSpPr>
        <p:spPr>
          <a:xfrm>
            <a:off x="954502" y="1261068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BANNERS</a:t>
            </a:r>
          </a:p>
        </p:txBody>
      </p:sp>
    </p:spTree>
    <p:extLst>
      <p:ext uri="{BB962C8B-B14F-4D97-AF65-F5344CB8AC3E}">
        <p14:creationId xmlns:p14="http://schemas.microsoft.com/office/powerpoint/2010/main" val="2262097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5D684-1C01-6683-073A-ED2162732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34B551D-C8CF-C3D1-6972-C047D7D51ECC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2.3. LOGOS, ICONOS BANNERS E IMÁGENES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8C7CEB-9AA1-1EBD-FA7A-9CFE8D56E52E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FA5021B-3888-10E9-FEB3-A8E617845287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1DB5E4-1E06-2187-F20A-147EEB5D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banners están diseñados con la intención de llamar la atención, por tanto, puede que no mantengan el estilo visual de la web donde están incrustados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15F844C-9B9A-B2D8-D5AE-3FCDA79A704A}"/>
              </a:ext>
            </a:extLst>
          </p:cNvPr>
          <p:cNvSpPr/>
          <p:nvPr/>
        </p:nvSpPr>
        <p:spPr>
          <a:xfrm>
            <a:off x="954502" y="1261068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BANNERS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340A2E-573E-B5DA-FE5D-A7F90B9D8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506" y="3289437"/>
            <a:ext cx="5784982" cy="330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86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247D6-4320-0E83-FB27-B83A562B8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447696-2F3E-E4CD-D857-DFD2AA06B34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2.3. LOGOS, ICONOS BANNERS E IMÁGENES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65DDB4E-D3F8-5CA7-D7F1-D9F4B5B61064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C04FA13-74A3-6580-DC02-2C720EAC0AB1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36C7D0-7D20-789C-8ABA-D22539E01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Podemos decir que todo lo que no esté en ninguno de los tipos anteriores estará dentro de este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 más importante será elegir un formato compatible con los navegadores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Deben estar optimizadas para que ocupen el mínimo espacio posible y no ralenticen la carga de la web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535101C-D907-06C6-9D1E-D1B6BADB5D3C}"/>
              </a:ext>
            </a:extLst>
          </p:cNvPr>
          <p:cNvSpPr/>
          <p:nvPr/>
        </p:nvSpPr>
        <p:spPr>
          <a:xfrm>
            <a:off x="954502" y="1261068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IMÁGENES</a:t>
            </a:r>
          </a:p>
        </p:txBody>
      </p:sp>
    </p:spTree>
    <p:extLst>
      <p:ext uri="{BB962C8B-B14F-4D97-AF65-F5344CB8AC3E}">
        <p14:creationId xmlns:p14="http://schemas.microsoft.com/office/powerpoint/2010/main" val="34054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A12E7-03B0-56BD-6EB7-5EC058880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84234A1-E7A3-2F14-E97F-F81FD63A7EF8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2.4. SOFTWARE DE EDICIÓN GRÁFICA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34708DE-CF17-3178-A366-CDAC257CB4F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E1A2A87-DAB1-DC90-277D-BB03E8634961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644E13-0444-3847-8ED4-457A0E06E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Algunos de los programas más utilizados para la creación y edición de imágenes son Photoshop o su alternativa GIMP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GIMP tiene las mismas funcionalidades, pero es gratuito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filtros son herramientas diseñadas para modificar la imagen y conseguir una variedad de efectos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acceder a ellos en GIMP, se hará desde el menú Filtros de la barra de superior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Podemos utilizar los elementos decorativos para difuminar bordes o envejecer alguna imagen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A60BCF0-04DB-F231-03C0-CAE9DC1BF6D3}"/>
              </a:ext>
            </a:extLst>
          </p:cNvPr>
          <p:cNvSpPr/>
          <p:nvPr/>
        </p:nvSpPr>
        <p:spPr>
          <a:xfrm>
            <a:off x="954502" y="3136686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FILTROS Y EFECTOS</a:t>
            </a:r>
          </a:p>
        </p:txBody>
      </p:sp>
    </p:spTree>
    <p:extLst>
      <p:ext uri="{BB962C8B-B14F-4D97-AF65-F5344CB8AC3E}">
        <p14:creationId xmlns:p14="http://schemas.microsoft.com/office/powerpoint/2010/main" val="65946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6C8DA-2CF6-1B78-0AB4-AA5B3E6EE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EF0B2CA-C5C6-53A7-EC26-A6CD8D680470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2.4. SOFTWARE DE EDICIÓN GRÁFICA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C1C72-9705-CF98-27A1-C11D5940DD42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5051651-DA8D-24AE-6728-226D84CBC5E0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080101-EFDF-6FA2-796C-A066CA758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GIMP guarda, por defecto, las imágenes en su formato nativo de imagen vectorial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interesante conservarlo para futuros cambios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Aunque se debe exportar a un formato de mapa de bits para ponerlo en la web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530753E-FA3F-B990-37F0-B78126FDD0CB}"/>
              </a:ext>
            </a:extLst>
          </p:cNvPr>
          <p:cNvSpPr/>
          <p:nvPr/>
        </p:nvSpPr>
        <p:spPr>
          <a:xfrm>
            <a:off x="954502" y="1220298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FORMATOS</a:t>
            </a:r>
          </a:p>
        </p:txBody>
      </p:sp>
    </p:spTree>
    <p:extLst>
      <p:ext uri="{BB962C8B-B14F-4D97-AF65-F5344CB8AC3E}">
        <p14:creationId xmlns:p14="http://schemas.microsoft.com/office/powerpoint/2010/main" val="148934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8EF86-250B-D913-2EA7-E3BA0AC8C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7C9FDDF-2679-4448-8A7A-46696178DDDD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2.4. SOFTWARE DE EDICIÓN GRÁFICA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567E90A-75A3-872A-D1B9-EDA5C6BB18D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0E775A4-1DB9-2B82-A696-E70656B759A0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0F91DC-3997-9C9B-35A9-0C06BBB37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Utilizar el menú Archivo 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Exportar como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Seleccionaremos el formato en el listado inferior y se clica en Exportar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22FDBA2-06DF-590E-A80B-2650B4A0A7C3}"/>
              </a:ext>
            </a:extLst>
          </p:cNvPr>
          <p:cNvSpPr/>
          <p:nvPr/>
        </p:nvSpPr>
        <p:spPr>
          <a:xfrm>
            <a:off x="954502" y="1220298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FORMATOS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6F3478D-A72B-4989-B684-8C5FCCB0C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49" y="3570620"/>
            <a:ext cx="9028895" cy="296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50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B65D9-FD5B-1789-F9E6-9D7F91DBF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5570548-D094-63BD-03DF-139FBC7601BA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2.4. SOFTWARE DE EDICIÓN GRÁFICA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72906C-24DC-BB79-BE63-AC4D410715D4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E77FCFA-C095-952F-D05F-7B33781FC4A2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424BF5-5916-9BA3-F5A5-CBE6ECF72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peso de una imagen corresponde al tamaño digital (bytes), mientras que su tamaño corresponde a las dimensiones físicas (en centímetros o píxeles)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Son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dos de los factores más importantes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Pueden ralentizar la carga de la web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Mala experiencia para el usuario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Motivo de penalización en el indexado de los principales motores de búsqueda  pérdidas económicas y posicionamiento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5B1984B-9B79-1EC5-6328-8D9964502C32}"/>
              </a:ext>
            </a:extLst>
          </p:cNvPr>
          <p:cNvSpPr/>
          <p:nvPr/>
        </p:nvSpPr>
        <p:spPr>
          <a:xfrm>
            <a:off x="954502" y="1220298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TAMAÑO, RESOLUCIÓN Y OPTIMIZACIÓN</a:t>
            </a:r>
          </a:p>
        </p:txBody>
      </p:sp>
    </p:spTree>
    <p:extLst>
      <p:ext uri="{BB962C8B-B14F-4D97-AF65-F5344CB8AC3E}">
        <p14:creationId xmlns:p14="http://schemas.microsoft.com/office/powerpoint/2010/main" val="197863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50F98-B2CF-4B97-7747-D472ED8B1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9E97841-AE2B-9821-6632-1614F898B3B3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2.4. SOFTWARE DE EDICIÓN GRÁFICA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8A9675-1331-F4C9-B7CE-04663879709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E21049D-6C31-568A-546D-B20FE64788D9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045D0F-0A0D-BDC4-56CD-429827DEC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peso de las imágenes depende, principalmente, de dos factores: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Tamaño: se puede redimensionar la imagen con GIMP desde Imagen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Redimensionar Imagen y seleccionar el tamaño deseado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E8D6DA1-87D7-1CA9-3426-54B1A3FF5DB7}"/>
              </a:ext>
            </a:extLst>
          </p:cNvPr>
          <p:cNvSpPr/>
          <p:nvPr/>
        </p:nvSpPr>
        <p:spPr>
          <a:xfrm>
            <a:off x="954502" y="1220298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TAMAÑO, RESOLUCIÓN Y OPTIMIZACIÓN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DB36EA2-56AE-66D9-DF87-49A86B602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574" y="3266690"/>
            <a:ext cx="5228851" cy="332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89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95F56-5E08-94CD-11D2-3C2262117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2041745-AC2E-3221-1C14-CC712B52A25B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2.4. SOFTWARE DE EDICIÓN GRÁFICA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A0FBBA6-0870-9DAC-CEFF-51002E92BB4D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0E30840-D5B1-8AAC-1661-45DCC232A004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9C0FC7-A65A-66B2-C96F-69512FF7B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peso de las imágenes depende, principalmente, de dos factores: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Compresión: conlleva una perdida de calidad. Para comprimir una imagen en GIMP, basta con exportarla como JPEG u otros formatos con compresión y seleccionar el nivel de compresión deseado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DD88FBB-C926-8504-8178-40FF5AA1F89F}"/>
              </a:ext>
            </a:extLst>
          </p:cNvPr>
          <p:cNvSpPr/>
          <p:nvPr/>
        </p:nvSpPr>
        <p:spPr>
          <a:xfrm>
            <a:off x="954502" y="1220298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TAMAÑO, RESOLUCIÓN Y OPTIMIZACIÓN</a:t>
            </a:r>
          </a:p>
        </p:txBody>
      </p:sp>
    </p:spTree>
    <p:extLst>
      <p:ext uri="{BB962C8B-B14F-4D97-AF65-F5344CB8AC3E}">
        <p14:creationId xmlns:p14="http://schemas.microsoft.com/office/powerpoint/2010/main" val="401890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 USO DE IMÁGENES EN LA WEB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Existen diferentes tipos de imagen existentes, algunos más utilizados que otros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imágenes pueden optimizarse para que no influyan en la velocidad de carga de nuestra web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10 tipos de imágenes para utilizar en la producción de contenidos">
            <a:extLst>
              <a:ext uri="{FF2B5EF4-FFF2-40B4-BE49-F238E27FC236}">
                <a16:creationId xmlns:a16="http://schemas.microsoft.com/office/drawing/2014/main" id="{88279990-D0F7-213E-3777-68F9BD610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378" y="3640776"/>
            <a:ext cx="5615239" cy="295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38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B9DEA-85D8-F3DD-83B3-6175F55CD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011EFBB-ECD0-21A2-79B5-076B4C11245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2.4. SOFTWARE DE EDICIÓN GRÁFICA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5208C4C-C5DE-D5D3-CA94-E87D78CCF660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011ABE0-35E4-6205-4E7E-C3EE4C3110EA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6C99030-B3C8-2254-4F1E-D458EB91C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Existen otras herramientas además de las ya comentadas Photoshop y GIMP, herramientas de tipo online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Pixlr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es un editor de imágenes online. Permite realizar operaciones básicas de tratamiento de imágenes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Tiene menor potencia que Photoshop o GIMP, pero es más fácil de manejar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Dosize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permite cambiar el tamaño de una imagen y adaptarlo a las necesidades del diseñador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68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FCDF9-F33E-9A24-D4E3-6FF6B0E48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1A0587-8A80-9B56-75D4-D8068305AE81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TIPOS DE IMÁGENES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6AEC36D-26A0-1027-40A2-877266C87180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6EC9D65-E264-75B7-4522-F525C4F4BA3B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2598DA-5030-92B7-C4B2-FF8D2697A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Cuando se habla de imágenes digitales, se pueden dividir en dos grandes grupos, que dependen de la técnica utilizada en su creación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Mapa de bits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Vectoriales</a:t>
            </a:r>
          </a:p>
        </p:txBody>
      </p:sp>
    </p:spTree>
    <p:extLst>
      <p:ext uri="{BB962C8B-B14F-4D97-AF65-F5344CB8AC3E}">
        <p14:creationId xmlns:p14="http://schemas.microsoft.com/office/powerpoint/2010/main" val="192247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886EF-AB19-80A4-8BE9-F0C9A0DED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5738BF5-727D-1FAA-681C-CC79D6A34F89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TIPOS DE IMÁGENES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187DCCB-9A10-6357-2C76-AC3A36E7445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E7DDB13-A43B-4B10-FE59-E7784C8E5500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AACB33-91DD-1070-CD21-31E897FC7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píxel puede definirse como un diminuto cuadrado de luz, que puede presentar cualquier color y nivel de brillo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Estas imágenes están formadas por pequeños puntos cuadrados llamados píxeles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Estos píxeles se unen para crear la imagen en la pantalla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01E6446-E810-01A9-D89D-BC5894793A50}"/>
              </a:ext>
            </a:extLst>
          </p:cNvPr>
          <p:cNvSpPr/>
          <p:nvPr/>
        </p:nvSpPr>
        <p:spPr>
          <a:xfrm>
            <a:off x="954502" y="1261068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MAPA DE BITS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867BC05-C483-246F-5792-3866D662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176" y="4535569"/>
            <a:ext cx="2211648" cy="158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9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CFDFC-E4E5-2C99-A227-BC7450DD9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B91924B-0A9A-EFE9-FE89-E4AEE6E8F299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TIPOS DE IMÁGENES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CCC7838-F32B-CEC8-8BE4-2AFD1A958E8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BF5C8C5-7C51-8CF4-AB2D-718288C6D09D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2707E0D-C0DE-1995-619C-AFEBE8B58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imágenes vectoriales se crean a partir de figuras geométricas generadas por un conjunto de vectores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Estos vectores apuntan a distintos puntos del contorno de la imagen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 uno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puntos de control que consiguen que se pueda redimensionar sin ningún tipo de distorsión ni pixelado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la principal ventaja de estas imágenes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B3BD872-BAAC-DC9A-1C1E-36E4ADD170F4}"/>
              </a:ext>
            </a:extLst>
          </p:cNvPr>
          <p:cNvSpPr/>
          <p:nvPr/>
        </p:nvSpPr>
        <p:spPr>
          <a:xfrm>
            <a:off x="954502" y="1261068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VECTORIALES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E66F0FE-9275-A515-7EE1-6B2CEBE5C810}"/>
              </a:ext>
            </a:extLst>
          </p:cNvPr>
          <p:cNvSpPr/>
          <p:nvPr/>
        </p:nvSpPr>
        <p:spPr>
          <a:xfrm>
            <a:off x="1848851" y="2902070"/>
            <a:ext cx="8494292" cy="1053859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Vector: elemento con un dirección, sentido y longitud, geométricamente, se representa con una flecha que parte de un punto de origen y apunta a un punto de destino</a:t>
            </a:r>
          </a:p>
        </p:txBody>
      </p:sp>
    </p:spTree>
    <p:extLst>
      <p:ext uri="{BB962C8B-B14F-4D97-AF65-F5344CB8AC3E}">
        <p14:creationId xmlns:p14="http://schemas.microsoft.com/office/powerpoint/2010/main" val="279096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76067-78DA-E6A5-7C1D-28DFCA4A4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5C0B719-C658-A95A-86A2-553B518F9C3D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2.2. FORMATOS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6CD00D-907F-166F-09AB-BE483B8CA3F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395CD8B-71B9-3BA1-D607-6E574A2D60E3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062F8B-A326-2904-7BED-9F1ADD73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uno de los formatos más extendidos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Comprime la imagen disminuyendo notablemente su peso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 una perdida de calidad imperceptible para el ojo humano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Inconveniente: no admite transparencias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se necesita imagen sin fondo, se debe utilizar otro formato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836A21A-7810-FE7F-2D21-4479C0D0140A}"/>
              </a:ext>
            </a:extLst>
          </p:cNvPr>
          <p:cNvSpPr/>
          <p:nvPr/>
        </p:nvSpPr>
        <p:spPr>
          <a:xfrm>
            <a:off x="954502" y="1261068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JPG o JPEG (</a:t>
            </a:r>
            <a:r>
              <a:rPr lang="es-ES" sz="3200" b="1" dirty="0" err="1">
                <a:solidFill>
                  <a:schemeClr val="bg1"/>
                </a:solidFill>
              </a:rPr>
              <a:t>Join</a:t>
            </a:r>
            <a:r>
              <a:rPr lang="es-ES" sz="3200" b="1" dirty="0">
                <a:solidFill>
                  <a:schemeClr val="bg1"/>
                </a:solidFill>
              </a:rPr>
              <a:t> </a:t>
            </a:r>
            <a:r>
              <a:rPr lang="es-ES" sz="3200" b="1" dirty="0" err="1">
                <a:solidFill>
                  <a:schemeClr val="bg1"/>
                </a:solidFill>
              </a:rPr>
              <a:t>Photographic</a:t>
            </a:r>
            <a:r>
              <a:rPr lang="es-ES" sz="3200" b="1" dirty="0">
                <a:solidFill>
                  <a:schemeClr val="bg1"/>
                </a:solidFill>
              </a:rPr>
              <a:t> </a:t>
            </a:r>
            <a:r>
              <a:rPr lang="es-ES" sz="3200" b="1" dirty="0" err="1">
                <a:solidFill>
                  <a:schemeClr val="bg1"/>
                </a:solidFill>
              </a:rPr>
              <a:t>Experts</a:t>
            </a:r>
            <a:r>
              <a:rPr lang="es-ES" sz="3200" b="1" dirty="0">
                <a:solidFill>
                  <a:schemeClr val="bg1"/>
                </a:solidFill>
              </a:rPr>
              <a:t> </a:t>
            </a:r>
            <a:r>
              <a:rPr lang="es-ES" sz="3200" b="1" dirty="0" err="1">
                <a:solidFill>
                  <a:schemeClr val="bg1"/>
                </a:solidFill>
              </a:rPr>
              <a:t>Group</a:t>
            </a:r>
            <a:r>
              <a:rPr lang="es-ES" sz="32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168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44AE4-DBF4-CD86-3C10-ABDF114C7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4B7FA37-3D4E-9D8D-25E3-8C6C271DE31D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2.2. FORMATOS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EEFABE-E3FB-856B-53B5-A793EB9360CD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B673741-71CF-E34B-EA81-5FF6C9174F54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77DCC9-4B03-25CC-0DF4-DFED5AA65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un formato con compresión, sin pérdida de calidad (hasta 256 colores)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muy utilizado en la web para animaciones (admite transparencias)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Solventa varias de las deficiencias de GIF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Contiene compresión sin pérdidas y admite transparencia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Tiene una versión (PNG-24) que elimina la limitación de 256 colores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 almacenar hasta 16 millones de colores, igual que JPG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124FE32-DF58-17D2-EFFF-08D20AE18736}"/>
              </a:ext>
            </a:extLst>
          </p:cNvPr>
          <p:cNvSpPr/>
          <p:nvPr/>
        </p:nvSpPr>
        <p:spPr>
          <a:xfrm>
            <a:off x="954502" y="1261068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GIF (</a:t>
            </a:r>
            <a:r>
              <a:rPr lang="es-ES" sz="3200" b="1" dirty="0" err="1">
                <a:solidFill>
                  <a:schemeClr val="bg1"/>
                </a:solidFill>
              </a:rPr>
              <a:t>Graphics</a:t>
            </a:r>
            <a:r>
              <a:rPr lang="es-ES" sz="3200" b="1" dirty="0">
                <a:solidFill>
                  <a:schemeClr val="bg1"/>
                </a:solidFill>
              </a:rPr>
              <a:t> </a:t>
            </a:r>
            <a:r>
              <a:rPr lang="es-ES" sz="3200" b="1" dirty="0" err="1">
                <a:solidFill>
                  <a:schemeClr val="bg1"/>
                </a:solidFill>
              </a:rPr>
              <a:t>Interchange</a:t>
            </a:r>
            <a:r>
              <a:rPr lang="es-ES" sz="3200" b="1" dirty="0">
                <a:solidFill>
                  <a:schemeClr val="bg1"/>
                </a:solidFill>
              </a:rPr>
              <a:t> </a:t>
            </a:r>
            <a:r>
              <a:rPr lang="es-ES" sz="3200" b="1" dirty="0" err="1">
                <a:solidFill>
                  <a:schemeClr val="bg1"/>
                </a:solidFill>
              </a:rPr>
              <a:t>Format</a:t>
            </a:r>
            <a:r>
              <a:rPr lang="es-ES" sz="32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A4E1F05-1613-F3F3-BD3C-EBC1A03E48F8}"/>
              </a:ext>
            </a:extLst>
          </p:cNvPr>
          <p:cNvSpPr/>
          <p:nvPr/>
        </p:nvSpPr>
        <p:spPr>
          <a:xfrm>
            <a:off x="954501" y="3634872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PNG (Portable Network </a:t>
            </a:r>
            <a:r>
              <a:rPr lang="es-ES" sz="3200" b="1" dirty="0" err="1">
                <a:solidFill>
                  <a:schemeClr val="bg1"/>
                </a:solidFill>
              </a:rPr>
              <a:t>Graphics</a:t>
            </a:r>
            <a:r>
              <a:rPr lang="es-ES" sz="32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766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B7897-1435-7F26-1430-C253E9299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081C4A6-CB67-87F5-E0BF-5EF6D206752E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2.2. FORMATOS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6D36FDB-E4D0-00F7-CBA6-9EA8860AB42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2D61F4C-B13C-A383-F14C-9E871769278D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15D5DD-66B6-607C-9DC2-C63BD5ACF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Formato desarrollado por Google que quiere sustituir a todos los anteriores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 reducir, aún más, el peso de las imágenes en la web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Admite compresión con o sin pérdida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soportan la mayoría de los navegadores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últimas versiones soportan transparencias e imágenes animadas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6FE47E6-B07E-FE1A-687C-59BA35106F09}"/>
              </a:ext>
            </a:extLst>
          </p:cNvPr>
          <p:cNvSpPr/>
          <p:nvPr/>
        </p:nvSpPr>
        <p:spPr>
          <a:xfrm>
            <a:off x="954502" y="1261068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err="1">
                <a:solidFill>
                  <a:schemeClr val="bg1"/>
                </a:solidFill>
              </a:rPr>
              <a:t>WebP</a:t>
            </a:r>
            <a:r>
              <a:rPr lang="es-ES" sz="3200" b="1" dirty="0">
                <a:solidFill>
                  <a:schemeClr val="bg1"/>
                </a:solidFill>
              </a:rPr>
              <a:t> (</a:t>
            </a:r>
            <a:r>
              <a:rPr lang="es-ES" sz="3200" b="1" dirty="0" err="1">
                <a:solidFill>
                  <a:schemeClr val="bg1"/>
                </a:solidFill>
              </a:rPr>
              <a:t>Weppy</a:t>
            </a:r>
            <a:r>
              <a:rPr lang="es-ES" sz="32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77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41BEC-4291-C297-7E54-1523266BA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73972EA-3891-00C1-AD97-457A0FD04C50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2.2. FORMATOS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04D7C37-DCFB-EA6B-72B1-8595B3E0A6D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A4DAFDC-003C-7FAB-16FE-89E8967964F4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DACB3B-E80E-1453-E7E1-4B82D6FA5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formato nativo del programa Adobe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Illustrator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Suele utilizarse para logotipos, infografías y gráficos digitales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PSD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Formato nativo del Photoshop. Permite crear capas, por lo que es muy interesante para tener los originales de las imágenes y poder editarlas más adelante, si fuera necesario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XCF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Formato nativo del programa GIMP. Competencia gratuita de Photoshop y, por tanto, permite todo lo comentado en los PSDS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formato basado en XML para crear imágenes escalables. Estandarizado por W3C, compatible con la mayoría de los navegadores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F214E96-A881-A75B-5501-FA10BB9AE6D7}"/>
              </a:ext>
            </a:extLst>
          </p:cNvPr>
          <p:cNvSpPr/>
          <p:nvPr/>
        </p:nvSpPr>
        <p:spPr>
          <a:xfrm>
            <a:off x="954502" y="1261068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Imágenes Vectoriales</a:t>
            </a:r>
          </a:p>
        </p:txBody>
      </p:sp>
    </p:spTree>
    <p:extLst>
      <p:ext uri="{BB962C8B-B14F-4D97-AF65-F5344CB8AC3E}">
        <p14:creationId xmlns:p14="http://schemas.microsoft.com/office/powerpoint/2010/main" val="824268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4273</TotalTime>
  <Words>1259</Words>
  <Application>Microsoft Office PowerPoint</Application>
  <PresentationFormat>Panorámica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26</cp:revision>
  <dcterms:created xsi:type="dcterms:W3CDTF">2024-09-11T10:51:13Z</dcterms:created>
  <dcterms:modified xsi:type="dcterms:W3CDTF">2025-01-09T07:23:23Z</dcterms:modified>
</cp:coreProperties>
</file>