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2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IMPLANTACIÓN DE CONTENIDO MULTIMEDIA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FDD1-B17F-7BA2-D08F-9DCF00DEC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D3F14E7-9314-5A9D-CD48-1EB0364C6E2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INSERCIÓN DE AUDIO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D89B8D-3FB7-235D-7232-E4A84AAE390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1BF02ED-FFFE-DAB0-A0A2-93C223342BF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E1D8D-382F-0920-5E4E-47CF6BEC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etiqueta audio puede contener otra etiqueta llamada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proporcionar formatos alternativos, en caso de que el navegador no sea compatible con el formato de audio indicado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los atributos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indicar la URL del audio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forma opcional,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proporcionar más información al navegador indicando el tipo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BF8D1-F765-164E-4F18-0B9EF8C0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343092-2F9D-20EA-9A5F-E185C728EE6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INSERCIÓN DE AUDIO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9A1999-F691-EADE-2B41-1E9B5D7D6CC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7D18D6A-800B-6F40-0B65-8C985FFA91B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49FD61-94D7-3A70-F25B-2BF37C20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si se quiere, siempre que sea posible, reproducir el audio en formato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ogg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evitar que no se reproduzca en navegadores incompatibles, se añadirá audio/mp3 en segundo lugar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abrirse la web, intentará cargar el audio 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ogg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y, si no es posible, lo hará en mp3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56A5C3-21D0-597A-3F3A-03346CA9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27" y="4366690"/>
            <a:ext cx="8054346" cy="16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AUDIO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audio es una señal sonora analógica que debe transformarse en digital (cadenas de unos y ceros)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proceso se conoce como codificación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Dependiendo del formato en el que queramos codificarlo, se necesitarán unos códecs (programas o dispositivos hardware) apropiados que hagan la conversión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B6405-73AD-D6C1-25F3-6002A95A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21DC70-A54E-67E5-314A-049EEA8E8F2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FORMATOS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DBFF4E-89F2-A7B3-179C-D78A829DBA6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67E57F4-88AE-01BB-96F5-7D5AEEEE5C4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BF60E-88AC-FF82-913F-369CC46A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muchos formatos de audio, aunque no todos apropiados para insertar en una página web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utiliza un formato que pese demasiado, puede ralentizar la web con los problemas que ocasiona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formatos más recomendados son: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MP3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más usado para el intercambio de audio digital debido a su enorme nivel de compresión, con una pérdida de calidad aceptable. Compatible con todos los sistemas y navegadores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fue denominado como el sucesor de MP3, aunque no lo ha superado. Su algoritmo de compresión es más avanzado y técnico, por lo que la calidad de audio es mayor. Es el formato estándar utilizado 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youtube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6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D3718-763E-A4E1-C47F-A1FAECB0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0C6C2C-A702-DF76-636C-E4453874BD2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FORMATOS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00734FA-182C-6EB6-65CC-DEC5696F1F8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A22E7D0-6073-7207-125E-9451232F06F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76221C-FB46-D875-4037-BA04F2F7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formatos más recomendados son: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OGG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Vorbis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OGG es un contenedor multimedia que puede tener todo tipo de formatos de compresión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usa comúnmente para almacenar archivos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Vorbis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de código abierto y tiene un nivel de compresión similar a MP3, aunque con mejor calidad de audio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no estar tan extendido como MP3, puede que algunos navegadores no lo soporten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 un códec utiliza el formato contenedor OGG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ha consolidado como el códec más utilizado para las comunicaciones en tiempo real, ya que tiene una latencia baja</a:t>
            </a:r>
          </a:p>
        </p:txBody>
      </p:sp>
    </p:spTree>
    <p:extLst>
      <p:ext uri="{BB962C8B-B14F-4D97-AF65-F5344CB8AC3E}">
        <p14:creationId xmlns:p14="http://schemas.microsoft.com/office/powerpoint/2010/main" val="37227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E7A55-4714-AD3E-9901-24324DA8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7F70F7-84E0-B24E-DA5C-6B3CBC9624F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CONVERSIÓN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349141-248C-EF4E-633A-6FB1B91EA41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E979D2B-5A26-4A0E-08FD-A13136EA0D1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77BD2-4952-A925-1DEA-663AADFE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hándicap importante es saber como implementa cada navegador los reproductores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todos los navegadores tienen reproductores para todos los formatos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que se tenga audio en algún formato sin compresión, como WAV, y se tenga que convertir a otro de los vistos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muchas herramientas para poder hacerlo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Studio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 una herramienta para convertir todo tipo de archivos. Fácil de usar. Solo versión para Windows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Audacity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herramienta avanzada para grabar y editar. Es libre y de código abierto. Es muy adecuada si el diseñador desea crear sus propios sonidos. Para Linux y Windows</a:t>
            </a:r>
          </a:p>
        </p:txBody>
      </p:sp>
    </p:spTree>
    <p:extLst>
      <p:ext uri="{BB962C8B-B14F-4D97-AF65-F5344CB8AC3E}">
        <p14:creationId xmlns:p14="http://schemas.microsoft.com/office/powerpoint/2010/main" val="356969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DFF1-94FA-EFFD-C618-7B2A8B2A3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12A435-7EAF-E07A-98F4-57E79DE0495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CONVERSIÓN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01E0D4-6371-2220-C83E-462C3321865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7DA653C-E8DF-F5EF-58E9-EB9A333B64D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FC38E-6B1B-52EC-21E3-9A668CEF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convertir un audio de un formato a otro con Audacity: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abre Audacity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importa el archivo de audio desde el menú Archivo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Abrir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Una vez abierto, se pulsa sobre el menú Archivo  Exportar para convertirlo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selecciona el tipo de archivo al que se quiere convertir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Por último, se pulsa en Aceptar y se espera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9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9E75-7EAC-98A1-5347-16131BFB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4EE3BD9-761E-85AF-6603-B59776B640E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INSERCIÓN DE AUDIO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3079DE-0A1A-1A46-6909-DAFCCA9971C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B75D02-79E9-9C0F-ADEE-3B98A6EFC4B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C80CB9-4C03-48E8-321E-771DEC45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etiqueta necesaria para insertar audio en un documento HTML es 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&lt;audio&gt;&lt;/audio&gt;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atributo principal es 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sirve para indicar la dirección URL donde está almacenado el audio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desarrolla una página web con ese contenido se abre en el navegador, no hará nada, ya que necesita otros atributos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6568F7B-21DE-2C53-2F24-C676957D39CA}"/>
              </a:ext>
            </a:extLst>
          </p:cNvPr>
          <p:cNvSpPr/>
          <p:nvPr/>
        </p:nvSpPr>
        <p:spPr>
          <a:xfrm>
            <a:off x="1688430" y="3468331"/>
            <a:ext cx="8815135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&lt;audio </a:t>
            </a:r>
            <a:r>
              <a:rPr lang="es-ES" sz="2800" b="1" dirty="0" err="1">
                <a:solidFill>
                  <a:schemeClr val="bg1"/>
                </a:solidFill>
              </a:rPr>
              <a:t>src</a:t>
            </a:r>
            <a:r>
              <a:rPr lang="es-ES" sz="2800" b="1" dirty="0">
                <a:solidFill>
                  <a:schemeClr val="bg1"/>
                </a:solidFill>
              </a:rPr>
              <a:t>=“música.mp3”&gt;&lt;/audio&gt;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93855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57025-17AA-5032-70A9-33E2AF8AB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CEA15C-99F1-34DE-E245-37CB767BE85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INSERCIÓN DE AUDIO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A01446-9A95-6768-F934-8CAECAACEE8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B614511-C501-1D29-D132-3C8338D603C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9E8B10-462C-E980-6825-7E57CE84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muestra los controles para reproducir el audio. Solo añadiendo este atributo ya se podría reproducir el audio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reload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sirve para indicar si se realiza una precarga de audio al entrar en la página.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indica, por defecto tiene el valor auto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muchos casos puede que no se llegue a reproducir el audio y queramos que la precarga se haga solo si el usuario pulsa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ese caso, tendrá el 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68B2FA-5CD6-42A9-2134-33E8D466FFC4}"/>
              </a:ext>
            </a:extLst>
          </p:cNvPr>
          <p:cNvSpPr/>
          <p:nvPr/>
        </p:nvSpPr>
        <p:spPr>
          <a:xfrm>
            <a:off x="1688430" y="2569973"/>
            <a:ext cx="8815135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&lt;audio </a:t>
            </a:r>
            <a:r>
              <a:rPr lang="es-ES" sz="2400" b="1" dirty="0" err="1">
                <a:solidFill>
                  <a:schemeClr val="bg1"/>
                </a:solidFill>
              </a:rPr>
              <a:t>src</a:t>
            </a:r>
            <a:r>
              <a:rPr lang="es-ES" sz="2400" b="1" dirty="0">
                <a:solidFill>
                  <a:schemeClr val="bg1"/>
                </a:solidFill>
              </a:rPr>
              <a:t>=“música.mp3” </a:t>
            </a:r>
            <a:r>
              <a:rPr lang="es-ES" sz="2400" b="1" dirty="0" err="1">
                <a:solidFill>
                  <a:schemeClr val="bg1"/>
                </a:solidFill>
              </a:rPr>
              <a:t>controls</a:t>
            </a:r>
            <a:r>
              <a:rPr lang="es-ES" sz="2400" b="1" dirty="0">
                <a:solidFill>
                  <a:schemeClr val="bg1"/>
                </a:solidFill>
              </a:rPr>
              <a:t>&gt;&lt;/audio&gt;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FD9B22-8AD4-064B-AB2D-D200C18FCDEE}"/>
              </a:ext>
            </a:extLst>
          </p:cNvPr>
          <p:cNvSpPr/>
          <p:nvPr/>
        </p:nvSpPr>
        <p:spPr>
          <a:xfrm>
            <a:off x="1688430" y="5936536"/>
            <a:ext cx="8815135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&lt;audio </a:t>
            </a:r>
            <a:r>
              <a:rPr lang="es-ES" sz="2400" b="1" dirty="0" err="1">
                <a:solidFill>
                  <a:schemeClr val="bg1"/>
                </a:solidFill>
              </a:rPr>
              <a:t>src</a:t>
            </a:r>
            <a:r>
              <a:rPr lang="es-ES" sz="2400" b="1" dirty="0">
                <a:solidFill>
                  <a:schemeClr val="bg1"/>
                </a:solidFill>
              </a:rPr>
              <a:t>=“música.mp3” </a:t>
            </a:r>
            <a:r>
              <a:rPr lang="es-ES" sz="2400" b="1" dirty="0" err="1">
                <a:solidFill>
                  <a:schemeClr val="bg1"/>
                </a:solidFill>
              </a:rPr>
              <a:t>preload</a:t>
            </a:r>
            <a:r>
              <a:rPr lang="es-ES" sz="2400" b="1" dirty="0">
                <a:solidFill>
                  <a:schemeClr val="bg1"/>
                </a:solidFill>
              </a:rPr>
              <a:t>=“</a:t>
            </a:r>
            <a:r>
              <a:rPr lang="es-ES" sz="2400" b="1" dirty="0" err="1">
                <a:solidFill>
                  <a:schemeClr val="bg1"/>
                </a:solidFill>
              </a:rPr>
              <a:t>none</a:t>
            </a:r>
            <a:r>
              <a:rPr lang="es-ES" sz="2400" b="1" dirty="0">
                <a:solidFill>
                  <a:schemeClr val="bg1"/>
                </a:solidFill>
              </a:rPr>
              <a:t>” </a:t>
            </a:r>
            <a:r>
              <a:rPr lang="es-ES" sz="2400" b="1" dirty="0" err="1">
                <a:solidFill>
                  <a:schemeClr val="bg1"/>
                </a:solidFill>
              </a:rPr>
              <a:t>controls</a:t>
            </a:r>
            <a:r>
              <a:rPr lang="es-ES" sz="2400" b="1" dirty="0">
                <a:solidFill>
                  <a:schemeClr val="bg1"/>
                </a:solidFill>
              </a:rPr>
              <a:t>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45153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BBF2-C001-4F7B-3FAB-CCB7F0DF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BF24E9-9752-1EED-B5D7-DB177B7A4EF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INSERCIÓN DE AUDIO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1BCFA5-249D-1EA0-2A3C-3D7F2842093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0CEAB6-88B6-96F8-43BE-D7BD05521CE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D1C08E-DBC2-BEE5-D213-63F8AEFE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 se indica, el audio se repetirá indefinidamente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caso de no indicarse, el audio solo se reproduce una vez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hace que el audio se reproduzca de forma automática al cargar la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uso no está recomendado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mayoría de los navegadores no lo permiten para evitar la utilización abusiva de audio sin permiso del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D7953B-32BC-C33A-A647-9846281E48EE}"/>
              </a:ext>
            </a:extLst>
          </p:cNvPr>
          <p:cNvSpPr/>
          <p:nvPr/>
        </p:nvSpPr>
        <p:spPr>
          <a:xfrm>
            <a:off x="986588" y="2487484"/>
            <a:ext cx="10218820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&lt;audio </a:t>
            </a:r>
            <a:r>
              <a:rPr lang="es-ES" sz="2400" b="1" dirty="0" err="1">
                <a:solidFill>
                  <a:schemeClr val="bg1"/>
                </a:solidFill>
              </a:rPr>
              <a:t>src</a:t>
            </a:r>
            <a:r>
              <a:rPr lang="es-ES" sz="2400" b="1" dirty="0">
                <a:solidFill>
                  <a:schemeClr val="bg1"/>
                </a:solidFill>
              </a:rPr>
              <a:t>=“música.mp3” </a:t>
            </a:r>
            <a:r>
              <a:rPr lang="es-ES" sz="2400" b="1" dirty="0" err="1">
                <a:solidFill>
                  <a:schemeClr val="bg1"/>
                </a:solidFill>
              </a:rPr>
              <a:t>preload</a:t>
            </a:r>
            <a:r>
              <a:rPr lang="es-ES" sz="2400" b="1" dirty="0">
                <a:solidFill>
                  <a:schemeClr val="bg1"/>
                </a:solidFill>
              </a:rPr>
              <a:t>=“</a:t>
            </a:r>
            <a:r>
              <a:rPr lang="es-ES" sz="2400" b="1" dirty="0" err="1">
                <a:solidFill>
                  <a:schemeClr val="bg1"/>
                </a:solidFill>
              </a:rPr>
              <a:t>none</a:t>
            </a:r>
            <a:r>
              <a:rPr lang="es-ES" sz="2400" b="1" dirty="0">
                <a:solidFill>
                  <a:schemeClr val="bg1"/>
                </a:solidFill>
              </a:rPr>
              <a:t>” </a:t>
            </a:r>
            <a:r>
              <a:rPr lang="es-ES" sz="2400" b="1" dirty="0" err="1">
                <a:solidFill>
                  <a:schemeClr val="bg1"/>
                </a:solidFill>
              </a:rPr>
              <a:t>controls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loop</a:t>
            </a:r>
            <a:r>
              <a:rPr lang="es-ES" sz="2400" b="1" dirty="0">
                <a:solidFill>
                  <a:schemeClr val="bg1"/>
                </a:solidFill>
              </a:rPr>
              <a:t>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2815284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946</Words>
  <Application>Microsoft Office PowerPoint</Application>
  <PresentationFormat>Panorámica</PresentationFormat>
  <Paragraphs>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27</cp:revision>
  <dcterms:created xsi:type="dcterms:W3CDTF">2024-09-11T10:51:13Z</dcterms:created>
  <dcterms:modified xsi:type="dcterms:W3CDTF">2025-01-09T08:30:34Z</dcterms:modified>
</cp:coreProperties>
</file>