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14/01/2025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IMPLANTACIÓN DE CONTENIDO MULTIMEDIA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3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FBCD2-28ED-19EB-C366-022CDA65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1C7B059-F3CD-8729-A8A2-41F15193267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CONTROL DE VÍDEO EN JAVASCRIPT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4CDD14-2CD4-87D3-6D5A-9934277EE05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C4A1493-2DCD-16E0-6208-D40E74415A4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ACBCA2D-3945-32DB-6847-3B8A1C3D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177" y="1512612"/>
            <a:ext cx="10361646" cy="4294630"/>
          </a:xfrm>
        </p:spPr>
      </p:pic>
    </p:spTree>
    <p:extLst>
      <p:ext uri="{BB962C8B-B14F-4D97-AF65-F5344CB8AC3E}">
        <p14:creationId xmlns:p14="http://schemas.microsoft.com/office/powerpoint/2010/main" val="204025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8AAB5-0591-F91B-DDA5-67AE43E39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87B11C-FC8D-61FB-3185-25085CF883F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CONTROL DE VÍDEO EN JAVASCRIPT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885903-901E-3D98-268F-4A5D341FD9D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7AB970F-12ED-B3D6-0E91-84D36FAF3F7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E30B120F-C95D-016F-C93B-62F6948D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11" y="1366756"/>
            <a:ext cx="6851377" cy="5135401"/>
          </a:xfrm>
        </p:spPr>
      </p:pic>
    </p:spTree>
    <p:extLst>
      <p:ext uri="{BB962C8B-B14F-4D97-AF65-F5344CB8AC3E}">
        <p14:creationId xmlns:p14="http://schemas.microsoft.com/office/powerpoint/2010/main" val="158507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 VIDEO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Elegir el formato de codificación correcto será determinante en el tamaño final del archivo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archivos de vídeo son posiblemente los archivos más grandes que se almacenan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 influye en la carga de la web, la elección de un hosting u otro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 del espacio de almacenamiento necesario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AEDE8-C0AD-68D9-1DA8-BD872E8FC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DE2DA0-728B-8567-7708-8E740D22183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</a:t>
            </a:r>
            <a:r>
              <a:rPr lang="es-ES" sz="3600" b="1"/>
              <a:t>CODIFICACIÓN</a:t>
            </a:r>
            <a:endParaRPr lang="es-ES" sz="36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577483-BE3E-C273-1CD5-4C38DA3D24E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246169-DC5A-3F59-FE36-8CC290D0DA3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62E35D-5D74-7858-B3FA-E92D6DE11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archivos de vídeo se componen de dos partes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Códec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programa que permite comprimir y descomprimir video digital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Normalmente se produce pérdida de información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finalidad es reducir el tamaño del archivo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Contenedor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conocido como formato, es donde se almacenan todos los archivos de que se compone el vídeo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Archivos: fotogramas, audio, subtítulos, etc.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suele hablar más de contenedor, porque está relacionado con la extensión del archivo</a:t>
            </a:r>
          </a:p>
        </p:txBody>
      </p:sp>
    </p:spTree>
    <p:extLst>
      <p:ext uri="{BB962C8B-B14F-4D97-AF65-F5344CB8AC3E}">
        <p14:creationId xmlns:p14="http://schemas.microsoft.com/office/powerpoint/2010/main" val="12397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4A4A-7DBF-DFD8-D846-85C59056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5871B5D-537A-7342-4B3C-331265E127F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</a:t>
            </a:r>
            <a:r>
              <a:rPr lang="es-ES" sz="3600" b="1"/>
              <a:t>CODIFICACIÓN</a:t>
            </a:r>
            <a:endParaRPr lang="es-ES" sz="36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5C2350-9515-131D-F57B-48AD37005BF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2CE2CD8-3308-F13B-9D8D-AFB5279FB43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431EEB-6370-927A-36F7-6A59CD7C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MP4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más extendido y utilizado. Buena compresión y calidad de vídeo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WebM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desarrollado por Google, pensado para utilizarse en HTML5. Compatible con la mayoría de navegadores.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 ficheros de tamaño reducido sin perder mucha calidad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WMV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formato propiedad de Microsoft que crea archivos relativamente pequeños que podrían incluirse en la web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haber incompatibilidad con plataformas que no son Windows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1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861D-1539-8144-7CF0-B14DE337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1D3D209-7EEE-1AE0-F431-3E46B37E414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CONVERSIÓN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C4B99D-DEDA-D258-39A9-30ADA6C1F58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43E2139-B027-CC07-54AF-0A4E571F89C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014432-0C86-EFFA-0BC2-F80ACF2A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muchas herramientas para hacer la conversión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Uno de los más reconocidos es VLC, que puede reproducir casi cualquier vídeo y convertirlos a cualquier formato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convertir un vídeo de un formato a otro con VLC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Archivo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Convertir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En la pestaña Archivo, botón Añadir y se selecciona el vídeo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Pulsar en Convertir/Guardar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Seleccionar el formato de salida (Perfil) y el destino donde se quiere guardar</a:t>
            </a:r>
          </a:p>
          <a:p>
            <a:pPr marL="914400" lvl="1" indent="-457200" algn="just">
              <a:buClr>
                <a:srgbClr val="FAC863"/>
              </a:buClr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Pulsar en el botón iniciar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4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96F93-9FDC-A5B1-8071-E6CE2A19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B31CD4-C4AA-6D96-E84C-C69136BE0BD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CONVERSIÓN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735A71B-67C0-E710-E682-30B2D4128C7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CCF2B35-5960-9CEF-3992-5F773DFCD50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5A0D0FB-8983-5731-B36E-02E063861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154" y="1733227"/>
            <a:ext cx="5677692" cy="4639322"/>
          </a:xfrm>
        </p:spPr>
      </p:pic>
    </p:spTree>
    <p:extLst>
      <p:ext uri="{BB962C8B-B14F-4D97-AF65-F5344CB8AC3E}">
        <p14:creationId xmlns:p14="http://schemas.microsoft.com/office/powerpoint/2010/main" val="332917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AC37D-DC62-8A4B-12A6-BC525C1D0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518E048-697D-E52C-148F-FF489A71226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INSERCIÓN DE VÍDEO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491A32-89F0-DA1B-B47F-EAE13DAF905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7832D6F-02CE-615E-FAD2-36E0C28C58E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371474-BD1F-404D-7E07-081F6E73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la etiqueta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&lt;video&gt;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atributos que se utilizan son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preload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 la dirección URL donde está almacenado el vídeo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controls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muestra los controles para reproducir el vídeo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preload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 si se realiza una precarga de video al entrar en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loop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 se indica el vídeo se repite indefinidamente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BEBFE3-4649-6697-EFAF-3C794EC10574}"/>
              </a:ext>
            </a:extLst>
          </p:cNvPr>
          <p:cNvSpPr/>
          <p:nvPr/>
        </p:nvSpPr>
        <p:spPr>
          <a:xfrm>
            <a:off x="1509963" y="2567695"/>
            <a:ext cx="9172070" cy="5846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&lt;video </a:t>
            </a:r>
            <a:r>
              <a:rPr lang="es-ES" sz="2400" b="1" dirty="0" err="1">
                <a:solidFill>
                  <a:schemeClr val="bg1"/>
                </a:solidFill>
              </a:rPr>
              <a:t>src</a:t>
            </a:r>
            <a:r>
              <a:rPr lang="es-ES" sz="2400" b="1" dirty="0">
                <a:solidFill>
                  <a:schemeClr val="bg1"/>
                </a:solidFill>
              </a:rPr>
              <a:t>=“video.mp4” </a:t>
            </a:r>
            <a:r>
              <a:rPr lang="es-ES" sz="2400" b="1" dirty="0" err="1">
                <a:solidFill>
                  <a:schemeClr val="bg1"/>
                </a:solidFill>
              </a:rPr>
              <a:t>preload</a:t>
            </a:r>
            <a:r>
              <a:rPr lang="es-ES" sz="2400" b="1" dirty="0">
                <a:solidFill>
                  <a:schemeClr val="bg1"/>
                </a:solidFill>
              </a:rPr>
              <a:t>=“</a:t>
            </a:r>
            <a:r>
              <a:rPr lang="es-ES" sz="2400" b="1" dirty="0" err="1">
                <a:solidFill>
                  <a:schemeClr val="bg1"/>
                </a:solidFill>
              </a:rPr>
              <a:t>none</a:t>
            </a:r>
            <a:r>
              <a:rPr lang="es-ES" sz="2400" b="1" dirty="0">
                <a:solidFill>
                  <a:schemeClr val="bg1"/>
                </a:solidFill>
              </a:rPr>
              <a:t>” </a:t>
            </a:r>
            <a:r>
              <a:rPr lang="es-ES" sz="2400" b="1" dirty="0" err="1">
                <a:solidFill>
                  <a:schemeClr val="bg1"/>
                </a:solidFill>
              </a:rPr>
              <a:t>controls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loop</a:t>
            </a:r>
            <a:r>
              <a:rPr lang="es-ES" sz="2400" b="1" dirty="0">
                <a:solidFill>
                  <a:schemeClr val="bg1"/>
                </a:solidFill>
              </a:rPr>
              <a:t>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37782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5E100-F727-89E7-ADB3-B93927B37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1F8504-C0C1-9C55-A96F-9318649ECC8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INSERCIÓN DE VÍDEO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A3AB3A-B9DA-D38B-CD69-34F37324AEF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15DC5EC-E4D4-EDE4-047B-2CA1CF74CB0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346375-DF7C-93C6-3F97-E993046A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añaden otros parámetros para controlar su ancho y alto y la posibilidad de añadir una imagen de portada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sirven para indicar el ancho y el alto que ocupará el vídeo dentro de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recibe la URL de una imagen que mostrará como presentación del vídeo, antes de empezar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74EEDE-B59F-1556-325B-4EF8676BD267}"/>
              </a:ext>
            </a:extLst>
          </p:cNvPr>
          <p:cNvSpPr/>
          <p:nvPr/>
        </p:nvSpPr>
        <p:spPr>
          <a:xfrm>
            <a:off x="1115929" y="3289590"/>
            <a:ext cx="9960138" cy="5846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&lt;video </a:t>
            </a:r>
            <a:r>
              <a:rPr lang="es-ES" sz="2400" b="1" dirty="0" err="1">
                <a:solidFill>
                  <a:schemeClr val="bg1"/>
                </a:solidFill>
              </a:rPr>
              <a:t>src</a:t>
            </a:r>
            <a:r>
              <a:rPr lang="es-ES" sz="2400" b="1" dirty="0">
                <a:solidFill>
                  <a:schemeClr val="bg1"/>
                </a:solidFill>
              </a:rPr>
              <a:t>=“video.mp4” </a:t>
            </a:r>
            <a:r>
              <a:rPr lang="es-ES" sz="2400" b="1" dirty="0" err="1">
                <a:solidFill>
                  <a:schemeClr val="bg1"/>
                </a:solidFill>
              </a:rPr>
              <a:t>width</a:t>
            </a:r>
            <a:r>
              <a:rPr lang="es-ES" sz="2400" b="1" dirty="0">
                <a:solidFill>
                  <a:schemeClr val="bg1"/>
                </a:solidFill>
              </a:rPr>
              <a:t>=“640” </a:t>
            </a:r>
            <a:r>
              <a:rPr lang="es-ES" sz="2400" b="1" dirty="0" err="1">
                <a:solidFill>
                  <a:schemeClr val="bg1"/>
                </a:solidFill>
              </a:rPr>
              <a:t>height</a:t>
            </a:r>
            <a:r>
              <a:rPr lang="es-ES" sz="2400" b="1" dirty="0">
                <a:solidFill>
                  <a:schemeClr val="bg1"/>
                </a:solidFill>
              </a:rPr>
              <a:t>=“480” </a:t>
            </a:r>
            <a:r>
              <a:rPr lang="es-ES" sz="2400" b="1" dirty="0" err="1">
                <a:solidFill>
                  <a:schemeClr val="bg1"/>
                </a:solidFill>
              </a:rPr>
              <a:t>controls</a:t>
            </a:r>
            <a:r>
              <a:rPr lang="es-ES" sz="2400" b="1" dirty="0">
                <a:solidFill>
                  <a:schemeClr val="bg1"/>
                </a:solidFill>
              </a:rPr>
              <a:t> &gt;&lt;/video&gt;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D4EBD17-0CAE-7EF3-744B-0E16233A209A}"/>
              </a:ext>
            </a:extLst>
          </p:cNvPr>
          <p:cNvSpPr/>
          <p:nvPr/>
        </p:nvSpPr>
        <p:spPr>
          <a:xfrm>
            <a:off x="1115929" y="5345388"/>
            <a:ext cx="9960138" cy="5846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&lt;video </a:t>
            </a:r>
            <a:r>
              <a:rPr lang="es-ES" sz="2400" b="1" dirty="0" err="1">
                <a:solidFill>
                  <a:schemeClr val="bg1"/>
                </a:solidFill>
              </a:rPr>
              <a:t>src</a:t>
            </a:r>
            <a:r>
              <a:rPr lang="es-ES" sz="2400" b="1" dirty="0">
                <a:solidFill>
                  <a:schemeClr val="bg1"/>
                </a:solidFill>
              </a:rPr>
              <a:t>=“video.mp4” poster=“poster.jpg” </a:t>
            </a:r>
            <a:r>
              <a:rPr lang="es-ES" sz="2400" b="1" dirty="0" err="1">
                <a:solidFill>
                  <a:schemeClr val="bg1"/>
                </a:solidFill>
              </a:rPr>
              <a:t>controls</a:t>
            </a:r>
            <a:r>
              <a:rPr lang="es-ES" sz="2400" b="1" dirty="0">
                <a:solidFill>
                  <a:schemeClr val="bg1"/>
                </a:solidFill>
              </a:rPr>
              <a:t> &gt;&lt;/video&gt;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37276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7C81-53D3-B926-4CFE-3E0606BA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71252B5-1D4F-C75D-7C3E-285B09009AE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INSERCIÓN DE VÍDEO EN HTML5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FAFB578-73F1-E5E9-8FE1-09A5E7AC4D3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BF65B8D-8186-968F-8A5F-39473382A9C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3FE2AA-D3B4-8EEC-88CF-D44464E8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Igual que en audio se puede utilizar la etiqueta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el navegador no es compatible con un formato cargaría la otra alternativa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6E22F5-3E43-4F4A-C782-34F278C9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71" y="3180029"/>
            <a:ext cx="9732458" cy="16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4538</TotalTime>
  <Words>611</Words>
  <Application>Microsoft Office PowerPoint</Application>
  <PresentationFormat>Panorámica</PresentationFormat>
  <Paragraphs>64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29</cp:revision>
  <dcterms:created xsi:type="dcterms:W3CDTF">2024-09-11T10:51:13Z</dcterms:created>
  <dcterms:modified xsi:type="dcterms:W3CDTF">2025-01-14T09:01:45Z</dcterms:modified>
</cp:coreProperties>
</file>