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42" r:id="rId3"/>
    <p:sldId id="349" r:id="rId4"/>
    <p:sldId id="350" r:id="rId5"/>
    <p:sldId id="351" r:id="rId6"/>
    <p:sldId id="352" r:id="rId7"/>
    <p:sldId id="353" r:id="rId8"/>
    <p:sldId id="354" r:id="rId9"/>
    <p:sldId id="359" r:id="rId10"/>
    <p:sldId id="355" r:id="rId11"/>
    <p:sldId id="356" r:id="rId12"/>
    <p:sldId id="357" r:id="rId13"/>
    <p:sldId id="35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C863"/>
    <a:srgbClr val="FF9267"/>
    <a:srgbClr val="FDEBC7"/>
    <a:srgbClr val="FCDEA2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263" autoAdjust="0"/>
  </p:normalViewPr>
  <p:slideViewPr>
    <p:cSldViewPr snapToGrid="0">
      <p:cViewPr varScale="1">
        <p:scale>
          <a:sx n="48" d="100"/>
          <a:sy n="48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se define la estructura de la web hay que elegir qué elementos se quieren animar</a:t>
            </a:r>
          </a:p>
          <a:p>
            <a:r>
              <a:rPr lang="es-ES" dirty="0"/>
              <a:t>En este caso solo se tiene un único elemento, así que es el h1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558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DA382-7495-80FE-277C-4B1B4E474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6EA3DC4-D3D1-87AD-6B43-160711D0D3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7026549-0059-263F-85FD-CB2144216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se define la estructura de la web hay que elegir qué elementos se quieren animar</a:t>
            </a:r>
          </a:p>
          <a:p>
            <a:r>
              <a:rPr lang="es-ES" dirty="0"/>
              <a:t>En este caso solo se tiene un único elemento, así que es el h1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8FE9C8-1788-D53B-F1DE-148D52B8B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884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C441B-AE5B-DF66-0ACB-A0B387643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1A77B5F-C558-4912-0ADD-D78A27292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692DB56-9359-4688-612C-B591B19B2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se define la estructura de la web hay que elegir qué elementos se quieren animar</a:t>
            </a:r>
          </a:p>
          <a:p>
            <a:r>
              <a:rPr lang="es-ES" dirty="0"/>
              <a:t>En este caso solo se tiene un único elemento, así que es el h1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1BC486-F45E-8D6E-C02C-B1E827D93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363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97C32-10C7-2337-B7A1-B5DFC3DD9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71D608E-4331-1A61-196E-7FAB659669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08A5802-1633-65BB-C9EB-632E2A522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se define la estructura de la web hay que elegir qué elementos se quieren animar</a:t>
            </a:r>
          </a:p>
          <a:p>
            <a:r>
              <a:rPr lang="es-ES" dirty="0"/>
              <a:t>En este caso solo se tiene un único elemento, así que es el h1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C8ABF3-752E-4427-8B52-050AD3A15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783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EFA19-D7E7-9145-78FD-A0C1634DB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B30238C-7BB2-5F9E-A4CE-90577AF40F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A583A83-77F3-AC74-B5A9-02B21C3D3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se define la estructura de la web hay que elegir qué elementos se quieren animar</a:t>
            </a:r>
          </a:p>
          <a:p>
            <a:r>
              <a:rPr lang="es-ES" dirty="0"/>
              <a:t>En este caso solo se tiene un único elemento, así que es el h1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29A31E-2D27-DA4A-45E0-BC926808A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5954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97530-7CB5-02EC-E12D-88950C06F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457439E-3036-6FE0-34DB-4EE32ECBCF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98AFE96-05DE-F584-2AC3-8EB81AED4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se define la estructura de la web hay que elegir qué elementos se quieren animar</a:t>
            </a:r>
          </a:p>
          <a:p>
            <a:r>
              <a:rPr lang="es-ES" dirty="0"/>
              <a:t>En este caso solo se tiene un único elemento, así que es el h1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A4A15D-F280-ADC2-3C1D-4D0B80B51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594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9C75A-84FC-3CAE-1EB9-4E66BD1F7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7AD536C-BD57-7F59-BF2C-D4EE0D763D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47AA2D3-CDE5-C691-0576-ED867E252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se define la estructura de la web hay que elegir qué elementos se quieren animar</a:t>
            </a:r>
          </a:p>
          <a:p>
            <a:r>
              <a:rPr lang="es-ES" dirty="0"/>
              <a:t>En este caso solo se tiene un único elemento, así que es el h1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3C481A-576B-ED8B-1D0F-692E9CC03C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4523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73EC2-108A-06A1-4710-6437F6A85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650F68A-B058-E66A-1275-4A01514985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4B9D948-B3BF-34B0-0978-00218FC89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Cuando se define la estructura de la web hay que elegir qué elementos se quieren animar</a:t>
            </a:r>
          </a:p>
          <a:p>
            <a:r>
              <a:rPr lang="es-ES" dirty="0"/>
              <a:t>En este caso solo se tiene un único elemento, así que es el h1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3A2442-D5F1-581D-9C89-A006D6559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105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15/01/2025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IMPLANTACIÓN DE CONTENIDO MULTIMEDIA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3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98D8E-E39D-15AF-9888-146383B2D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5A0F8C6-E94F-7AF4-E2C2-5AA05A4C4D94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5.3. INTEGRACIÓN DE AUDIO Y VÍDEO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6431766-FE00-F8E6-264F-C3268668A0B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579C4F2-72B9-FA7A-A191-E857763B4E03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CD0419-32A4-CE8D-BC5D-ED8F22391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1"/>
            <a:ext cx="11110452" cy="4968399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complementar la animación con código JavaScript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Existen tres eventos relacionados con las animaciones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Evento lanzado al iniciar la animación por primera vez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Evento lanzado al comienzo de cada iteración de la animación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Evento lanzado al finalizar la animación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la animación es infinita, nunca se ejecuta este evento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56E4507-2459-1291-FA51-37FBE916E270}"/>
              </a:ext>
            </a:extLst>
          </p:cNvPr>
          <p:cNvSpPr/>
          <p:nvPr/>
        </p:nvSpPr>
        <p:spPr>
          <a:xfrm>
            <a:off x="2637171" y="2574583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ANIMATIONSTART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0D1DFB1-77DD-45AA-34AC-954B5619260E}"/>
              </a:ext>
            </a:extLst>
          </p:cNvPr>
          <p:cNvSpPr/>
          <p:nvPr/>
        </p:nvSpPr>
        <p:spPr>
          <a:xfrm>
            <a:off x="2637171" y="3556625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ANIMATIONITERATION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A7418BD-846E-A957-B6BD-92655E1739CD}"/>
              </a:ext>
            </a:extLst>
          </p:cNvPr>
          <p:cNvSpPr/>
          <p:nvPr/>
        </p:nvSpPr>
        <p:spPr>
          <a:xfrm>
            <a:off x="2637171" y="4584769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ANIMATIONEND</a:t>
            </a:r>
          </a:p>
        </p:txBody>
      </p:sp>
    </p:spTree>
    <p:extLst>
      <p:ext uri="{BB962C8B-B14F-4D97-AF65-F5344CB8AC3E}">
        <p14:creationId xmlns:p14="http://schemas.microsoft.com/office/powerpoint/2010/main" val="79772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F8898-325D-EB47-A3C0-98AFFBE6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8A0C50F-4C79-B811-5021-E5B4F057C29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5.4. EFECTOS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461B18-F018-B41F-6DF7-0DB695C93383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6C12736-B204-B0DD-6800-7B5A448AC9A2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D6B9F8-786B-BAD2-AE23-961856D11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1"/>
            <a:ext cx="11110452" cy="4968399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posible hacer múltiples efectos vistosos y profesionales para una web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 ejemplo, animar un botón haciendo que se mueva y cambie de color para llamar la atención del usuario y que acabe pulsándolo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Algunas propiedades que se pueden utilizar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transform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por ejemplo con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translate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rotate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scale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bottom, si el elemento está posicionado con relative, absolute 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fixed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margin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2B80052-AF6E-AAA3-B3E6-FADFFE6F8115}"/>
              </a:ext>
            </a:extLst>
          </p:cNvPr>
          <p:cNvSpPr/>
          <p:nvPr/>
        </p:nvSpPr>
        <p:spPr>
          <a:xfrm>
            <a:off x="2637171" y="3779786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PROPIEDADES DE TRANSFORMACIÓN</a:t>
            </a:r>
          </a:p>
        </p:txBody>
      </p:sp>
    </p:spTree>
    <p:extLst>
      <p:ext uri="{BB962C8B-B14F-4D97-AF65-F5344CB8AC3E}">
        <p14:creationId xmlns:p14="http://schemas.microsoft.com/office/powerpoint/2010/main" val="239235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B7E42-69C2-5456-0712-95618676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3C77E48-A8DF-E88E-BBAC-0B8C9B5DE3B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5.4. EFECTOS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91EEAF-6FC6-C5C3-9FAF-990B9B41EBF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F206590-9A61-7997-C3D4-264A0D9EDB83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D3AD1F-47B3-67CC-B381-BE6D8A1E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1"/>
            <a:ext cx="11110452" cy="4968399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Algunas propiedades que se pueden utilizar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opacity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 relacionadas con el color, como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background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-color, color,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-color…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width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max-width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min-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height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…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border-width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border-radius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border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-color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7F92E32-ACBB-D2D7-C5DA-0801D8378A79}"/>
              </a:ext>
            </a:extLst>
          </p:cNvPr>
          <p:cNvSpPr/>
          <p:nvPr/>
        </p:nvSpPr>
        <p:spPr>
          <a:xfrm>
            <a:off x="2637171" y="1999113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PROPIEDADES DE OPACIDAD Y COLOR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4B5DDAE-17E2-2285-1FC3-1FF49323BC7A}"/>
              </a:ext>
            </a:extLst>
          </p:cNvPr>
          <p:cNvSpPr/>
          <p:nvPr/>
        </p:nvSpPr>
        <p:spPr>
          <a:xfrm>
            <a:off x="2637171" y="3487018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PROPIEDADES DE TAMAÑO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62B0587-59F3-7717-3472-053E553C21DB}"/>
              </a:ext>
            </a:extLst>
          </p:cNvPr>
          <p:cNvSpPr/>
          <p:nvPr/>
        </p:nvSpPr>
        <p:spPr>
          <a:xfrm>
            <a:off x="2637170" y="4952674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PROPIEDADES DE BORDES</a:t>
            </a:r>
          </a:p>
        </p:txBody>
      </p:sp>
    </p:spTree>
    <p:extLst>
      <p:ext uri="{BB962C8B-B14F-4D97-AF65-F5344CB8AC3E}">
        <p14:creationId xmlns:p14="http://schemas.microsoft.com/office/powerpoint/2010/main" val="2761177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2D951-3807-D381-93BE-6EAD159FD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707E92B-B0A8-51B2-62C6-85F462C7DBF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5.4. EFECTOS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516D080-EA9A-CED4-F044-2B65F6D3228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94225EC-BCFE-5817-7F10-8FD9EDD5A338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14A89C-59F3-68CF-3793-3644E4D75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1"/>
            <a:ext cx="11110452" cy="4968399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Algunas propiedades que se pueden utilizar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shadow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filter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40FB492-F933-1C1A-64DA-1CC0563176F9}"/>
              </a:ext>
            </a:extLst>
          </p:cNvPr>
          <p:cNvSpPr/>
          <p:nvPr/>
        </p:nvSpPr>
        <p:spPr>
          <a:xfrm>
            <a:off x="2637171" y="1999113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OTRAS PROPIEDADES</a:t>
            </a:r>
          </a:p>
        </p:txBody>
      </p:sp>
    </p:spTree>
    <p:extLst>
      <p:ext uri="{BB962C8B-B14F-4D97-AF65-F5344CB8AC3E}">
        <p14:creationId xmlns:p14="http://schemas.microsoft.com/office/powerpoint/2010/main" val="3396890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5. ANIMACIONES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 principio las animaciones se realizaban insertando gifs animados (varias imágenes que iban pasando simulando movimiento)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Después apareció Flash que permitía generar animaciones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Ya no tiene soporte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Más adelante se empezó a utilizar JavaScript  permite cambiar estilos de forma dinámica y permite generar una especie de animaciones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CSS3 incorpora atributos que permiten, crear animaciones mucho más potentes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52E3D-EB77-6D56-7331-BAABFD0AB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B1BF8B9-17FE-6582-F620-6CCA46D03994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5.1. FOTOGRAMAS Y CAPAS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02E4804-2FFF-E59F-D238-5D65126718E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C83D14D-9F16-06C6-6C73-651C998EE3C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0DCF7A3-9637-0C14-E9B2-890B0D212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fotograma es cada una de las imágenes o estado que tiene una animación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animación se divide en distintos fotogramas que se van intercambiando a una velocidad determinada simulando un efecto o movimiento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CSS3, los fotogramas son cada uno de los estados por los que pasa la animación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Estos estados se definen dentro del selector @keyframes y se pueden definir de dos formas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Inicio y fin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Porcentajes</a:t>
            </a:r>
          </a:p>
        </p:txBody>
      </p:sp>
    </p:spTree>
    <p:extLst>
      <p:ext uri="{BB962C8B-B14F-4D97-AF65-F5344CB8AC3E}">
        <p14:creationId xmlns:p14="http://schemas.microsoft.com/office/powerpoint/2010/main" val="410015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4A41C-4599-08EA-0F1C-D3660143C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CA6CC5E-7905-30D1-848C-53506E5B1F54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5.1. FOTOGRAMAS Y CAPAS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8CA0F8E-54C7-E6F8-CB43-7C86C55A1E49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AD03537-582C-A8D3-D5B4-2C81BB558D8D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FD1298-70FC-AD82-BB81-CF7F77F05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animación solo tendrá dos fotogramas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definirlos, se usan las palabras reservadas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to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usan valores desde el 0 hasta el 100%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definir hasta cien fotogramas distintos si es necesario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439ADC6-981A-8D03-ED2B-5F89289537FE}"/>
              </a:ext>
            </a:extLst>
          </p:cNvPr>
          <p:cNvSpPr/>
          <p:nvPr/>
        </p:nvSpPr>
        <p:spPr>
          <a:xfrm>
            <a:off x="1115929" y="1196047"/>
            <a:ext cx="9960138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INICIO Y FIN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AD22FA7-D8D5-1399-376E-A584C7228042}"/>
              </a:ext>
            </a:extLst>
          </p:cNvPr>
          <p:cNvSpPr/>
          <p:nvPr/>
        </p:nvSpPr>
        <p:spPr>
          <a:xfrm>
            <a:off x="1062397" y="3310049"/>
            <a:ext cx="9960138" cy="584627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>
                <a:solidFill>
                  <a:schemeClr val="bg1"/>
                </a:solidFill>
              </a:rPr>
              <a:t>PORCENTAJES</a:t>
            </a:r>
          </a:p>
        </p:txBody>
      </p:sp>
    </p:spTree>
    <p:extLst>
      <p:ext uri="{BB962C8B-B14F-4D97-AF65-F5344CB8AC3E}">
        <p14:creationId xmlns:p14="http://schemas.microsoft.com/office/powerpoint/2010/main" val="108478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CBC66-092D-806A-F278-EDEBE89E8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8C94765-7B65-409C-EF40-A75A8829C2D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5.1. FOTOGRAMAS Y CAPAS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9D40E39-C6F2-67BF-35E7-7C562B8C3B7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F6FD5FE-37E6-B4B6-6D9A-7C56EF5BE92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573CD8-2573-CBD4-931D-28A112A4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Dentro de cada fotograma se puede utilizar cualquier propiedad CSS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Concepto de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Viene de las antiguas animaciones con flash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Dividían la animación en capas para que los objetos de cada una de ellas no interfirieran con los objetos de las demás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capa tiene posición en el eje z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que unas se sitúen encima de otras, tapándolas y provocando efectos indeseados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CSS3 se simplifica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Cada animación es una diferente y no interfiere en las otras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superponen y hay que elegir cuál está por encima, se puede hacer uso de la propiedad 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z-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3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8834B-3250-4C92-6EB8-F4430A071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A00377-018B-9D9A-7811-F5C2981CDB4C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5.2. ANIMACIÓN DE IMÁGENES Y TEXTO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B75C04D-B624-75A9-771C-015E64546F9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5EDB6E0-3A27-BEF9-BD0D-38B9C40D472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FF85C9-074F-725B-2631-73C817D94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 primero que hay que hacer es crear la estructura HTML5 de la web con los elementos que se quiere animar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4F5AF4E-0745-57E3-20C2-520889A50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472" y="2501172"/>
            <a:ext cx="9791056" cy="389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4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640DD-64B6-5E39-9DBF-6D11C3E5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A581B04-F66D-1203-DE64-B279C25C74CF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5.2. ANIMACIÓN DE IMÁGENES Y TEXTO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4F085A0-7DCE-EB2E-B13D-0437468E1319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D226EF5-21C6-8A34-89B7-0400EC8A918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0E76EB-24D8-4559-CE7F-05B0EC5A6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1"/>
            <a:ext cx="11110452" cy="4968399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definir los parámetros de la animación, se utilizarán las propiedades CSS3. Las más conocidas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Nombre de la animación donde estarán definidos los fotogramas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Donde se puede definir la duración en segundos de la animación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Número de veces que se repite la animación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no se indica, se repite solo una vez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indicar un número de veces o infinite (repetición indefinida)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3C3D18C-BE57-BF7B-00CD-BDBD6F208265}"/>
              </a:ext>
            </a:extLst>
          </p:cNvPr>
          <p:cNvSpPr/>
          <p:nvPr/>
        </p:nvSpPr>
        <p:spPr>
          <a:xfrm>
            <a:off x="2637171" y="2349994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ANIMATION-NAME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84668AB-E023-3E77-DD02-533AFC514C61}"/>
              </a:ext>
            </a:extLst>
          </p:cNvPr>
          <p:cNvSpPr/>
          <p:nvPr/>
        </p:nvSpPr>
        <p:spPr>
          <a:xfrm>
            <a:off x="2637171" y="3491248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ANIMATION-DURATION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628968B-6D50-4E86-B7ED-9F82CEB15F27}"/>
              </a:ext>
            </a:extLst>
          </p:cNvPr>
          <p:cNvSpPr/>
          <p:nvPr/>
        </p:nvSpPr>
        <p:spPr>
          <a:xfrm>
            <a:off x="2637171" y="4438856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ANIMATION-ITERATION-COUNT</a:t>
            </a:r>
          </a:p>
        </p:txBody>
      </p:sp>
    </p:spTree>
    <p:extLst>
      <p:ext uri="{BB962C8B-B14F-4D97-AF65-F5344CB8AC3E}">
        <p14:creationId xmlns:p14="http://schemas.microsoft.com/office/powerpoint/2010/main" val="47989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78705-5049-3ACA-783B-357FA0D5F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C7B9FB8-9BA8-F7F4-EC1A-37420027DF5D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5.2. ANIMACIÓN DE IMÁGENES Y TEXTO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3CDCCB3-DF2E-0C7A-BA7D-8DE839A3CC79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3FDE602C-5A4F-807B-FBD7-284F19ABB52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35FA76-77B3-C8E3-9A08-EE518C13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1"/>
            <a:ext cx="11110452" cy="4968399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definir los parámetros de la animación, se utilizarán las propiedades CSS3. Las más conocidas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Ritmo de la animación. Tiene varios valores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Linear: será el mismo durante toda la animación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Ease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empieza lento, acelera y termina lento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Ease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-in: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empleza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lento, luego un ritmo lineal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Ease-out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mantiene un ritmo lineal, pero en el final termina lento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Ease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in-out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empieza y acaba de forma lenta. El resto del tiempo lineal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definimos la animación sobre una clase, se podría animar cualquier otro elemento de la página añadiendo la clase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0C1892-3857-61F1-881F-CD728350C4CF}"/>
              </a:ext>
            </a:extLst>
          </p:cNvPr>
          <p:cNvSpPr/>
          <p:nvPr/>
        </p:nvSpPr>
        <p:spPr>
          <a:xfrm>
            <a:off x="2637171" y="2349994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ANIMATION-TIMING-FUNCTION</a:t>
            </a:r>
          </a:p>
        </p:txBody>
      </p:sp>
    </p:spTree>
    <p:extLst>
      <p:ext uri="{BB962C8B-B14F-4D97-AF65-F5344CB8AC3E}">
        <p14:creationId xmlns:p14="http://schemas.microsoft.com/office/powerpoint/2010/main" val="398272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29A70-274B-B1B2-4A47-E4EE276A1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875CDCF-E86F-6582-FB59-119DEBBFF45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5.2. ANIMACIÓN DE IMÁGENES Y TEXTO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4CA692-E367-8CF5-5C30-A51C01E9A0E3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3 | IMPLANTACIÓN DE CONTENIDO MULTIMEDIA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C2057E7-21CF-4EF3-F4E7-9AF2320941A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9CE4FF-F061-4BFB-BD91-3167ABF3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1"/>
            <a:ext cx="11110452" cy="5323905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definir los parámetros de la animación, se utilizarán las propiedades CSS3. Las más conocidas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 el retraso en segundos en empezar la animación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 si la animación va desde el principio al final o al revés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normal: empieza en el 0% y avanza hacia el 100%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reverse: empieza en el 100% y avanza hacia el 0%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alternate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empieza en 0%, avanza al 100%, la segunda vez lo hace del 100% al 0% y así sucesivamente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alternate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-reverse: empieza en 100%, avanza al 0%, después va de 0% a 100% y así sucesivamente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9F030B0-4D11-7E79-4615-82014BAB0883}"/>
              </a:ext>
            </a:extLst>
          </p:cNvPr>
          <p:cNvSpPr/>
          <p:nvPr/>
        </p:nvSpPr>
        <p:spPr>
          <a:xfrm>
            <a:off x="2637171" y="2349994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ANIMATION-DELAY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3E60C8F-B588-D62B-0A10-7ADDE5002FD8}"/>
              </a:ext>
            </a:extLst>
          </p:cNvPr>
          <p:cNvSpPr/>
          <p:nvPr/>
        </p:nvSpPr>
        <p:spPr>
          <a:xfrm>
            <a:off x="2637170" y="3429000"/>
            <a:ext cx="6917653" cy="434048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chemeClr val="bg1"/>
                </a:solidFill>
              </a:rPr>
              <a:t>ANIMATION-DIRECTION</a:t>
            </a:r>
          </a:p>
        </p:txBody>
      </p:sp>
    </p:spTree>
    <p:extLst>
      <p:ext uri="{BB962C8B-B14F-4D97-AF65-F5344CB8AC3E}">
        <p14:creationId xmlns:p14="http://schemas.microsoft.com/office/powerpoint/2010/main" val="16249907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4634</TotalTime>
  <Words>1183</Words>
  <Application>Microsoft Office PowerPoint</Application>
  <PresentationFormat>Panorámica</PresentationFormat>
  <Paragraphs>161</Paragraphs>
  <Slides>13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31</cp:revision>
  <dcterms:created xsi:type="dcterms:W3CDTF">2024-09-11T10:51:13Z</dcterms:created>
  <dcterms:modified xsi:type="dcterms:W3CDTF">2025-01-15T15:12:53Z</dcterms:modified>
</cp:coreProperties>
</file>