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42" r:id="rId3"/>
    <p:sldId id="359" r:id="rId4"/>
    <p:sldId id="3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863"/>
    <a:srgbClr val="FF9267"/>
    <a:srgbClr val="FDEBC7"/>
    <a:srgbClr val="FCDEA2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48" d="100"/>
          <a:sy n="48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73EC2-108A-06A1-4710-6437F6A85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650F68A-B058-E66A-1275-4A01514985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4B9D948-B3BF-34B0-0978-00218FC89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se define la estructura de la web hay que elegir qué elementos se quieren animar</a:t>
            </a:r>
          </a:p>
          <a:p>
            <a:r>
              <a:rPr lang="es-ES" dirty="0"/>
              <a:t>En este caso solo se tiene un único elemento, así que es el h1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3A2442-D5F1-581D-9C89-A006D6559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05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21/01/2025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IMPLANTACIÓN DE CONTENIDO MULTIMEDIA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3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6. TRANSICIONES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transiciones permiten cambiar los valores de las propiedades a lo largo del tiempo sin la necesidad de JavaScript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partir de un elemento con estilos iniciales y estilos finales se definen propiedades para la transición visual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transiciones son disparadas generalmente por interacciones del usuario o modificaciones del DOM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HOVER, FOCUS, ACTIVE, CHECKED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Cambios de clase, cambios de estilo con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cambios de dimensiones</a:t>
            </a: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A7CA6-CF7C-1862-AB84-FECE6E9E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28E3DBE-41A4-61F4-F8F0-8DADF8FD052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6. TRANSICIONES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31BFD2D-335D-8960-8F23-F168C777E48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996D464-341C-754B-2C82-CA9F3C03350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3A8B56-AF73-9CEE-99CD-1DF3C4C3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transition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la propiedad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shorthand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para cuatro 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property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indica qué propiedad van a sufrirla transición. Puede ser una específica o utilizar all para que afecte a cualquier elemento. También es posible encadenar varias (transition: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1s,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1s)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duration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tiempo de duración de la transición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transition-timing-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ritmo de la transición, igual que en animaciones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transition-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delay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tiempo de espera antes de iniciar la transición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8D50A4D-41F6-AA9E-9D5F-0660A70E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78" y="5152883"/>
            <a:ext cx="6681040" cy="7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8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2D951-3807-D381-93BE-6EAD159FD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707E92B-B0A8-51B2-62C6-85F462C7DBF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6. </a:t>
            </a:r>
            <a:r>
              <a:rPr lang="es-ES" sz="3600" b="1"/>
              <a:t>TRANSICIONES</a:t>
            </a:r>
            <a:endParaRPr lang="es-ES" sz="36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16D080-EA9A-CED4-F044-2B65F6D3228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94225EC-BCFE-5817-7F10-8FD9EDD5A33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14A89C-59F3-68CF-3793-3644E4D7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1"/>
            <a:ext cx="11110452" cy="4968399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0FB492-F933-1C1A-64DA-1CC0563176F9}"/>
              </a:ext>
            </a:extLst>
          </p:cNvPr>
          <p:cNvSpPr/>
          <p:nvPr/>
        </p:nvSpPr>
        <p:spPr>
          <a:xfrm>
            <a:off x="2637171" y="1196047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EJEMPLO TRANSICIÓN BÁSICA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C916C5-B4A1-1A36-1415-FE92CA405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2" y="1965737"/>
            <a:ext cx="11110452" cy="42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0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</TotalTime>
  <Words>225</Words>
  <Application>Microsoft Office PowerPoint</Application>
  <PresentationFormat>Panorámica</PresentationFormat>
  <Paragraphs>26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33</cp:revision>
  <dcterms:created xsi:type="dcterms:W3CDTF">2024-09-11T10:51:13Z</dcterms:created>
  <dcterms:modified xsi:type="dcterms:W3CDTF">2025-01-21T16:20:06Z</dcterms:modified>
</cp:coreProperties>
</file>