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2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BBA"/>
    <a:srgbClr val="FAC863"/>
    <a:srgbClr val="FF9267"/>
    <a:srgbClr val="FDEBC7"/>
    <a:srgbClr val="FCDEA2"/>
    <a:srgbClr val="FAF6D8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04/02/2025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INTEGRACIÓN DE CONTENIDO INTERACTIVO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4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BBCC-1EB9-7587-634C-0783448E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EB8967-D9D3-A459-2216-37B28FFFBC4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EVENTOS DE RATÓN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148881-7E3C-5C13-677B-07E50AF449F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654126C-D67F-F7B3-55FD-A6FA2DFD00F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220318-86B9-7FD7-45FC-0A0D00DB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de los más importantes: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Mouseout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lanza cuando el ratón sale de la zona que ocupa un elemento o sus hijos. Si se quiere que solo afecte aun elemento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mouseleave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Contextmenu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lanza cuando el botón derecho del ratón se ha pulsado sobre un elemento. Se ejecuta antes de salir el menú contextual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lanza cuando el botón intermedio del ratón (rueda) se ha pulsado sobre un elemento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Dblclick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lanza cuando se hace doble clic sobre un elemento. No se usa mucho en la actualidad</a:t>
            </a:r>
          </a:p>
        </p:txBody>
      </p:sp>
    </p:spTree>
    <p:extLst>
      <p:ext uri="{BB962C8B-B14F-4D97-AF65-F5344CB8AC3E}">
        <p14:creationId xmlns:p14="http://schemas.microsoft.com/office/powerpoint/2010/main" val="253891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0C10A-53FD-79C2-D85F-7519F95EB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C74F65-5D3F-4349-5259-6861D2F1746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EVENTOS DE RATÓN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9A11111-D691-6B34-153B-5DFEC899B9D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DCDA52F-E615-ED27-C912-DC2887D9A8D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D6DD59-F42B-417A-6B56-6BB4A4B66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Todos los eventos devuelven un objeto evento, que nos da información sobre: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Botón pulsado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button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ofrece varios valores: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el botón izquierdo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el botón central (rueda)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el botón derecho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Coordenadas del ratón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0,0 esquina superior izquierda. Las coordenadas se obtienen respecto a la ventana del navegador, respecto a la página web o respecto a la pantalla del ordenador (no muy utilizada)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hace referencia a la pestaña del navegador. Al hacer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la página, no cambia, son las mismas respecto a la esquina superior izquierda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el documento completo. Al hacer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si cambian.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4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5D95-7C8C-89FB-F3D2-71D3FFC81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A56104-F93D-FBB8-39F4-5DEBAE5A6E0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EVENTOS DEL DOCUMENTO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F15C1E-B795-A8B6-8257-85DE7D0CD6B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5FFDEB0-5823-4595-9E81-D1ECA68D7CF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D10EF0-1A70-D1B6-A8B6-31C6A687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eventos relacionados con otros elementos, como el cuerpo de la página o los formularios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produce cuando se carga completamente la página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ese instante, ya se ha generado todo el documento y se pueden recuperar referencias de elementos HTML con métodos como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getElementById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unload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produce cuando se cierra la página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demasiado recomendable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efectua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acciones cuando el usuario quiere abandonar la página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 soportado en muchos navegadores móviles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resize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se produce cuando se redimensiona la ventana del navegador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1CAD576-E6FA-BE54-F64F-4F1A082A3289}"/>
              </a:ext>
            </a:extLst>
          </p:cNvPr>
          <p:cNvSpPr/>
          <p:nvPr/>
        </p:nvSpPr>
        <p:spPr>
          <a:xfrm>
            <a:off x="783731" y="2356771"/>
            <a:ext cx="10624534" cy="498724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RELACIONADOS CON LA VENTANA O CON EL CUERPO DE LA PÁGINA</a:t>
            </a:r>
          </a:p>
        </p:txBody>
      </p:sp>
    </p:spTree>
    <p:extLst>
      <p:ext uri="{BB962C8B-B14F-4D97-AF65-F5344CB8AC3E}">
        <p14:creationId xmlns:p14="http://schemas.microsoft.com/office/powerpoint/2010/main" val="226187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2B871-7DEE-0531-A365-8CD63B15B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C0001C-01CF-73FD-643F-43BCDF6E3BB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EVENTOS DEL DOCUMENTO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2A819B1-7AA7-011D-79E0-5AD21813A2F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20B99C4-0E6C-9BAD-51C7-C148284915C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7148A9-13A6-59D3-C41E-28AA07D1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focus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cuando se selecciona un elemento del formulario. Al pulsar sobre un campo de texto para empezar a escribir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blur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cuando se pierde el foco. Si se pasa a otro campo de texto, saltará este evento sobre el primero que ha perdido el foco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change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igual que el anterior, pero si se ha cambiado su valor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produce cuando se envía el formulario. Se asigna a un botón de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submit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produce cuando se reinicia un formulario, normalmente sobre un input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646DF41-D0F1-9616-82F8-13C7E5B86666}"/>
              </a:ext>
            </a:extLst>
          </p:cNvPr>
          <p:cNvSpPr/>
          <p:nvPr/>
        </p:nvSpPr>
        <p:spPr>
          <a:xfrm>
            <a:off x="783731" y="1304020"/>
            <a:ext cx="10624534" cy="498724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RELACIONADOS CON FORMULARIOS Y SUS ELEMENTOS</a:t>
            </a:r>
          </a:p>
        </p:txBody>
      </p:sp>
    </p:spTree>
    <p:extLst>
      <p:ext uri="{BB962C8B-B14F-4D97-AF65-F5344CB8AC3E}">
        <p14:creationId xmlns:p14="http://schemas.microsoft.com/office/powerpoint/2010/main" val="97763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 EVENTOS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Hacen posible la creación de webs dinámicas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Interacción entre usuario y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evento es una acción que ocurre en el navegador y que puede ser detectado y gestionado mediante código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Pueden ser generados por el usuario o por el sistema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permite asignar una función a estos eventos para reaccionar a la interacción del usuario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funciones se llaman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manejadores de eventos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7B39E-9E40-63F9-F72E-5535ADC35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4D8F7F6-110C-B8BA-0C0E-510A11E13CC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MANEJO DE EVENTOS CON JAVASCRIPT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AF9D23-C9CC-7959-9427-F921915BBDF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D54EFA-3341-521A-1BB3-277CDA14083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A39198-6E67-25E1-8BB3-98A20E20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Varias formas equivalentes para asignar un manejador de eventos en JavaScript: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incluye directamente como atributo del elemento HTML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Útil para eventos básicos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Desventaja: se pierde la modularidad que se consigue teniendo todo separado en varios documentos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537418B-A935-2F2B-6CA7-04F3589EAC6A}"/>
              </a:ext>
            </a:extLst>
          </p:cNvPr>
          <p:cNvSpPr/>
          <p:nvPr/>
        </p:nvSpPr>
        <p:spPr>
          <a:xfrm>
            <a:off x="2637171" y="2302952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ELEMENTOS HTML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4D3F50-90B1-A8A9-EC5E-0C587266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91" y="5123202"/>
            <a:ext cx="7341018" cy="4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ED744-21CE-F777-BE11-90B6F2C79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319F231-1A36-7E27-564E-A1F1AA3E1B3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MANEJO DE EVENTOS CON JAVASCRIPT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D52D9C-66C6-95D8-22A8-F69EEC5522F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435FF4C-9099-A432-B354-47340F18323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270B61-163A-DF9C-C8B8-7DD4C3D24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hace directamente en código JavaScript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utilizan propiedades del objeto JavaScript que representa al elemento HTML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nombre de las propiedades es el mismo del evento, precedido por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el ejemplo anterior se utilizará 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onclick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4399BAC-208F-E9E9-BD83-43C05DCAEE15}"/>
              </a:ext>
            </a:extLst>
          </p:cNvPr>
          <p:cNvSpPr/>
          <p:nvPr/>
        </p:nvSpPr>
        <p:spPr>
          <a:xfrm>
            <a:off x="2637171" y="1073403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PROPIEDADES DEL OBJETO JAVASCRIPT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85515CC-5DE0-C978-4EA1-73124923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3" y="4634525"/>
            <a:ext cx="8817667" cy="90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A602B-B0A5-6CCC-4135-D9F0AA93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6FC188B-97E3-AB66-8DEE-89AB4641B6E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MANEJO DE EVENTOS CON JAVASCRIPT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F72FA3-5872-829B-308E-095DF8E97AB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75E396F-EFA3-AE78-A9FA-554BD0D1887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B36BE5-2E1A-789D-63B4-1CAF68C5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forma más avanzada y con más opciones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asociar más de una acción a un mismo evento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se realiza en código JavaScript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este caso se utiliza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addEventListener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asignar el manejador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método tiene tres parámetros, el último es opcional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cadena de texto que representa el tipo de evento, por ejemplo,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Listener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ejecuta al saltar el evento, el manejador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Propagación del evento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valor booleano especifica el orden en que se manejará el evento. Tiene dos valores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false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valor por defecto, no haría falta indicarlo. Se maneja primero el evento del elemento actual y después el del ascendiente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maneja primero el evento de su ascendiente y después el del elemento actual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C9F393C-3A98-9614-7772-5A1696FF1CCE}"/>
              </a:ext>
            </a:extLst>
          </p:cNvPr>
          <p:cNvSpPr/>
          <p:nvPr/>
        </p:nvSpPr>
        <p:spPr>
          <a:xfrm>
            <a:off x="2637171" y="1073403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LISTENERS EN JAVASCRIPT</a:t>
            </a:r>
          </a:p>
        </p:txBody>
      </p:sp>
    </p:spTree>
    <p:extLst>
      <p:ext uri="{BB962C8B-B14F-4D97-AF65-F5344CB8AC3E}">
        <p14:creationId xmlns:p14="http://schemas.microsoft.com/office/powerpoint/2010/main" val="321112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FA1AA-8342-2395-5704-815B52DF4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EF3C704-7599-5F81-701C-976C3EA3036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MANEJO DE EVENTOS CON JAVASCRIPT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9A573B-89FA-0F7F-34EB-C14374845AB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A88E492-690E-A3C1-BAB4-5282257B1EC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6FD681-0BAF-C2B1-F3BA-16FF9EF0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ejemplo anterior utilizando el manejador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8C6F55C-241F-7246-B708-AC7153BE91C3}"/>
              </a:ext>
            </a:extLst>
          </p:cNvPr>
          <p:cNvSpPr/>
          <p:nvPr/>
        </p:nvSpPr>
        <p:spPr>
          <a:xfrm>
            <a:off x="2637171" y="1073403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LISTENERS EN JAVASCRIPT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6F904C-9CC6-E379-80A2-34405BCF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27" y="2074347"/>
            <a:ext cx="8571545" cy="9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C331-B083-E0FB-2FE0-5B953EF8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893054-2994-7CAC-475A-E0CEDEE4287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EVENTOS DE TECLADO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BBA6BC-2B0A-B85E-553A-048BA194D45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11FD8CE-1D6C-0CE3-948D-4BB4EB61F1D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70FF7-6D6F-6D71-EAFC-E2544415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muchas configuraciones de teclado, teclas especiales, caracteres que se obtienen mediante la pulsación de dos teclas, diferentes idiomas…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Hay dos eventos principales para saber cuándo se pulsa una tecla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E106C8F-3B93-A2C5-D768-F26AAAE8220B}"/>
              </a:ext>
            </a:extLst>
          </p:cNvPr>
          <p:cNvSpPr/>
          <p:nvPr/>
        </p:nvSpPr>
        <p:spPr>
          <a:xfrm>
            <a:off x="540772" y="3457395"/>
            <a:ext cx="2314722" cy="1191126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KEYUP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38A8711-0C37-1A3F-BFD7-8BDB3CE6D578}"/>
              </a:ext>
            </a:extLst>
          </p:cNvPr>
          <p:cNvSpPr/>
          <p:nvPr/>
        </p:nvSpPr>
        <p:spPr>
          <a:xfrm>
            <a:off x="540772" y="5025350"/>
            <a:ext cx="2314722" cy="1191126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solidFill>
                  <a:schemeClr val="bg1"/>
                </a:solidFill>
              </a:rPr>
              <a:t>KEYDOWN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E94347C-2BF3-8918-52B1-7100C7F9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17" y="3533705"/>
            <a:ext cx="6791283" cy="10385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103C569-76DC-2F2C-023F-9AD8B767C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417" y="5134444"/>
            <a:ext cx="6863882" cy="9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D5E8B-F565-F4D1-B1FB-DAEB19169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F0AD991-7ED1-000C-123D-3245091187E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EVENTOS DE TECLADO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22621D-9CBE-257E-61DD-62AE37D65B0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8AD7973-D59A-D2D0-7D44-A3603A4C4CC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0FFC4F-DF9B-9E2C-2E89-17E86E72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dos eventos pasan un objeto evento a la función manejadora.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objeto se puede consultar la información relacionada con la tecla pulsada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al pulsar la tecla a o A,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 devolverá a o A,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 devolverá, en ambos casos,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KeyA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6B9230E-A13F-197A-528A-60D8215BE902}"/>
              </a:ext>
            </a:extLst>
          </p:cNvPr>
          <p:cNvSpPr/>
          <p:nvPr/>
        </p:nvSpPr>
        <p:spPr>
          <a:xfrm>
            <a:off x="540772" y="3070138"/>
            <a:ext cx="2314722" cy="717724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7236391-DC54-9661-2A06-9B87E8FF0903}"/>
              </a:ext>
            </a:extLst>
          </p:cNvPr>
          <p:cNvSpPr/>
          <p:nvPr/>
        </p:nvSpPr>
        <p:spPr>
          <a:xfrm>
            <a:off x="540772" y="4068919"/>
            <a:ext cx="2314722" cy="717724"/>
          </a:xfrm>
          <a:prstGeom prst="round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1E4B774-C97B-917C-6FD1-839E54F11FA5}"/>
              </a:ext>
            </a:extLst>
          </p:cNvPr>
          <p:cNvSpPr/>
          <p:nvPr/>
        </p:nvSpPr>
        <p:spPr>
          <a:xfrm>
            <a:off x="3227823" y="3070138"/>
            <a:ext cx="8423399" cy="717724"/>
          </a:xfrm>
          <a:prstGeom prst="roundRect">
            <a:avLst/>
          </a:prstGeom>
          <a:noFill/>
          <a:ln w="57150"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b="1" dirty="0">
                <a:solidFill>
                  <a:srgbClr val="95BBBA"/>
                </a:solidFill>
              </a:rPr>
              <a:t>Contiene el carácter exacto pulsado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66DFE65-74D4-656B-84DD-4CDBF7C2D321}"/>
              </a:ext>
            </a:extLst>
          </p:cNvPr>
          <p:cNvSpPr/>
          <p:nvPr/>
        </p:nvSpPr>
        <p:spPr>
          <a:xfrm>
            <a:off x="3227824" y="4068919"/>
            <a:ext cx="8423399" cy="717724"/>
          </a:xfrm>
          <a:prstGeom prst="roundRect">
            <a:avLst/>
          </a:prstGeom>
          <a:noFill/>
          <a:ln w="57150"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b="1" dirty="0">
                <a:solidFill>
                  <a:srgbClr val="95BBBA"/>
                </a:solidFill>
              </a:rPr>
              <a:t>Contiene el código físico de la tecla</a:t>
            </a:r>
          </a:p>
        </p:txBody>
      </p:sp>
    </p:spTree>
    <p:extLst>
      <p:ext uri="{BB962C8B-B14F-4D97-AF65-F5344CB8AC3E}">
        <p14:creationId xmlns:p14="http://schemas.microsoft.com/office/powerpoint/2010/main" val="357071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537B2-72F3-CFBB-D71C-CC6981528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99ABE79-047C-F4E0-9800-07C2C062780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EVENTOS DE RATÓN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C5E75A-EF89-9DC3-D5D4-50967B7E120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42D8A29-990C-A1C0-73FB-5D91E545E49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41C5E7-E1AB-9D3F-A810-A2B382A3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control de los eventos de ratón es más sencillo que los de teclado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 tiene muchos eventos para controlar el comportamiento del ratón.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de los más importantes: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Mousedown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lanza cuando un botón del ratón está pulsándose sobre un elemento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Mouseup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lanza cuando un botón del ratón se deja de pulsar sobre un elemento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lanza cuando se hace clic con el botón izquierda sobre el elemento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Mouseover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lanza cuando el ratón pasa sobre un elemento o sobre los hijos. Si se quiere solo por el elemento y no sobre los hijos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mouseenter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Mousemove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lanza cuando el ratón se mueve por la zona del elemento</a:t>
            </a:r>
          </a:p>
        </p:txBody>
      </p:sp>
    </p:spTree>
    <p:extLst>
      <p:ext uri="{BB962C8B-B14F-4D97-AF65-F5344CB8AC3E}">
        <p14:creationId xmlns:p14="http://schemas.microsoft.com/office/powerpoint/2010/main" val="3395567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1109</Words>
  <Application>Microsoft Office PowerPoint</Application>
  <PresentationFormat>Panorámica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38</cp:revision>
  <dcterms:created xsi:type="dcterms:W3CDTF">2024-09-11T10:51:13Z</dcterms:created>
  <dcterms:modified xsi:type="dcterms:W3CDTF">2025-02-04T08:52:30Z</dcterms:modified>
</cp:coreProperties>
</file>