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2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BBA"/>
    <a:srgbClr val="FAC863"/>
    <a:srgbClr val="FF9267"/>
    <a:srgbClr val="FDEBC7"/>
    <a:srgbClr val="FCDEA2"/>
    <a:srgbClr val="FAF6D8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INTEGRACIÓN DE CONTENIDO INTERACTIVO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4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B782A-AC61-9C58-820C-EFE0D4DA9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1BC7A9-E0FF-BDA6-2FCE-6A94D42CB82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CAMBIO DINÁMICO DE ESTILOS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50C742-72A9-8DA0-C492-5FB347408FC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42F8E3D-19B9-E8A3-8025-CFFC999C33D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6019C9-F792-A7B3-BC4A-6EE86DFE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Utilizar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tiene más prioridad que las hojas de estilo externas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Esto permite añadir propiedades nuevas o redefinir las existentes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 se cambia la propiedad dentro de este atributo, sobrescribe la definida en la hoja de estilos externa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 puede utilizar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setProperty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(propiedad, valor) para asignar esas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2CDECCE-DE90-59C7-2841-FB60E4B209F3}"/>
              </a:ext>
            </a:extLst>
          </p:cNvPr>
          <p:cNvSpPr/>
          <p:nvPr/>
        </p:nvSpPr>
        <p:spPr>
          <a:xfrm>
            <a:off x="2249027" y="1307161"/>
            <a:ext cx="7693945" cy="49244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Añadir o cambiar una propiedad CSS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00B325-724B-9868-1A96-78F8F75AD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45" y="5486941"/>
            <a:ext cx="8852110" cy="37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4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 ACCESO A PROPIEDADES Y ESTILOS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Hasta ahora se ha visto como definir hojas de estilos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problema es que estos estilos son estáticos, no se pueden cambiar con la interacción del usuario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utilizar JavaScript para acceder a esos estilos y propiedades y poder cambiarlos de forma dinámica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0A97-79D6-5C7D-F55E-C772CF99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F787C83-7EEC-94AD-3ECC-9414EDE1481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ACCESO A PROPIEDADES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11ED4E-5BCA-0CB4-1C27-4B1122CCD78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F232128-F642-8673-DFBA-5A7F1FE6AE1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498FDD-5193-C8E7-C8F5-42C355D1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Antes de acceder a las propiedades CSS, es necesario una variable que apunte al elemento del DOM que se quiere modificar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tiene un identificador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document.getElementById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(“id”)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 tiene una clase 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document.getElementByClassName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(“clase”)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 puede seleccionar por el nombre de la etiqueta 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document.getElementByTagName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(“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span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”)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F1A43-97DC-16ED-68BE-B7EA4C9C1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7CDA7E-124D-407C-3313-9606C8F540B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ACCESO A PROPIEDADES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B1A3E2-4551-A770-C8F0-7AA4BA2A4EB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BC31518-E25D-7A06-0293-F5D36E0120E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DE0A71-F479-4B6E-EC23-1BEAB2D5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Hay otras opciones si se quieren buscar elementos a partir de otros atributos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document.querySelector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(“p”)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devolverá el primer elemento del selector, clase, id… que se indique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document.querySelectorAll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(“p”)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Devolverá un listado de los elementos del selector, clase, id… que se indique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7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377-09DD-0DF7-E6A1-DF9E71D9E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0912F6-F7DB-2326-823B-D9AB12C2A45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ACCESO A PROPIEDADES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6F5DD0-AF3B-D28B-33AB-E9DDD4BAB84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FA8DF04-CD24-9663-0FAE-A14B7430D1D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705C02-B93E-58C1-0C18-8C6B646F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existe un único método para acceder a las propiedades CSS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todos los métodos son apropiados en todos los casos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Devuelve un objeto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CSSStyleDeclaration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con los estilos definidos directamente en HTML5, solo los declarados dentro del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style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Es uno de los métodos más utilizados para añadir estilos de forma dinámica debido a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su sencillez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7ECE510-4E4E-2F5A-7124-7CD7ABE9B6D7}"/>
              </a:ext>
            </a:extLst>
          </p:cNvPr>
          <p:cNvSpPr/>
          <p:nvPr/>
        </p:nvSpPr>
        <p:spPr>
          <a:xfrm>
            <a:off x="2637171" y="2511499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PROPIEDAD STYLE</a:t>
            </a:r>
          </a:p>
        </p:txBody>
      </p:sp>
    </p:spTree>
    <p:extLst>
      <p:ext uri="{BB962C8B-B14F-4D97-AF65-F5344CB8AC3E}">
        <p14:creationId xmlns:p14="http://schemas.microsoft.com/office/powerpoint/2010/main" val="31724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51D94-8D01-ACBC-1C36-38982B157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9E5BD5-9091-EC5B-564B-BFE7D495DA5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ACCESO A PROPIEDADES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80503E-2A69-4F23-15ED-8DC82B4EB58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5DB9CC8-E8A4-2E71-9BA7-D433F16B9DF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AAF825-CDE2-3DCA-C0E4-55DCE8FD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Devuelve un objeto de tipo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CSSStyleDeclaration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con todos los estilos que ha interpretado el navegador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Los definidos en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style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Los definidos en la etiqueta &lt;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&gt;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Los definidos en una hoja de estilos CSS externa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Desventaja: el objeto devuelto es de solo lectura, no se puede utilizar para modificar los estilos de forma dinámica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18FD553-29D3-F1ED-36B5-C2850C57D23A}"/>
              </a:ext>
            </a:extLst>
          </p:cNvPr>
          <p:cNvSpPr/>
          <p:nvPr/>
        </p:nvSpPr>
        <p:spPr>
          <a:xfrm>
            <a:off x="2249027" y="1307161"/>
            <a:ext cx="7693945" cy="49244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Método </a:t>
            </a:r>
            <a:r>
              <a:rPr lang="es-ES" sz="2800" b="1" dirty="0" err="1">
                <a:solidFill>
                  <a:schemeClr val="bg1"/>
                </a:solidFill>
              </a:rPr>
              <a:t>window.getComputedStyle</a:t>
            </a:r>
            <a:r>
              <a:rPr lang="es-ES" sz="2800" b="1" dirty="0">
                <a:solidFill>
                  <a:schemeClr val="bg1"/>
                </a:solidFill>
              </a:rPr>
              <a:t>(</a:t>
            </a:r>
            <a:r>
              <a:rPr lang="es-ES" sz="2800" b="1" dirty="0" err="1">
                <a:solidFill>
                  <a:schemeClr val="bg1"/>
                </a:solidFill>
              </a:rPr>
              <a:t>element</a:t>
            </a:r>
            <a:r>
              <a:rPr lang="es-ES" sz="28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947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D789-046E-DC7D-6C84-13D1EF8A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9DBBBB-9B71-375C-F21B-FB0F660FC54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CAMBIO DINÁMICO DE ESTILOS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54C1C0-D425-C917-71DF-BB16BDA6E24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C554A2E-CB9C-7268-18E6-25FA1C099E2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444E30-EA04-084F-B36A-5F78D9D5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 puede hacer a diferentes niveles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 puede tener varias hojas de estilos y cambiar toda la hoja a la vez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 puede cambiar la clase de algunos elementos a otras ya definidas en la hoja de estilos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Se puede crear o cambiar propiedades de un elemento con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style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68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0733C-F73A-6196-6B56-12BB945F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90728AE-9EC1-43AB-7AAE-4C41F6ECD65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CAMBIO DINÁMICO DE ESTILOS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338754B-238B-9E67-1117-5E2CA2833A3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87273F9-C39F-7798-2195-812B066E01C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937A4F-F6F8-28AA-364B-EED48621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Añadir un identificador a la etiqueta link del fichero HTML5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Esto hace posible acceder desde JavaScript al elemento y modificar su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href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al del nuevo fichero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6C8691-EDCE-2F0B-63A6-5EEB39AC7403}"/>
              </a:ext>
            </a:extLst>
          </p:cNvPr>
          <p:cNvSpPr/>
          <p:nvPr/>
        </p:nvSpPr>
        <p:spPr>
          <a:xfrm>
            <a:off x="2249027" y="1307161"/>
            <a:ext cx="7693945" cy="49244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Cambio de la hoja de estilos completa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603AA4-3A1A-F905-1DDE-20D971FD1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94" y="3429000"/>
            <a:ext cx="7959012" cy="12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6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CACE-B09B-4EBF-B230-9EC3F9842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634817-2CE6-DBCC-E488-BE55E8CE1D7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CAMBIO DINÁMICO DE ESTILOS CSS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073614-1A1C-9E00-DD5B-815B5B4ABAA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E5D7EDD-449F-AF22-EA30-EFB857872AF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E9D74C0-60EE-D83E-2F55-AB8D7104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Utilizar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className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Necesario indicar las nuevas clases entre comillas y separadas por un espacio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Reemplaza las clases actuales.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 se quiere añadir nuevas clases sin sobrescribir las que ya existían o eliminar una, utilizar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classList.add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classList.remove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6B1D159-F2B6-B82A-38D4-A9C7C0229B2D}"/>
              </a:ext>
            </a:extLst>
          </p:cNvPr>
          <p:cNvSpPr/>
          <p:nvPr/>
        </p:nvSpPr>
        <p:spPr>
          <a:xfrm>
            <a:off x="2249027" y="1307161"/>
            <a:ext cx="7693945" cy="49244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Cambio la clase de un elemento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76FA8ED-7A13-B39B-A9F6-83F5D047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20" y="3009900"/>
            <a:ext cx="8319908" cy="838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1F0F169-2BF3-648E-19CA-16713D55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37" y="5489788"/>
            <a:ext cx="7795532" cy="9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03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</TotalTime>
  <Words>621</Words>
  <Application>Microsoft Office PowerPoint</Application>
  <PresentationFormat>Panorámica</PresentationFormat>
  <Paragraphs>69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39</cp:revision>
  <dcterms:created xsi:type="dcterms:W3CDTF">2024-09-11T10:51:13Z</dcterms:created>
  <dcterms:modified xsi:type="dcterms:W3CDTF">2025-02-01T15:45:30Z</dcterms:modified>
</cp:coreProperties>
</file>