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2" r:id="rId3"/>
    <p:sldId id="367" r:id="rId4"/>
    <p:sldId id="380" r:id="rId5"/>
    <p:sldId id="368" r:id="rId6"/>
    <p:sldId id="370" r:id="rId7"/>
    <p:sldId id="371" r:id="rId8"/>
    <p:sldId id="372" r:id="rId9"/>
    <p:sldId id="373" r:id="rId10"/>
    <p:sldId id="375" r:id="rId11"/>
    <p:sldId id="376" r:id="rId12"/>
    <p:sldId id="381" r:id="rId13"/>
    <p:sldId id="382" r:id="rId14"/>
    <p:sldId id="383" r:id="rId15"/>
    <p:sldId id="384" r:id="rId16"/>
    <p:sldId id="377" r:id="rId17"/>
    <p:sldId id="379" r:id="rId18"/>
    <p:sldId id="378" r:id="rId19"/>
    <p:sldId id="385" r:id="rId20"/>
    <p:sldId id="386" r:id="rId21"/>
    <p:sldId id="387" r:id="rId22"/>
    <p:sldId id="388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Display:none</a:t>
            </a:r>
            <a:r>
              <a:rPr lang="es-ES" dirty="0"/>
              <a:t>; </a:t>
            </a:r>
            <a:r>
              <a:rPr lang="es-ES" dirty="0">
                <a:sym typeface="Wingdings" panose="05000000000000000000" pitchFamily="2" charset="2"/>
              </a:rPr>
              <a:t> Útil cuando se quiere cambiar el documento dinámicamente desde JavaScript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437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05/11/2024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propiedad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tiene varias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subpropiedades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border-width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definir el grosor del borde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ser una longitud en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px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em, o palabras clave como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thin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medium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thick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declarar el ancho para cada lado de forma independiente: por ejemplo: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-top-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border-style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definir el estilo del borde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como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solid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(sólido),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dashed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(guiones),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dotted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(puntos),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double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(doble),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groove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(ranura),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ridge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(cresta),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(hundido),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outset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(elevado),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(sin borde) o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hidden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(similar a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especial en tablas)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-color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define el color del borde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se puede declarar para cada lado de forma independiente, por ejemplo: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-top-color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368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border-radius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definir el radio de las esquinas del borde, redondea las esquinas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Acepta cuatro valores para definir los radios de cada esquina (superior izquierdo, superior derecho, inferior izquierdo e inferior derecho)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se puede usar las propiedades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-top-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radius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-top-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radius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6C1BF08-6D31-6D11-21A2-5EBA12DDB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53" y="4614590"/>
            <a:ext cx="5941847" cy="18953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9720A88-3A65-57F7-7755-A5D209BF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8" y="5023486"/>
            <a:ext cx="4108246" cy="11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1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50C20-925C-DBCE-6098-3F926EA6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7CDB138-F538-4BEB-93C6-B01BC2DEDC3A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190B10-1A5F-5A40-0704-52AC657B79F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DE6E7C5-7E1C-5D6C-7920-38D43B37EAF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6D9658-818F-7D0C-0145-C827D6B2E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igual que en los márgenes o el relleno, se puede optar por configuraciones individuales de lados o por el modo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8D9A94-E0B0-3172-77CD-5217CA61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579" y="2966783"/>
            <a:ext cx="7532357" cy="47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0B66-7BB5-A66D-DC56-DEFB45B6A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3D4B475-9749-BBAD-E53E-CCB6384BF36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07F06B8-900E-D5DD-F966-206A6F03874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3D5B478-AF69-7AC2-45E1-33B6BD7F20C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7CF505-44FE-AC53-88FF-82E5A3CF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Todas estas propiedades son para los bordes de la caja del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demarcar el elemento con un segundo borde, alejado de estos límites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motivo es resaltar 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mayoría de los navegadores  dibuja un segundo borde fuera de los límites de la caja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061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DAF82-E366-B193-490D-4AE05D1D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7532170-BCFB-A771-9A4F-AA52F79B820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9B72122-ACC6-465F-994F-A78D31D53A6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D218FC2-C2DE-114F-7773-2F18E24CA39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ED32A0-ED6A-8B2A-3923-640EC7B82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Outline-width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el ancho del borde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Unidades disponibles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%, em…) o palabras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médium,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thick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Outline-style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el estilo del borde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como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dotted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dashed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solid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double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-color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el color del borde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-offset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a qué distancia del borde del elemento se dibujará este segundo borde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especificar ancho, estilo y color del borde al mismo tiempo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desplazamiento aún se debe definir con la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-offset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03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A004F-1D2F-666C-D5A3-A07BFBE5D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70A290-C5CB-1BCD-D666-A504FB38E1E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9D51A4-AE4A-EBAF-41E4-0AAE731FB65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4AB5A75-7573-B147-4578-5025A62C60E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986C6A-A684-9096-E144-FA6310D4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B44BA9-36F7-1B93-36C9-4F440AF0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1553381"/>
            <a:ext cx="3116828" cy="15252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912162-D24E-0858-3848-16FF4FC8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2" y="3458331"/>
            <a:ext cx="4560617" cy="25653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D63741-49C8-E31F-778D-EE1666099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484" y="2681167"/>
            <a:ext cx="5982535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8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3.4. COMPONENTES DE LÍNEA Y DE BLOQUE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de tipo “bloque” (block)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Disponen de ancho (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y alto (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Ocupan todo el ancho del contenedor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añade un nuevo elemento va a otra línea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 de tipo “en línea” (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ancho lo define el contenido, No funciona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ni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concatenan hasta agotar el espacio del contenedor antes de saltar de línea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 de tipo “en línea bloque” (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-block)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Admite las propiedades ancho (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y alto (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5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19FAC-1A67-B4FE-D26A-84849AA3A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D9E3567-75CC-70D8-AD72-9E7FDDD9853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3.4. COMPONENTES DE LÍNEA Y DE BLOQUE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255415-A7A1-8379-48FD-515C3FAE59A8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833323F-59A2-123F-F5DB-D91BEC10C36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A4D920-FD43-0B7D-0E49-46E9C549B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componente puede comportarse como componentes de bloque o de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Componente de bloque: su tamaño ocupa toda la anchura de la pantalla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Obliga a producir un salto de línea 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ejemplo son los componentes &lt;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132546E-7717-7750-2D38-215EF0C1E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63" y="4292672"/>
            <a:ext cx="8917474" cy="18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02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3.4. COMPONENTES DE LÍNEA Y DE BLOQUE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cambiar el comportamiento por defecto de los componentes si se aplican las reglas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display:none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elimina el elemento, queda invisible y se comporta como si no existiese en el flujo del diseño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display:block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Cambiar elementos de línea a bloque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display:inline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 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Cambiar elementos de bloque a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display:inline-block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;  los elementos se ubican en línea, pero se comportan como bloques dentro de esa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DC0BC1E-00A2-2B61-F1D4-54A6CB268425}"/>
              </a:ext>
            </a:extLst>
          </p:cNvPr>
          <p:cNvSpPr/>
          <p:nvPr/>
        </p:nvSpPr>
        <p:spPr>
          <a:xfrm>
            <a:off x="1667214" y="1155277"/>
            <a:ext cx="8857567" cy="50288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522168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2AD33-FD38-3D39-D4E9-E19445865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62B3429-44B6-0471-163E-F6566AF3DCF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3.5. SOMBRAS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E8C83BF-D0D4-6174-6F21-C029B27A775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43D03A2-2DCA-C149-19AE-F0F58FE7EA8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6501EE-884B-5495-FA2E-31139C375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box-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shadow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genera una sombra desde la caja del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Acepta hasta 6 valores. Se puede declarar: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Desplazamiento horizontal y vertical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Radio de difuminado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 de la propagación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 de la sombra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proyectar la sombra dentro de la caja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D4FBC27-6C63-A590-53C2-CF07244974C8}"/>
              </a:ext>
            </a:extLst>
          </p:cNvPr>
          <p:cNvSpPr/>
          <p:nvPr/>
        </p:nvSpPr>
        <p:spPr>
          <a:xfrm>
            <a:off x="1667214" y="1155277"/>
            <a:ext cx="8857567" cy="50288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SOMBRA PARA CAJA</a:t>
            </a:r>
          </a:p>
        </p:txBody>
      </p:sp>
    </p:spTree>
    <p:extLst>
      <p:ext uri="{BB962C8B-B14F-4D97-AF65-F5344CB8AC3E}">
        <p14:creationId xmlns:p14="http://schemas.microsoft.com/office/powerpoint/2010/main" val="358395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 MODELO DE CAJA (BOX MODEL)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el comportamiento de CSS a la hora de visualizar los componentes de las aplicaciones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componente creado en HTML se representa mediante una caja rectangular en el navegador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Estas cajas se pueden apilar, introducir unas dentro de otras…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Así se pueden componer interfaces de usuario complejas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5A1F7-F3C5-EF04-23AF-AC87EA76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AACD107-CAA6-4201-7E77-D2A516FCAEE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3.5. SOMBRAS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503515D-E196-45DE-91B3-A595FB1B744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F5B8B42-54F9-EF45-5FA2-1590C68F876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5DAC816-BF09-A3A1-E185-2F8AE06E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box-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shadow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necesita al menos 3 valores para determinar el color y el desplazamiento horizontal y vertical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324C086-23BB-D498-4B86-0F1E6728B819}"/>
              </a:ext>
            </a:extLst>
          </p:cNvPr>
          <p:cNvSpPr/>
          <p:nvPr/>
        </p:nvSpPr>
        <p:spPr>
          <a:xfrm>
            <a:off x="1667214" y="1155277"/>
            <a:ext cx="8857567" cy="50288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SOMBRA PARA CAJA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13C9606-10B4-2743-13AB-3C410A24E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59" y="2917547"/>
            <a:ext cx="3102450" cy="157942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ACFDC67-00BF-A6A7-47B0-EAC7A001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853" y="3100325"/>
            <a:ext cx="5353797" cy="9526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AF8243F-EC59-2861-F9D7-67D7292C2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59" y="4777209"/>
            <a:ext cx="3143688" cy="15107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6978B14-2ECA-842A-2803-26088B6E1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5194" y="4958971"/>
            <a:ext cx="5287113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36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64046-7897-D573-9244-09A5ABA0B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10B873-007E-AD3E-1AAA-9012DC0FE6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3.5. SOMBRAS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9DAD46-9067-25ED-4536-93132FCB77A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A578021-CC89-689B-C701-B5FEEF2E44E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2E7EEC-7658-C990-31AB-2419BC02D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añadir un radio de difuminado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propagar la sombra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4C27F7E-07BC-4686-2AF9-663483EC54B0}"/>
              </a:ext>
            </a:extLst>
          </p:cNvPr>
          <p:cNvSpPr/>
          <p:nvPr/>
        </p:nvSpPr>
        <p:spPr>
          <a:xfrm>
            <a:off x="1667214" y="1155277"/>
            <a:ext cx="8857567" cy="50288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SOMBRA PARA CAJA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47BFED-628C-B01A-F20E-AE09B300C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2636891"/>
            <a:ext cx="3512475" cy="14948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447DFF0-A89A-42E4-3293-3FBB09DF8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826" y="2879812"/>
            <a:ext cx="5477639" cy="10669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C8E5E36-6569-ACE6-A26E-CBA1813B4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72" y="4707302"/>
            <a:ext cx="4058216" cy="156231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2465A9C5-4FFC-9567-814D-954EED875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984" y="4959749"/>
            <a:ext cx="542048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5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2795E-3D2B-DF2B-39A4-7A46775D5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48DBE76-5F6B-04DB-9D00-BD846B7C277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3.5. SOMBRAS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3DCDBF-20A0-D614-8577-EE1492A5DBA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7794B0C-F536-F5D9-BF51-FBBBF9CFFCE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A113F3-81FB-9DB8-A9B0-B786ECF18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valor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inset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transforma la sombra externa en una interna, dando efecto de profundidad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68598F-7A7B-7569-CDBB-F337F3651C87}"/>
              </a:ext>
            </a:extLst>
          </p:cNvPr>
          <p:cNvSpPr/>
          <p:nvPr/>
        </p:nvSpPr>
        <p:spPr>
          <a:xfrm>
            <a:off x="1667214" y="1155277"/>
            <a:ext cx="8857567" cy="502886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SOMBRA PARA CAJA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F063BF6-6F8B-8FE3-B6F5-4B133F0D9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074" y="3735154"/>
            <a:ext cx="5153744" cy="7811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0DAC25-2EEE-97D7-8080-7F671C2CB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418" y="3344575"/>
            <a:ext cx="4191585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2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 MODELO DE CAJA (BOX MODEL)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1A59BBF-1AFC-3E70-0A98-6D42EDE2A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353" y="1196047"/>
            <a:ext cx="8065293" cy="5324521"/>
          </a:xfrm>
        </p:spPr>
      </p:pic>
    </p:spTree>
    <p:extLst>
      <p:ext uri="{BB962C8B-B14F-4D97-AF65-F5344CB8AC3E}">
        <p14:creationId xmlns:p14="http://schemas.microsoft.com/office/powerpoint/2010/main" val="408267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7D757-AF5F-4B78-E628-AB1DCC4E8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6555C35-3E22-4C58-5FB5-824F662063F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 MODELO DE CAJA (BOX MODEL)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375F93F-B3B6-3D9D-08B4-A30E2D5E7F2D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D0B2D12-AB28-4EC8-45B1-F4E532BAD25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CCCD530-5CA7-4E40-9311-5C7CBBAC9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Background-image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Margin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F804EB-CDC9-69DF-C083-C81530FE5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945" y="1311407"/>
            <a:ext cx="5615614" cy="528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MÁRGENES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permite configurar cada uno de los cuatro márgenes por separado o utilizar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Property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orden es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Importante conocer el orden de las propiedades cuando se utiliza la opción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Shortland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5DBC31F-F31A-B175-46C4-5768CF96F2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r="1675" b="33213"/>
          <a:stretch/>
        </p:blipFill>
        <p:spPr>
          <a:xfrm>
            <a:off x="1836176" y="2644658"/>
            <a:ext cx="5580208" cy="15686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B51A52A-FA3A-C841-9492-92098A57E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00" y="2919421"/>
            <a:ext cx="4102104" cy="101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9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3.1. PADDING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trata del relleno de las cajas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optar por definir sus propiedades individualmente o utilizar el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DDCFE55-DAC1-3E3F-D569-309BD2DF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3399327"/>
            <a:ext cx="3134269" cy="20129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46D9555-6E5A-A4B9-820F-71F73AB8B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47" y="3667277"/>
            <a:ext cx="7597977" cy="14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8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3.2. PADDING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uso conjunto de las propiedades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influye en la anchura y altura total del componente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calcular la anchura total, hay que sumar los valores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izquierda y derecha del componente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calcular la altura total, hay que sumar los valores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superior e inferior del componente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A694AB-02C3-BD44-D738-AB270010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61" y="4200258"/>
            <a:ext cx="6950877" cy="8402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A2E9FDD-4154-2C91-6D05-32FF5AE03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561" y="5221292"/>
            <a:ext cx="6950877" cy="90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5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3.2. PADDING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utiliza box-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sizing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-box el cálculo cambia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Ahora, las propiedades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incluyen tanto el contenido como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los bordes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anchura y altura total estarán incluidas en el valor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estos casos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anchura total será exactamente 200px,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están dentro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altura total será de 200px,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no aumenta la altura del elemento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72088A-9E02-E530-2F8B-825B2E986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328" y="3457579"/>
            <a:ext cx="2695951" cy="140989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19810F9-665C-8776-EA86-247F562C1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39" y="3429000"/>
            <a:ext cx="268642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3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3.3. BORDES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68" y="1512612"/>
            <a:ext cx="7319855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configuración de los bordes es bastante flexible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definir el estilo, la anchura y el color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definir bordes completamente diferentes en cada lado para un mismo elemento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A609FEE-96EE-1AAF-80CE-8D53F9CB4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1512612"/>
            <a:ext cx="3790594" cy="49586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239739E-AF93-7BB2-0F93-629069714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89" y="4258408"/>
            <a:ext cx="6666861" cy="221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04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CB9FD42C9C4D9E59022EC6921C8B" ma:contentTypeVersion="4" ma:contentTypeDescription="Crear nuevo documento." ma:contentTypeScope="" ma:versionID="52960cb5c01e5196a283de925ee40fd9">
  <xsd:schema xmlns:xsd="http://www.w3.org/2001/XMLSchema" xmlns:xs="http://www.w3.org/2001/XMLSchema" xmlns:p="http://schemas.microsoft.com/office/2006/metadata/properties" xmlns:ns2="76461d1a-8317-459c-b16b-13d61fba69fe" targetNamespace="http://schemas.microsoft.com/office/2006/metadata/properties" ma:root="true" ma:fieldsID="595ab244a9ccce9fadd565222997c6b2" ns2:_="">
    <xsd:import namespace="76461d1a-8317-459c-b16b-13d61fba6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61d1a-8317-459c-b16b-13d61fba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0B7B11-FCF7-4DDE-99BF-216A0EE50DF2}"/>
</file>

<file path=customXml/itemProps2.xml><?xml version="1.0" encoding="utf-8"?>
<ds:datastoreItem xmlns:ds="http://schemas.openxmlformats.org/officeDocument/2006/customXml" ds:itemID="{D9C96E9C-FE45-4ABA-9687-1677EC854DB0}"/>
</file>

<file path=customXml/itemProps3.xml><?xml version="1.0" encoding="utf-8"?>
<ds:datastoreItem xmlns:ds="http://schemas.openxmlformats.org/officeDocument/2006/customXml" ds:itemID="{5909A985-E8B6-4B8C-9A01-C9F185DA05D9}"/>
</file>

<file path=docProps/app.xml><?xml version="1.0" encoding="utf-8"?>
<Properties xmlns="http://schemas.openxmlformats.org/officeDocument/2006/extended-properties" xmlns:vt="http://schemas.openxmlformats.org/officeDocument/2006/docPropsVTypes">
  <TotalTime>5281</TotalTime>
  <Words>1195</Words>
  <Application>Microsoft Office PowerPoint</Application>
  <PresentationFormat>Panorámica</PresentationFormat>
  <Paragraphs>168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29</cp:revision>
  <dcterms:created xsi:type="dcterms:W3CDTF">2024-09-11T10:51:13Z</dcterms:created>
  <dcterms:modified xsi:type="dcterms:W3CDTF">2024-11-05T17:22:31Z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0x0101004B9FCB9FD42C9C4D9E59022EC6921C8B</vt:lpwstr>
  </property>
</Properties>
</file>