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5BD9-4D05-5B32-22BB-CE6A11144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Turtle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E3968-E863-F6F7-FA15-4D727EDCE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Assignment – Predicting Future Outcomes</a:t>
            </a:r>
          </a:p>
          <a:p>
            <a:r>
              <a:rPr lang="en-GB" dirty="0"/>
              <a:t>Joel Hawkins</a:t>
            </a:r>
          </a:p>
        </p:txBody>
      </p:sp>
    </p:spTree>
    <p:extLst>
      <p:ext uri="{BB962C8B-B14F-4D97-AF65-F5344CB8AC3E}">
        <p14:creationId xmlns:p14="http://schemas.microsoft.com/office/powerpoint/2010/main" val="346686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3DDB-7128-AA11-C087-522F020F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Groups</a:t>
            </a:r>
          </a:p>
        </p:txBody>
      </p:sp>
      <p:pic>
        <p:nvPicPr>
          <p:cNvPr id="4" name="Content Placeholder 3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AE2B1631-C59C-E3AF-72D7-EBEDBB53D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87" y="287866"/>
            <a:ext cx="7857011" cy="6233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81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3E24-1517-8DB2-3BF8-C8CC940A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71CE49-AC37-D06D-014A-2B004E5B86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18" y="2088867"/>
            <a:ext cx="4212000" cy="32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9931D6-B88F-7794-38C7-FE91ED6714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69" y="2088868"/>
            <a:ext cx="4212000" cy="32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3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C3E24-1517-8DB2-3BF8-C8CC940A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2" y="4590661"/>
            <a:ext cx="11706684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spc="-100" dirty="0"/>
              <a:t>Sentiment Analysis – By Segment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8BC4B5-3156-250A-ADD1-FAE3C46E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6" y="730621"/>
            <a:ext cx="3960000" cy="31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238C964-04F8-F96B-530E-39518BC2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97" y="722818"/>
            <a:ext cx="3960000" cy="3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2112638-BB75-CAF0-9338-A8458A66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30" y="728177"/>
            <a:ext cx="3960000" cy="314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4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DB46-B415-D07F-0270-A8DB88B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Cloud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06DDC1-F3F1-F8C4-5AD6-4F8C23AAD9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7771"/>
            <a:ext cx="6256638" cy="657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830-A9DB-C6FF-54CA-9C3E860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Turtle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CD24-E4FF-BC60-E1A7-9293CE64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Turtle Games manufacturer books, board games, video games and toys</a:t>
            </a:r>
          </a:p>
          <a:p>
            <a:r>
              <a:rPr lang="en-GB" dirty="0"/>
              <a:t>They sell these products alongside products sourced from other manufacturers and companies</a:t>
            </a:r>
          </a:p>
          <a:p>
            <a:r>
              <a:rPr lang="en-GB" dirty="0"/>
              <a:t>Turtle Games has a Global Customer base. This analysis focuses on the sales from Europe and North America</a:t>
            </a:r>
          </a:p>
          <a:p>
            <a:r>
              <a:rPr lang="en-GB" dirty="0"/>
              <a:t>Turtle Games are looking to improve overall sales performance by utilising customer trends</a:t>
            </a:r>
          </a:p>
          <a:p>
            <a:r>
              <a:rPr lang="en-GB" dirty="0"/>
              <a:t>To do this, they want to understand;</a:t>
            </a:r>
          </a:p>
          <a:p>
            <a:pPr lvl="1"/>
            <a:r>
              <a:rPr lang="en-GB" dirty="0"/>
              <a:t>The quality and reliability of the data sourced</a:t>
            </a:r>
          </a:p>
          <a:p>
            <a:pPr lvl="1"/>
            <a:r>
              <a:rPr lang="en-GB" dirty="0"/>
              <a:t>The impact each product has on sales</a:t>
            </a:r>
          </a:p>
          <a:p>
            <a:pPr lvl="1"/>
            <a:r>
              <a:rPr lang="en-GB" dirty="0"/>
              <a:t>The relationship between North American, European &amp; Global sales</a:t>
            </a:r>
          </a:p>
          <a:p>
            <a:pPr lvl="1"/>
            <a:r>
              <a:rPr lang="en-GB" dirty="0"/>
              <a:t>How customers accumulate loyalty points</a:t>
            </a:r>
          </a:p>
          <a:p>
            <a:pPr lvl="1"/>
            <a:r>
              <a:rPr lang="en-GB" dirty="0"/>
              <a:t>How grouping/clustering the client base can be used by marketing</a:t>
            </a:r>
          </a:p>
          <a:p>
            <a:pPr lvl="1"/>
            <a:r>
              <a:rPr lang="en-GB" dirty="0"/>
              <a:t>How customer reviews can be used to inform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295781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9DC1-F3D2-70FD-ED8D-C15B296E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3454-6965-1E69-F5F5-E9E4BE21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platform, genre and publishers with the highest number of products sold can be seen below.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7CB018-ECDF-70B2-7CA6-99409A6D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36031"/>
              </p:ext>
            </p:extLst>
          </p:nvPr>
        </p:nvGraphicFramePr>
        <p:xfrm>
          <a:off x="3623734" y="268274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0151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8514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78518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727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1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Nintendo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8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Electronic 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9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0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94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6BA2-23B3-252C-EC74-6654A81F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Distribution by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A8AB-55DC-2EA8-A0EF-FC09F4BDB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North American Sales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127FA-5C77-AB20-A5E4-EA40150E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European Sales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108B99-F151-5E3F-DE41-C8770F6ED1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86" y="1855240"/>
            <a:ext cx="4032000" cy="3389792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16E7E-D3AA-FBF9-C8D7-1C5705C933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74" y="1855241"/>
            <a:ext cx="4032000" cy="3389792"/>
          </a:xfrm>
          <a:prstGeom prst="rect">
            <a:avLst/>
          </a:prstGeom>
          <a:noFill/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60490A11-F8A4-AD7D-39A3-D827047B1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43" y="5264452"/>
            <a:ext cx="1908000" cy="1519022"/>
          </a:xfrm>
          <a:prstGeom prst="rect">
            <a:avLst/>
          </a:prstGeom>
          <a:noFill/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3BB8252-578B-A2F5-35F6-F07814B4BB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31" y="5245032"/>
            <a:ext cx="1908000" cy="1519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5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FDCA-5E17-FCDE-DC71-DCC503C4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Regional Sales on Global Sales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D106-A068-FCE6-13B9-FB78FB69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599688" cy="381881"/>
          </a:xfrm>
        </p:spPr>
        <p:txBody>
          <a:bodyPr anchor="t"/>
          <a:lstStyle/>
          <a:p>
            <a:r>
              <a:rPr lang="en-GB" dirty="0"/>
              <a:t>North American vs Global Sales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64200-BDCD-BAB9-8117-CD1F70A99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381881"/>
          </a:xfrm>
        </p:spPr>
        <p:txBody>
          <a:bodyPr anchor="t"/>
          <a:lstStyle/>
          <a:p>
            <a:r>
              <a:rPr lang="en-GB" dirty="0"/>
              <a:t>European vs Global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9E92AA-23C9-A759-33A0-1D7D23FC5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81" y="1712566"/>
            <a:ext cx="4069561" cy="3240000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61BE54-887D-6D62-C140-10E89C2A75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66" y="1712566"/>
            <a:ext cx="4069560" cy="32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3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085A-7601-499D-663F-146F5643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834099"/>
            <a:ext cx="3654857" cy="4889367"/>
          </a:xfrm>
        </p:spPr>
        <p:txBody>
          <a:bodyPr>
            <a:normAutofit/>
          </a:bodyPr>
          <a:lstStyle/>
          <a:p>
            <a:r>
              <a:rPr lang="en-GB" sz="3200" dirty="0"/>
              <a:t>North American and European Sales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Content Placeholder 3" descr="A graph with black dots&#10;&#10;Description automatically generated">
            <a:extLst>
              <a:ext uri="{FF2B5EF4-FFF2-40B4-BE49-F238E27FC236}">
                <a16:creationId xmlns:a16="http://schemas.microsoft.com/office/drawing/2014/main" id="{CE6681ED-C5D4-3D78-975E-B7B44CCA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15" y="834100"/>
            <a:ext cx="6500974" cy="5175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81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9D91-8A28-42ED-2D62-6B309E3F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Sales Predictions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0A9B99-76A3-B79A-5E6B-E7EC419DA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809867"/>
              </p:ext>
            </p:extLst>
          </p:nvPr>
        </p:nvGraphicFramePr>
        <p:xfrm>
          <a:off x="4038071" y="2311908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623113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8375579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5378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North American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European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Predicted Global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1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1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9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1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7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1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A62C-FD20-8615-718B-73BD2C16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Loyalty Points are Accrued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7041AB-580A-A369-E86E-C5BBAC570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46" y="1949624"/>
            <a:ext cx="4159995" cy="3312000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E057EA-DE3C-B983-964E-8401833957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29" y="1949624"/>
            <a:ext cx="4159994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17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F16D-7976-5730-DB09-21A2B141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using Python</a:t>
            </a:r>
          </a:p>
        </p:txBody>
      </p:sp>
      <p:pic>
        <p:nvPicPr>
          <p:cNvPr id="4" name="Content Placeholder 3" descr="A collage of blue and white graphs&#10;&#10;Description automatically generated">
            <a:extLst>
              <a:ext uri="{FF2B5EF4-FFF2-40B4-BE49-F238E27FC236}">
                <a16:creationId xmlns:a16="http://schemas.microsoft.com/office/drawing/2014/main" id="{3A7EADFB-499B-664B-AD0E-FCAFE2292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34" y="-21166"/>
            <a:ext cx="6879166" cy="68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3D27714D-3A09-A47D-AAFD-A7764416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2" y="-21166"/>
            <a:ext cx="8666168" cy="6879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7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245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2</vt:lpstr>
      <vt:lpstr>Frame</vt:lpstr>
      <vt:lpstr>Turtle Games</vt:lpstr>
      <vt:lpstr>Who are Turtle Games?</vt:lpstr>
      <vt:lpstr>Exploratory Analysis</vt:lpstr>
      <vt:lpstr>Sales Distribution by Region</vt:lpstr>
      <vt:lpstr>Effect of Regional Sales on Global Sales</vt:lpstr>
      <vt:lpstr>North American and European Sales</vt:lpstr>
      <vt:lpstr>Global Sales Predictions</vt:lpstr>
      <vt:lpstr>How Loyalty Points are Accrued</vt:lpstr>
      <vt:lpstr>Clustering using Python</vt:lpstr>
      <vt:lpstr>Customer Groups</vt:lpstr>
      <vt:lpstr>Sentiment Analysis</vt:lpstr>
      <vt:lpstr>Sentiment Analysis – By Segment</vt:lpstr>
      <vt:lpstr>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Games</dc:title>
  <dc:creator>Joel Hawkins</dc:creator>
  <cp:lastModifiedBy>Joel Hawkins</cp:lastModifiedBy>
  <cp:revision>32</cp:revision>
  <dcterms:created xsi:type="dcterms:W3CDTF">2023-10-08T12:01:15Z</dcterms:created>
  <dcterms:modified xsi:type="dcterms:W3CDTF">2023-10-08T16:42:46Z</dcterms:modified>
</cp:coreProperties>
</file>