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58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538-DAAC-0174-432A-CE46EC30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AA91-D2B9-79AC-4F23-5D1723DF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B6D2-8175-98E3-A67A-0BE8128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F05-3FE3-CFF9-F464-A1CA9DF5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C7A7-0607-0778-F67F-34BF1032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C92-4CAF-40AB-0CDD-DA7255A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30DD7-175A-F518-0EC0-C07F06EE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D6DC-6DE4-8DB5-74D3-6C0986DB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5D4A-43EA-6670-6F1C-9009075A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E92E-299B-DC19-9860-92DB994C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72DF3-D73E-B9C6-D9FB-A4FBB7D71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A5AB-6B30-B79A-93D8-49E4E9F1E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5C9D-90FB-1710-3570-E71B85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7A97-CBB1-5FAC-CD90-53BE5DE5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104F-226C-9359-FA5B-22775C64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4930-7C44-5C04-BD95-F4AB8407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8D09-DE50-605F-D54C-2BABD9B5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DB8E-7B46-3876-BF38-505253E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93EF-41B1-2E26-FFB2-4C35D376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CD75-5241-CBE5-F7FD-FA83E460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0ABD-7A8D-9DA9-2B70-014E2832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D77D-2683-A083-A83C-FB45DB31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54D1-BE99-BFA7-1AE8-15060DD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AA42-92E6-7B81-D4B4-A17206B6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79E6-07BE-F96D-BBBD-E118B03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785E-D469-2BF7-1AAF-EBD1D78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1226-50FB-6C54-1173-2A0B9A2DB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66542-FF2D-84D4-0107-F0BCAD742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9972C-D8BC-E919-B9F9-DC5EE60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3A7BE-7F9E-6400-6FA4-B6CCE102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18CCF-B3B8-71CB-1AC2-1D6000A4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B932-7DE7-76FB-5D2F-31372A97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277F8-2D5E-62B4-C8F4-8C7D0BE2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D79D-4355-FF7E-AB09-5C757DC0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058FA-E10B-6139-5F1C-C5E92622D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79CE-57C1-A4C1-1F3F-6CBC6AE8E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44253-13E3-104F-DF42-B7207B01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E1D2C-A059-991E-0781-32997979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7F423-9FB7-27C9-3790-BB5C442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E78F-DCCD-A310-9654-81471DE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93AD4-D46B-B9AB-3D8F-E8F780C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4F66-F8D5-CC78-FAC2-46FCDD8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4476-AE9B-9CAE-28C5-B876697E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B81C7-640B-6C88-A103-EA04AC8C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AAED-047B-0BFB-69CF-E88DD52F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13DC-595E-8209-D577-56B945B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752C-AAD2-3EE1-E88C-4AEA088F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6475-8212-B08C-525D-4669764C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C5459-ECA6-3C95-809D-5A531FE3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7B16-B402-7B0C-7F86-D5764406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8EFB-BE63-234D-3D54-9C4DF224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7EE9-70A1-5A67-52A9-FC0270A1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B75A-5DD2-FFFB-150B-1AEE21E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8E115-FEA2-8391-3BFD-CF644B7A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AB876-C49A-FE8E-21B1-4BD8AFC4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395AF-6C5C-2603-9D7C-A634F074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FA83-11C3-4A72-FE33-521A0121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93BB3-5837-EF4E-9A6F-6284E978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0515-84E3-DEF8-AA1E-63F2999D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5148C-DF78-E833-735B-A3969F21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4EF1-229F-7640-40AF-D876621D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141F-735A-4819-ABAA-5835E79837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DA79-C243-DCC0-E266-4E544AEC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E6F1-3160-AEA4-FFB9-DDE1FCF6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8742-411C-D403-27E8-1E2973C00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BELLEBUE UNIVERSITY</a:t>
            </a:r>
            <a:br>
              <a:rPr lang="en-US" dirty="0"/>
            </a:br>
            <a:r>
              <a:rPr lang="en-US" dirty="0"/>
              <a:t>CSD 460 CAPSTONE</a:t>
            </a:r>
            <a:br>
              <a:rPr lang="en-US" dirty="0"/>
            </a:br>
            <a:r>
              <a:rPr lang="en-US" dirty="0"/>
              <a:t>MOFFAT BAY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EB533-D6F7-DB6E-CCA9-A60882C7F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Joel Avery</a:t>
            </a:r>
          </a:p>
          <a:p>
            <a:r>
              <a:rPr lang="en-US" dirty="0"/>
              <a:t>Andrew Danielson</a:t>
            </a:r>
          </a:p>
          <a:p>
            <a:r>
              <a:rPr lang="en-US" dirty="0" err="1"/>
              <a:t>Tabark</a:t>
            </a:r>
            <a:r>
              <a:rPr lang="en-US" dirty="0"/>
              <a:t> </a:t>
            </a:r>
            <a:r>
              <a:rPr lang="en-US" dirty="0" err="1"/>
              <a:t>Kambal</a:t>
            </a:r>
            <a:endParaRPr lang="en-US" dirty="0"/>
          </a:p>
          <a:p>
            <a:r>
              <a:rPr lang="en-US" dirty="0"/>
              <a:t>Gabriel Pedraza Torres</a:t>
            </a:r>
          </a:p>
          <a:p>
            <a:r>
              <a:rPr lang="en-US" dirty="0"/>
              <a:t>10 DECEMBER 2023</a:t>
            </a:r>
          </a:p>
        </p:txBody>
      </p:sp>
    </p:spTree>
    <p:extLst>
      <p:ext uri="{BB962C8B-B14F-4D97-AF65-F5344CB8AC3E}">
        <p14:creationId xmlns:p14="http://schemas.microsoft.com/office/powerpoint/2010/main" val="61698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A44347E-D7A7-443D-852F-0FBA72DFF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t="3431" r="6617" b="16203"/>
          <a:stretch/>
        </p:blipFill>
        <p:spPr>
          <a:xfrm>
            <a:off x="4764463" y="933254"/>
            <a:ext cx="6589337" cy="52601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338FEF-55CC-55E9-097F-824B03D6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7774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49B540-F1C2-21C4-5CA5-2908CECE8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966" y="1825625"/>
            <a:ext cx="7236068" cy="4351338"/>
          </a:xfrm>
        </p:spPr>
      </p:pic>
    </p:spTree>
    <p:extLst>
      <p:ext uri="{BB962C8B-B14F-4D97-AF65-F5344CB8AC3E}">
        <p14:creationId xmlns:p14="http://schemas.microsoft.com/office/powerpoint/2010/main" val="138131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6FAF57-AB7A-10CA-DA84-EA0CB0B83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694" y="1825625"/>
            <a:ext cx="7290612" cy="4351338"/>
          </a:xfrm>
        </p:spPr>
      </p:pic>
    </p:spTree>
    <p:extLst>
      <p:ext uri="{BB962C8B-B14F-4D97-AF65-F5344CB8AC3E}">
        <p14:creationId xmlns:p14="http://schemas.microsoft.com/office/powerpoint/2010/main" val="18125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2BAF7-7061-E76D-AD9F-726D28ECC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236" y="1825625"/>
            <a:ext cx="6521527" cy="4351338"/>
          </a:xfrm>
        </p:spPr>
      </p:pic>
    </p:spTree>
    <p:extLst>
      <p:ext uri="{BB962C8B-B14F-4D97-AF65-F5344CB8AC3E}">
        <p14:creationId xmlns:p14="http://schemas.microsoft.com/office/powerpoint/2010/main" val="155436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95D70E-B821-6CC1-166C-9549084A8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77" y="1825625"/>
            <a:ext cx="7781446" cy="4351338"/>
          </a:xfrm>
        </p:spPr>
      </p:pic>
    </p:spTree>
    <p:extLst>
      <p:ext uri="{BB962C8B-B14F-4D97-AF65-F5344CB8AC3E}">
        <p14:creationId xmlns:p14="http://schemas.microsoft.com/office/powerpoint/2010/main" val="29947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60DE4B-2692-F634-1B1C-147AADBEC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76" y="1825625"/>
            <a:ext cx="7297047" cy="4351338"/>
          </a:xfrm>
        </p:spPr>
      </p:pic>
    </p:spTree>
    <p:extLst>
      <p:ext uri="{BB962C8B-B14F-4D97-AF65-F5344CB8AC3E}">
        <p14:creationId xmlns:p14="http://schemas.microsoft.com/office/powerpoint/2010/main" val="155886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7E3C-D646-1A05-BA1A-7E5EFBD4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4A10-2C9A-5558-5D67-378B2BFC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meeting early, not just using a message board.</a:t>
            </a:r>
          </a:p>
          <a:p>
            <a:r>
              <a:rPr lang="en-US" dirty="0"/>
              <a:t>Consistent code formatting</a:t>
            </a:r>
          </a:p>
          <a:p>
            <a:r>
              <a:rPr lang="en-US" dirty="0"/>
              <a:t>Repository set up and formatting</a:t>
            </a:r>
          </a:p>
          <a:p>
            <a:pPr lvl="1"/>
            <a:r>
              <a:rPr lang="en-US" dirty="0"/>
              <a:t>File location</a:t>
            </a:r>
          </a:p>
          <a:p>
            <a:r>
              <a:rPr lang="en-US" dirty="0"/>
              <a:t>Use of same software</a:t>
            </a:r>
          </a:p>
          <a:p>
            <a:r>
              <a:rPr lang="en-US" dirty="0"/>
              <a:t>Consistently push changes to repository</a:t>
            </a:r>
          </a:p>
          <a:p>
            <a:pPr lvl="1"/>
            <a:r>
              <a:rPr lang="en-US" dirty="0"/>
              <a:t>Create a branch if unsure of the changes</a:t>
            </a:r>
          </a:p>
        </p:txBody>
      </p:sp>
    </p:spTree>
    <p:extLst>
      <p:ext uri="{BB962C8B-B14F-4D97-AF65-F5344CB8AC3E}">
        <p14:creationId xmlns:p14="http://schemas.microsoft.com/office/powerpoint/2010/main" val="27080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Joel Avery</a:t>
            </a:r>
          </a:p>
        </p:txBody>
      </p:sp>
    </p:spTree>
    <p:extLst>
      <p:ext uri="{BB962C8B-B14F-4D97-AF65-F5344CB8AC3E}">
        <p14:creationId xmlns:p14="http://schemas.microsoft.com/office/powerpoint/2010/main" val="424872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Andrew Danielson</a:t>
            </a:r>
          </a:p>
          <a:p>
            <a:pPr lvl="2"/>
            <a:r>
              <a:rPr lang="en-US" dirty="0"/>
              <a:t>Married 17 years</a:t>
            </a:r>
          </a:p>
          <a:p>
            <a:pPr lvl="2"/>
            <a:r>
              <a:rPr lang="en-US" dirty="0"/>
              <a:t>Five Children – Four boys and one girl; ages from 15 to 3(girl)</a:t>
            </a:r>
          </a:p>
          <a:p>
            <a:pPr lvl="2"/>
            <a:r>
              <a:rPr lang="en-US" dirty="0"/>
              <a:t>Active Duty USAF (17.5 years of service)</a:t>
            </a:r>
          </a:p>
          <a:p>
            <a:pPr lvl="3"/>
            <a:r>
              <a:rPr lang="en-US" dirty="0"/>
              <a:t>Currently stationed in Germany at Spangdahlem Air Base</a:t>
            </a:r>
          </a:p>
          <a:p>
            <a:pPr lvl="3"/>
            <a:r>
              <a:rPr lang="en-US" dirty="0"/>
              <a:t>Has had the same job the entire time Munitions Systems </a:t>
            </a:r>
          </a:p>
          <a:p>
            <a:pPr lvl="4"/>
            <a:r>
              <a:rPr lang="en-US" dirty="0"/>
              <a:t>I ensure that USAF aircraft can do their specific missions and do it safely</a:t>
            </a:r>
          </a:p>
          <a:p>
            <a:pPr lvl="5"/>
            <a:r>
              <a:rPr lang="en-US" dirty="0"/>
              <a:t>I build bombs </a:t>
            </a:r>
            <a:r>
              <a:rPr lang="en-US"/>
              <a:t>💣 </a:t>
            </a:r>
            <a:endParaRPr lang="en-US" dirty="0"/>
          </a:p>
          <a:p>
            <a:pPr lvl="2"/>
            <a:r>
              <a:rPr lang="en-US" dirty="0"/>
              <a:t>Earned two Associate of Applied Science degrees</a:t>
            </a:r>
          </a:p>
          <a:p>
            <a:pPr lvl="3"/>
            <a:r>
              <a:rPr lang="en-US" dirty="0"/>
              <a:t>Munitions Systems Technology – Community College of the Air Force</a:t>
            </a:r>
          </a:p>
          <a:p>
            <a:pPr lvl="3"/>
            <a:r>
              <a:rPr lang="en-US" dirty="0"/>
              <a:t>Electronics Technology – College of Western Idaho</a:t>
            </a:r>
          </a:p>
        </p:txBody>
      </p:sp>
    </p:spTree>
    <p:extLst>
      <p:ext uri="{BB962C8B-B14F-4D97-AF65-F5344CB8AC3E}">
        <p14:creationId xmlns:p14="http://schemas.microsoft.com/office/powerpoint/2010/main" val="31009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Tabark</a:t>
            </a:r>
            <a:r>
              <a:rPr lang="en-US" dirty="0"/>
              <a:t> </a:t>
            </a:r>
            <a:r>
              <a:rPr lang="en-US" dirty="0" err="1"/>
              <a:t>Kambal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Gabriel Pedraza Torres</a:t>
            </a:r>
          </a:p>
        </p:txBody>
      </p:sp>
    </p:spTree>
    <p:extLst>
      <p:ext uri="{BB962C8B-B14F-4D97-AF65-F5344CB8AC3E}">
        <p14:creationId xmlns:p14="http://schemas.microsoft.com/office/powerpoint/2010/main" val="4260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Mock-ups </a:t>
            </a:r>
          </a:p>
        </p:txBody>
      </p:sp>
      <p:pic>
        <p:nvPicPr>
          <p:cNvPr id="5" name="Content Placeholder 4" descr="A website with a group of people&#10;&#10;Description automatically generated">
            <a:extLst>
              <a:ext uri="{FF2B5EF4-FFF2-40B4-BE49-F238E27FC236}">
                <a16:creationId xmlns:a16="http://schemas.microsoft.com/office/drawing/2014/main" id="{1C84BB20-2AD3-6452-E110-4EA077C6C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43" y="1825625"/>
            <a:ext cx="4467514" cy="4351338"/>
          </a:xfrm>
        </p:spPr>
      </p:pic>
    </p:spTree>
    <p:extLst>
      <p:ext uri="{BB962C8B-B14F-4D97-AF65-F5344CB8AC3E}">
        <p14:creationId xmlns:p14="http://schemas.microsoft.com/office/powerpoint/2010/main" val="92512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Mock-ups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1D6026-6342-0E3D-D27D-B1E10D2C4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29" y="1825625"/>
            <a:ext cx="6861942" cy="4351338"/>
          </a:xfrm>
        </p:spPr>
      </p:pic>
    </p:spTree>
    <p:extLst>
      <p:ext uri="{BB962C8B-B14F-4D97-AF65-F5344CB8AC3E}">
        <p14:creationId xmlns:p14="http://schemas.microsoft.com/office/powerpoint/2010/main" val="307141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C5DD-4047-7CA2-ED74-2EC6C30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Mock-ups </a:t>
            </a:r>
          </a:p>
        </p:txBody>
      </p:sp>
      <p:pic>
        <p:nvPicPr>
          <p:cNvPr id="5" name="Content Placeholder 4" descr="A website with a dock and trees&#10;&#10;Description automatically generated with medium confidence">
            <a:extLst>
              <a:ext uri="{FF2B5EF4-FFF2-40B4-BE49-F238E27FC236}">
                <a16:creationId xmlns:a16="http://schemas.microsoft.com/office/drawing/2014/main" id="{119B9A82-03BB-B62A-B8B4-7348E4577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00" y="1825625"/>
            <a:ext cx="9499399" cy="4351338"/>
          </a:xfrm>
        </p:spPr>
      </p:pic>
    </p:spTree>
    <p:extLst>
      <p:ext uri="{BB962C8B-B14F-4D97-AF65-F5344CB8AC3E}">
        <p14:creationId xmlns:p14="http://schemas.microsoft.com/office/powerpoint/2010/main" val="16775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Mock-ups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7D19F0-A436-09BA-C6C3-3A1496FA7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93" y="1825625"/>
            <a:ext cx="70178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189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BELLEBUE UNIVERSITY CSD 460 CAPSTONE MOFFAT BAY PROJECT</vt:lpstr>
      <vt:lpstr>Team Introduction</vt:lpstr>
      <vt:lpstr>Team Introduction</vt:lpstr>
      <vt:lpstr>Team Introduction</vt:lpstr>
      <vt:lpstr>Team Introduction</vt:lpstr>
      <vt:lpstr>Prototypes and Mock-ups </vt:lpstr>
      <vt:lpstr>Prototypes and Mock-ups </vt:lpstr>
      <vt:lpstr>Prototypes and Mock-ups </vt:lpstr>
      <vt:lpstr>Prototypes and Mock-ups </vt:lpstr>
      <vt:lpstr>Entity Relationship Diagram</vt:lpstr>
      <vt:lpstr>Test</vt:lpstr>
      <vt:lpstr>Test</vt:lpstr>
      <vt:lpstr>Test</vt:lpstr>
      <vt:lpstr>Test</vt:lpstr>
      <vt:lpstr>Test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BELLEBUE UNIVERSITY CSD 460 CAPSTONE MOFFAT BAY PROJECT</dc:title>
  <dc:creator>Andrew Danielson</dc:creator>
  <cp:lastModifiedBy>Andrew Danielson</cp:lastModifiedBy>
  <cp:revision>3</cp:revision>
  <dcterms:created xsi:type="dcterms:W3CDTF">2023-12-06T02:35:53Z</dcterms:created>
  <dcterms:modified xsi:type="dcterms:W3CDTF">2023-12-06T03:33:00Z</dcterms:modified>
</cp:coreProperties>
</file>