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7" r:id="rId8"/>
    <p:sldId id="258" r:id="rId9"/>
    <p:sldId id="266" r:id="rId10"/>
    <p:sldId id="262" r:id="rId11"/>
    <p:sldId id="263" r:id="rId12"/>
    <p:sldId id="268" r:id="rId13"/>
    <p:sldId id="269" r:id="rId14"/>
    <p:sldId id="270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0B287-9C03-4251-AC88-B2426319CD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D20491-1FAE-46CA-9D0D-E55E8E87A875}">
      <dgm:prSet/>
      <dgm:spPr/>
      <dgm:t>
        <a:bodyPr/>
        <a:lstStyle/>
        <a:p>
          <a:r>
            <a:rPr lang="en-US"/>
            <a:t>Have a meeting early, not just using a message board.</a:t>
          </a:r>
        </a:p>
      </dgm:t>
    </dgm:pt>
    <dgm:pt modelId="{F43D196D-ECF3-4CCD-85DD-610141AAAB74}" type="parTrans" cxnId="{474A89FE-272C-437B-8E22-D7EC203733B6}">
      <dgm:prSet/>
      <dgm:spPr/>
      <dgm:t>
        <a:bodyPr/>
        <a:lstStyle/>
        <a:p>
          <a:endParaRPr lang="en-US"/>
        </a:p>
      </dgm:t>
    </dgm:pt>
    <dgm:pt modelId="{81D03AF0-C001-4221-9B4F-CD444CAACAB1}" type="sibTrans" cxnId="{474A89FE-272C-437B-8E22-D7EC203733B6}">
      <dgm:prSet/>
      <dgm:spPr/>
      <dgm:t>
        <a:bodyPr/>
        <a:lstStyle/>
        <a:p>
          <a:endParaRPr lang="en-US"/>
        </a:p>
      </dgm:t>
    </dgm:pt>
    <dgm:pt modelId="{4AC511CB-60BB-4609-A42E-18FB2819F7EE}">
      <dgm:prSet/>
      <dgm:spPr/>
      <dgm:t>
        <a:bodyPr/>
        <a:lstStyle/>
        <a:p>
          <a:r>
            <a:rPr lang="en-US"/>
            <a:t>Consistent code formatting</a:t>
          </a:r>
        </a:p>
      </dgm:t>
    </dgm:pt>
    <dgm:pt modelId="{B14FE713-DA21-4BBD-8211-E47A502AA07E}" type="parTrans" cxnId="{5060548D-E2D3-4456-B854-9A4A870CF7B2}">
      <dgm:prSet/>
      <dgm:spPr/>
      <dgm:t>
        <a:bodyPr/>
        <a:lstStyle/>
        <a:p>
          <a:endParaRPr lang="en-US"/>
        </a:p>
      </dgm:t>
    </dgm:pt>
    <dgm:pt modelId="{26EDFF2E-0511-4568-A2A4-BC51ECAF2B48}" type="sibTrans" cxnId="{5060548D-E2D3-4456-B854-9A4A870CF7B2}">
      <dgm:prSet/>
      <dgm:spPr/>
      <dgm:t>
        <a:bodyPr/>
        <a:lstStyle/>
        <a:p>
          <a:endParaRPr lang="en-US"/>
        </a:p>
      </dgm:t>
    </dgm:pt>
    <dgm:pt modelId="{CA8C5129-FDB1-4BD3-AF93-A1B022AE7747}">
      <dgm:prSet/>
      <dgm:spPr/>
      <dgm:t>
        <a:bodyPr/>
        <a:lstStyle/>
        <a:p>
          <a:r>
            <a:rPr lang="en-US"/>
            <a:t>Repository set up and formatting</a:t>
          </a:r>
        </a:p>
      </dgm:t>
    </dgm:pt>
    <dgm:pt modelId="{FBD62DCE-CC13-405B-957C-F5ACC0927FBD}" type="parTrans" cxnId="{189ADE60-BCF6-4D98-8C10-254047722434}">
      <dgm:prSet/>
      <dgm:spPr/>
      <dgm:t>
        <a:bodyPr/>
        <a:lstStyle/>
        <a:p>
          <a:endParaRPr lang="en-US"/>
        </a:p>
      </dgm:t>
    </dgm:pt>
    <dgm:pt modelId="{284CD84B-F19C-4267-AD1C-3E14796AD565}" type="sibTrans" cxnId="{189ADE60-BCF6-4D98-8C10-254047722434}">
      <dgm:prSet/>
      <dgm:spPr/>
      <dgm:t>
        <a:bodyPr/>
        <a:lstStyle/>
        <a:p>
          <a:endParaRPr lang="en-US"/>
        </a:p>
      </dgm:t>
    </dgm:pt>
    <dgm:pt modelId="{20778071-90F8-49A0-ACDD-5345F4773AA6}">
      <dgm:prSet/>
      <dgm:spPr/>
      <dgm:t>
        <a:bodyPr/>
        <a:lstStyle/>
        <a:p>
          <a:r>
            <a:rPr lang="en-US"/>
            <a:t>File location</a:t>
          </a:r>
        </a:p>
      </dgm:t>
    </dgm:pt>
    <dgm:pt modelId="{C27F862F-08AA-43C8-8FF0-532498CBFE09}" type="parTrans" cxnId="{591E6E6F-25D9-4969-8147-6E1EAD5C4A4D}">
      <dgm:prSet/>
      <dgm:spPr/>
      <dgm:t>
        <a:bodyPr/>
        <a:lstStyle/>
        <a:p>
          <a:endParaRPr lang="en-US"/>
        </a:p>
      </dgm:t>
    </dgm:pt>
    <dgm:pt modelId="{8DDEA55A-7A32-4487-993D-B96AFBAC01DE}" type="sibTrans" cxnId="{591E6E6F-25D9-4969-8147-6E1EAD5C4A4D}">
      <dgm:prSet/>
      <dgm:spPr/>
      <dgm:t>
        <a:bodyPr/>
        <a:lstStyle/>
        <a:p>
          <a:endParaRPr lang="en-US"/>
        </a:p>
      </dgm:t>
    </dgm:pt>
    <dgm:pt modelId="{1D32C769-688D-4FD1-8E61-C40F40814321}">
      <dgm:prSet/>
      <dgm:spPr/>
      <dgm:t>
        <a:bodyPr/>
        <a:lstStyle/>
        <a:p>
          <a:r>
            <a:rPr lang="en-US"/>
            <a:t>Use of same software</a:t>
          </a:r>
        </a:p>
      </dgm:t>
    </dgm:pt>
    <dgm:pt modelId="{8445916B-9372-4642-B56A-1EEBE4F51A71}" type="parTrans" cxnId="{EEF7DA39-2D52-4FE2-85BA-46E18EF70E0A}">
      <dgm:prSet/>
      <dgm:spPr/>
      <dgm:t>
        <a:bodyPr/>
        <a:lstStyle/>
        <a:p>
          <a:endParaRPr lang="en-US"/>
        </a:p>
      </dgm:t>
    </dgm:pt>
    <dgm:pt modelId="{35BD999A-EE96-4199-8B97-8308E2BCCCDF}" type="sibTrans" cxnId="{EEF7DA39-2D52-4FE2-85BA-46E18EF70E0A}">
      <dgm:prSet/>
      <dgm:spPr/>
      <dgm:t>
        <a:bodyPr/>
        <a:lstStyle/>
        <a:p>
          <a:endParaRPr lang="en-US"/>
        </a:p>
      </dgm:t>
    </dgm:pt>
    <dgm:pt modelId="{FA3ADE3E-F2E6-4268-B25F-2296FEE771DF}">
      <dgm:prSet/>
      <dgm:spPr/>
      <dgm:t>
        <a:bodyPr/>
        <a:lstStyle/>
        <a:p>
          <a:r>
            <a:rPr lang="en-US"/>
            <a:t>Consistently push changes to repository</a:t>
          </a:r>
        </a:p>
      </dgm:t>
    </dgm:pt>
    <dgm:pt modelId="{FF4D2DA0-1AB3-42F2-9E2F-7D22EAD605A2}" type="parTrans" cxnId="{7FA77E8C-0D9D-4AD0-9C8C-09311CD46646}">
      <dgm:prSet/>
      <dgm:spPr/>
      <dgm:t>
        <a:bodyPr/>
        <a:lstStyle/>
        <a:p>
          <a:endParaRPr lang="en-US"/>
        </a:p>
      </dgm:t>
    </dgm:pt>
    <dgm:pt modelId="{C034E006-ADC7-46F8-8D7D-413017473356}" type="sibTrans" cxnId="{7FA77E8C-0D9D-4AD0-9C8C-09311CD46646}">
      <dgm:prSet/>
      <dgm:spPr/>
      <dgm:t>
        <a:bodyPr/>
        <a:lstStyle/>
        <a:p>
          <a:endParaRPr lang="en-US"/>
        </a:p>
      </dgm:t>
    </dgm:pt>
    <dgm:pt modelId="{112D9B2D-6D69-4231-BA24-0A205E0E1C35}">
      <dgm:prSet/>
      <dgm:spPr/>
      <dgm:t>
        <a:bodyPr/>
        <a:lstStyle/>
        <a:p>
          <a:r>
            <a:rPr lang="en-US"/>
            <a:t>Create a branch if unsure of the changes</a:t>
          </a:r>
        </a:p>
      </dgm:t>
    </dgm:pt>
    <dgm:pt modelId="{72A30954-3F93-4DB2-9658-23D12D973F12}" type="parTrans" cxnId="{37A3DB46-727F-4F32-A16B-D0820AE8D525}">
      <dgm:prSet/>
      <dgm:spPr/>
      <dgm:t>
        <a:bodyPr/>
        <a:lstStyle/>
        <a:p>
          <a:endParaRPr lang="en-US"/>
        </a:p>
      </dgm:t>
    </dgm:pt>
    <dgm:pt modelId="{F1483716-4695-41E5-AF9E-F0BBC3E52D38}" type="sibTrans" cxnId="{37A3DB46-727F-4F32-A16B-D0820AE8D525}">
      <dgm:prSet/>
      <dgm:spPr/>
      <dgm:t>
        <a:bodyPr/>
        <a:lstStyle/>
        <a:p>
          <a:endParaRPr lang="en-US"/>
        </a:p>
      </dgm:t>
    </dgm:pt>
    <dgm:pt modelId="{A15D3964-BA01-481F-8B78-9786254DA90F}" type="pres">
      <dgm:prSet presAssocID="{3A60B287-9C03-4251-AC88-B2426319CD0E}" presName="root" presStyleCnt="0">
        <dgm:presLayoutVars>
          <dgm:dir/>
          <dgm:resizeHandles val="exact"/>
        </dgm:presLayoutVars>
      </dgm:prSet>
      <dgm:spPr/>
    </dgm:pt>
    <dgm:pt modelId="{F98DEB7A-63FD-494B-B92C-A9E2537D587A}" type="pres">
      <dgm:prSet presAssocID="{18D20491-1FAE-46CA-9D0D-E55E8E87A875}" presName="compNode" presStyleCnt="0"/>
      <dgm:spPr/>
    </dgm:pt>
    <dgm:pt modelId="{3D3B32EA-4D40-431C-8AC3-07200CBB50C7}" type="pres">
      <dgm:prSet presAssocID="{18D20491-1FAE-46CA-9D0D-E55E8E87A875}" presName="bgRect" presStyleLbl="bgShp" presStyleIdx="0" presStyleCnt="5"/>
      <dgm:spPr/>
    </dgm:pt>
    <dgm:pt modelId="{C913C5DC-B7DB-4C5A-B4FC-7062AB7D258C}" type="pres">
      <dgm:prSet presAssocID="{18D20491-1FAE-46CA-9D0D-E55E8E87A87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B33C38E8-E650-4593-9458-1FE3814A54B0}" type="pres">
      <dgm:prSet presAssocID="{18D20491-1FAE-46CA-9D0D-E55E8E87A875}" presName="spaceRect" presStyleCnt="0"/>
      <dgm:spPr/>
    </dgm:pt>
    <dgm:pt modelId="{48E93228-A747-4827-95F1-20756BD93B98}" type="pres">
      <dgm:prSet presAssocID="{18D20491-1FAE-46CA-9D0D-E55E8E87A875}" presName="parTx" presStyleLbl="revTx" presStyleIdx="0" presStyleCnt="7">
        <dgm:presLayoutVars>
          <dgm:chMax val="0"/>
          <dgm:chPref val="0"/>
        </dgm:presLayoutVars>
      </dgm:prSet>
      <dgm:spPr/>
    </dgm:pt>
    <dgm:pt modelId="{88C82342-E173-44B9-938B-9723D7513F85}" type="pres">
      <dgm:prSet presAssocID="{81D03AF0-C001-4221-9B4F-CD444CAACAB1}" presName="sibTrans" presStyleCnt="0"/>
      <dgm:spPr/>
    </dgm:pt>
    <dgm:pt modelId="{FE1594F2-3C1B-446B-A4B5-981C3607A5A6}" type="pres">
      <dgm:prSet presAssocID="{4AC511CB-60BB-4609-A42E-18FB2819F7EE}" presName="compNode" presStyleCnt="0"/>
      <dgm:spPr/>
    </dgm:pt>
    <dgm:pt modelId="{33A76AA4-666D-4480-8C7F-31D2C8FDABB4}" type="pres">
      <dgm:prSet presAssocID="{4AC511CB-60BB-4609-A42E-18FB2819F7EE}" presName="bgRect" presStyleLbl="bgShp" presStyleIdx="1" presStyleCnt="5"/>
      <dgm:spPr/>
    </dgm:pt>
    <dgm:pt modelId="{D3D162B5-A5BD-4B33-9C59-D715EE961EA3}" type="pres">
      <dgm:prSet presAssocID="{4AC511CB-60BB-4609-A42E-18FB2819F7E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7F69BD8-73E5-4A92-B3AA-207223ED4650}" type="pres">
      <dgm:prSet presAssocID="{4AC511CB-60BB-4609-A42E-18FB2819F7EE}" presName="spaceRect" presStyleCnt="0"/>
      <dgm:spPr/>
    </dgm:pt>
    <dgm:pt modelId="{19E8F075-27D3-47AB-916A-B205B55954B9}" type="pres">
      <dgm:prSet presAssocID="{4AC511CB-60BB-4609-A42E-18FB2819F7EE}" presName="parTx" presStyleLbl="revTx" presStyleIdx="1" presStyleCnt="7">
        <dgm:presLayoutVars>
          <dgm:chMax val="0"/>
          <dgm:chPref val="0"/>
        </dgm:presLayoutVars>
      </dgm:prSet>
      <dgm:spPr/>
    </dgm:pt>
    <dgm:pt modelId="{693C04DD-FDC7-4CB8-9BEC-0FB0D736F73F}" type="pres">
      <dgm:prSet presAssocID="{26EDFF2E-0511-4568-A2A4-BC51ECAF2B48}" presName="sibTrans" presStyleCnt="0"/>
      <dgm:spPr/>
    </dgm:pt>
    <dgm:pt modelId="{00425A49-C5EC-4782-B7E4-1D0C9784EC20}" type="pres">
      <dgm:prSet presAssocID="{CA8C5129-FDB1-4BD3-AF93-A1B022AE7747}" presName="compNode" presStyleCnt="0"/>
      <dgm:spPr/>
    </dgm:pt>
    <dgm:pt modelId="{1BA21381-6242-4DF5-AD86-F130654E8955}" type="pres">
      <dgm:prSet presAssocID="{CA8C5129-FDB1-4BD3-AF93-A1B022AE7747}" presName="bgRect" presStyleLbl="bgShp" presStyleIdx="2" presStyleCnt="5"/>
      <dgm:spPr/>
    </dgm:pt>
    <dgm:pt modelId="{DEA4FDA3-9BBB-4E3E-A1C0-E601AB9C572F}" type="pres">
      <dgm:prSet presAssocID="{CA8C5129-FDB1-4BD3-AF93-A1B022AE774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4AB62C6-FF18-4C9E-8F2F-49705EDFDA83}" type="pres">
      <dgm:prSet presAssocID="{CA8C5129-FDB1-4BD3-AF93-A1B022AE7747}" presName="spaceRect" presStyleCnt="0"/>
      <dgm:spPr/>
    </dgm:pt>
    <dgm:pt modelId="{35648CDD-CAD0-40B8-BF61-BF71E768C87E}" type="pres">
      <dgm:prSet presAssocID="{CA8C5129-FDB1-4BD3-AF93-A1B022AE7747}" presName="parTx" presStyleLbl="revTx" presStyleIdx="2" presStyleCnt="7">
        <dgm:presLayoutVars>
          <dgm:chMax val="0"/>
          <dgm:chPref val="0"/>
        </dgm:presLayoutVars>
      </dgm:prSet>
      <dgm:spPr/>
    </dgm:pt>
    <dgm:pt modelId="{DAB20F33-03D6-4704-AD18-3F9F0F08F281}" type="pres">
      <dgm:prSet presAssocID="{CA8C5129-FDB1-4BD3-AF93-A1B022AE7747}" presName="desTx" presStyleLbl="revTx" presStyleIdx="3" presStyleCnt="7">
        <dgm:presLayoutVars/>
      </dgm:prSet>
      <dgm:spPr/>
    </dgm:pt>
    <dgm:pt modelId="{B4E2741D-6947-4AED-96E3-80756FBC586E}" type="pres">
      <dgm:prSet presAssocID="{284CD84B-F19C-4267-AD1C-3E14796AD565}" presName="sibTrans" presStyleCnt="0"/>
      <dgm:spPr/>
    </dgm:pt>
    <dgm:pt modelId="{0912F86B-FCE3-412C-9FF3-6A5C466DCA58}" type="pres">
      <dgm:prSet presAssocID="{1D32C769-688D-4FD1-8E61-C40F40814321}" presName="compNode" presStyleCnt="0"/>
      <dgm:spPr/>
    </dgm:pt>
    <dgm:pt modelId="{35A4B5BF-2714-4917-85A3-A8683422CCFC}" type="pres">
      <dgm:prSet presAssocID="{1D32C769-688D-4FD1-8E61-C40F40814321}" presName="bgRect" presStyleLbl="bgShp" presStyleIdx="3" presStyleCnt="5"/>
      <dgm:spPr/>
    </dgm:pt>
    <dgm:pt modelId="{20955720-A8EB-400A-A553-70245BEBE89D}" type="pres">
      <dgm:prSet presAssocID="{1D32C769-688D-4FD1-8E61-C40F4081432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EBF4B66-AA23-471B-8795-E2083A156242}" type="pres">
      <dgm:prSet presAssocID="{1D32C769-688D-4FD1-8E61-C40F40814321}" presName="spaceRect" presStyleCnt="0"/>
      <dgm:spPr/>
    </dgm:pt>
    <dgm:pt modelId="{08DA1C2E-7DFE-485F-A8A3-9CE243959EFB}" type="pres">
      <dgm:prSet presAssocID="{1D32C769-688D-4FD1-8E61-C40F40814321}" presName="parTx" presStyleLbl="revTx" presStyleIdx="4" presStyleCnt="7">
        <dgm:presLayoutVars>
          <dgm:chMax val="0"/>
          <dgm:chPref val="0"/>
        </dgm:presLayoutVars>
      </dgm:prSet>
      <dgm:spPr/>
    </dgm:pt>
    <dgm:pt modelId="{2CDB581C-AFF2-4E0C-AAEF-EFE24DFADF1D}" type="pres">
      <dgm:prSet presAssocID="{35BD999A-EE96-4199-8B97-8308E2BCCCDF}" presName="sibTrans" presStyleCnt="0"/>
      <dgm:spPr/>
    </dgm:pt>
    <dgm:pt modelId="{AF64AA60-6E9A-4118-86A2-0D170F9C7E05}" type="pres">
      <dgm:prSet presAssocID="{FA3ADE3E-F2E6-4268-B25F-2296FEE771DF}" presName="compNode" presStyleCnt="0"/>
      <dgm:spPr/>
    </dgm:pt>
    <dgm:pt modelId="{7915667C-4F8D-464A-8988-DF45D84A5CBF}" type="pres">
      <dgm:prSet presAssocID="{FA3ADE3E-F2E6-4268-B25F-2296FEE771DF}" presName="bgRect" presStyleLbl="bgShp" presStyleIdx="4" presStyleCnt="5"/>
      <dgm:spPr/>
    </dgm:pt>
    <dgm:pt modelId="{54EF0A44-3501-49D9-9387-81599B168ED7}" type="pres">
      <dgm:prSet presAssocID="{FA3ADE3E-F2E6-4268-B25F-2296FEE771D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283C68C-2BA8-44BD-AFED-32F32F6F8484}" type="pres">
      <dgm:prSet presAssocID="{FA3ADE3E-F2E6-4268-B25F-2296FEE771DF}" presName="spaceRect" presStyleCnt="0"/>
      <dgm:spPr/>
    </dgm:pt>
    <dgm:pt modelId="{119FAA78-5A1E-4A63-B0E5-329476044E1B}" type="pres">
      <dgm:prSet presAssocID="{FA3ADE3E-F2E6-4268-B25F-2296FEE771DF}" presName="parTx" presStyleLbl="revTx" presStyleIdx="5" presStyleCnt="7">
        <dgm:presLayoutVars>
          <dgm:chMax val="0"/>
          <dgm:chPref val="0"/>
        </dgm:presLayoutVars>
      </dgm:prSet>
      <dgm:spPr/>
    </dgm:pt>
    <dgm:pt modelId="{97204476-6580-4FF0-9E27-62E848925D64}" type="pres">
      <dgm:prSet presAssocID="{FA3ADE3E-F2E6-4268-B25F-2296FEE771DF}" presName="desTx" presStyleLbl="revTx" presStyleIdx="6" presStyleCnt="7">
        <dgm:presLayoutVars/>
      </dgm:prSet>
      <dgm:spPr/>
    </dgm:pt>
  </dgm:ptLst>
  <dgm:cxnLst>
    <dgm:cxn modelId="{17E8150C-2D5C-44D6-B340-937843BA1820}" type="presOf" srcId="{3A60B287-9C03-4251-AC88-B2426319CD0E}" destId="{A15D3964-BA01-481F-8B78-9786254DA90F}" srcOrd="0" destOrd="0" presId="urn:microsoft.com/office/officeart/2018/2/layout/IconVerticalSolidList"/>
    <dgm:cxn modelId="{8F1BEE1A-F009-4E18-8E98-6B3445262A31}" type="presOf" srcId="{18D20491-1FAE-46CA-9D0D-E55E8E87A875}" destId="{48E93228-A747-4827-95F1-20756BD93B98}" srcOrd="0" destOrd="0" presId="urn:microsoft.com/office/officeart/2018/2/layout/IconVerticalSolidList"/>
    <dgm:cxn modelId="{7EB7EB2D-7B0A-473D-9032-53F02BB7D9E7}" type="presOf" srcId="{4AC511CB-60BB-4609-A42E-18FB2819F7EE}" destId="{19E8F075-27D3-47AB-916A-B205B55954B9}" srcOrd="0" destOrd="0" presId="urn:microsoft.com/office/officeart/2018/2/layout/IconVerticalSolidList"/>
    <dgm:cxn modelId="{9C646738-774F-46FC-B4CE-278763ABDE69}" type="presOf" srcId="{FA3ADE3E-F2E6-4268-B25F-2296FEE771DF}" destId="{119FAA78-5A1E-4A63-B0E5-329476044E1B}" srcOrd="0" destOrd="0" presId="urn:microsoft.com/office/officeart/2018/2/layout/IconVerticalSolidList"/>
    <dgm:cxn modelId="{EEF7DA39-2D52-4FE2-85BA-46E18EF70E0A}" srcId="{3A60B287-9C03-4251-AC88-B2426319CD0E}" destId="{1D32C769-688D-4FD1-8E61-C40F40814321}" srcOrd="3" destOrd="0" parTransId="{8445916B-9372-4642-B56A-1EEBE4F51A71}" sibTransId="{35BD999A-EE96-4199-8B97-8308E2BCCCDF}"/>
    <dgm:cxn modelId="{189ADE60-BCF6-4D98-8C10-254047722434}" srcId="{3A60B287-9C03-4251-AC88-B2426319CD0E}" destId="{CA8C5129-FDB1-4BD3-AF93-A1B022AE7747}" srcOrd="2" destOrd="0" parTransId="{FBD62DCE-CC13-405B-957C-F5ACC0927FBD}" sibTransId="{284CD84B-F19C-4267-AD1C-3E14796AD565}"/>
    <dgm:cxn modelId="{182BB362-F69E-4BA3-8FB2-152519BD9125}" type="presOf" srcId="{1D32C769-688D-4FD1-8E61-C40F40814321}" destId="{08DA1C2E-7DFE-485F-A8A3-9CE243959EFB}" srcOrd="0" destOrd="0" presId="urn:microsoft.com/office/officeart/2018/2/layout/IconVerticalSolidList"/>
    <dgm:cxn modelId="{37A3DB46-727F-4F32-A16B-D0820AE8D525}" srcId="{FA3ADE3E-F2E6-4268-B25F-2296FEE771DF}" destId="{112D9B2D-6D69-4231-BA24-0A205E0E1C35}" srcOrd="0" destOrd="0" parTransId="{72A30954-3F93-4DB2-9658-23D12D973F12}" sibTransId="{F1483716-4695-41E5-AF9E-F0BBC3E52D38}"/>
    <dgm:cxn modelId="{E7F4C747-FE08-4C62-BEFA-2C1B3D9E1E8E}" type="presOf" srcId="{112D9B2D-6D69-4231-BA24-0A205E0E1C35}" destId="{97204476-6580-4FF0-9E27-62E848925D64}" srcOrd="0" destOrd="0" presId="urn:microsoft.com/office/officeart/2018/2/layout/IconVerticalSolidList"/>
    <dgm:cxn modelId="{591E6E6F-25D9-4969-8147-6E1EAD5C4A4D}" srcId="{CA8C5129-FDB1-4BD3-AF93-A1B022AE7747}" destId="{20778071-90F8-49A0-ACDD-5345F4773AA6}" srcOrd="0" destOrd="0" parTransId="{C27F862F-08AA-43C8-8FF0-532498CBFE09}" sibTransId="{8DDEA55A-7A32-4487-993D-B96AFBAC01DE}"/>
    <dgm:cxn modelId="{7FA77E8C-0D9D-4AD0-9C8C-09311CD46646}" srcId="{3A60B287-9C03-4251-AC88-B2426319CD0E}" destId="{FA3ADE3E-F2E6-4268-B25F-2296FEE771DF}" srcOrd="4" destOrd="0" parTransId="{FF4D2DA0-1AB3-42F2-9E2F-7D22EAD605A2}" sibTransId="{C034E006-ADC7-46F8-8D7D-413017473356}"/>
    <dgm:cxn modelId="{5060548D-E2D3-4456-B854-9A4A870CF7B2}" srcId="{3A60B287-9C03-4251-AC88-B2426319CD0E}" destId="{4AC511CB-60BB-4609-A42E-18FB2819F7EE}" srcOrd="1" destOrd="0" parTransId="{B14FE713-DA21-4BBD-8211-E47A502AA07E}" sibTransId="{26EDFF2E-0511-4568-A2A4-BC51ECAF2B48}"/>
    <dgm:cxn modelId="{5E42BB94-CD94-4482-B106-28EA28B2453B}" type="presOf" srcId="{20778071-90F8-49A0-ACDD-5345F4773AA6}" destId="{DAB20F33-03D6-4704-AD18-3F9F0F08F281}" srcOrd="0" destOrd="0" presId="urn:microsoft.com/office/officeart/2018/2/layout/IconVerticalSolidList"/>
    <dgm:cxn modelId="{F47922B9-CB40-47D7-96C6-C346A8B54BB9}" type="presOf" srcId="{CA8C5129-FDB1-4BD3-AF93-A1B022AE7747}" destId="{35648CDD-CAD0-40B8-BF61-BF71E768C87E}" srcOrd="0" destOrd="0" presId="urn:microsoft.com/office/officeart/2018/2/layout/IconVerticalSolidList"/>
    <dgm:cxn modelId="{474A89FE-272C-437B-8E22-D7EC203733B6}" srcId="{3A60B287-9C03-4251-AC88-B2426319CD0E}" destId="{18D20491-1FAE-46CA-9D0D-E55E8E87A875}" srcOrd="0" destOrd="0" parTransId="{F43D196D-ECF3-4CCD-85DD-610141AAAB74}" sibTransId="{81D03AF0-C001-4221-9B4F-CD444CAACAB1}"/>
    <dgm:cxn modelId="{74B85131-DCAF-4283-AACC-669F9AF41E2C}" type="presParOf" srcId="{A15D3964-BA01-481F-8B78-9786254DA90F}" destId="{F98DEB7A-63FD-494B-B92C-A9E2537D587A}" srcOrd="0" destOrd="0" presId="urn:microsoft.com/office/officeart/2018/2/layout/IconVerticalSolidList"/>
    <dgm:cxn modelId="{B3F1FDB2-CA0B-4324-9B3E-4F57F5E00E35}" type="presParOf" srcId="{F98DEB7A-63FD-494B-B92C-A9E2537D587A}" destId="{3D3B32EA-4D40-431C-8AC3-07200CBB50C7}" srcOrd="0" destOrd="0" presId="urn:microsoft.com/office/officeart/2018/2/layout/IconVerticalSolidList"/>
    <dgm:cxn modelId="{15B73E79-2AF5-400B-B3BC-47E8BEB78174}" type="presParOf" srcId="{F98DEB7A-63FD-494B-B92C-A9E2537D587A}" destId="{C913C5DC-B7DB-4C5A-B4FC-7062AB7D258C}" srcOrd="1" destOrd="0" presId="urn:microsoft.com/office/officeart/2018/2/layout/IconVerticalSolidList"/>
    <dgm:cxn modelId="{E833C42F-1B11-4C33-A096-95482FC2B6F8}" type="presParOf" srcId="{F98DEB7A-63FD-494B-B92C-A9E2537D587A}" destId="{B33C38E8-E650-4593-9458-1FE3814A54B0}" srcOrd="2" destOrd="0" presId="urn:microsoft.com/office/officeart/2018/2/layout/IconVerticalSolidList"/>
    <dgm:cxn modelId="{64CEFBF6-3919-4834-8A6C-4AE67D38FD5D}" type="presParOf" srcId="{F98DEB7A-63FD-494B-B92C-A9E2537D587A}" destId="{48E93228-A747-4827-95F1-20756BD93B98}" srcOrd="3" destOrd="0" presId="urn:microsoft.com/office/officeart/2018/2/layout/IconVerticalSolidList"/>
    <dgm:cxn modelId="{BE32606B-6929-4C72-B702-C712809FBA46}" type="presParOf" srcId="{A15D3964-BA01-481F-8B78-9786254DA90F}" destId="{88C82342-E173-44B9-938B-9723D7513F85}" srcOrd="1" destOrd="0" presId="urn:microsoft.com/office/officeart/2018/2/layout/IconVerticalSolidList"/>
    <dgm:cxn modelId="{E796BAB0-CFCD-4A48-A186-A42655203209}" type="presParOf" srcId="{A15D3964-BA01-481F-8B78-9786254DA90F}" destId="{FE1594F2-3C1B-446B-A4B5-981C3607A5A6}" srcOrd="2" destOrd="0" presId="urn:microsoft.com/office/officeart/2018/2/layout/IconVerticalSolidList"/>
    <dgm:cxn modelId="{5029AAF6-440A-4082-9132-77CE1BB34ACB}" type="presParOf" srcId="{FE1594F2-3C1B-446B-A4B5-981C3607A5A6}" destId="{33A76AA4-666D-4480-8C7F-31D2C8FDABB4}" srcOrd="0" destOrd="0" presId="urn:microsoft.com/office/officeart/2018/2/layout/IconVerticalSolidList"/>
    <dgm:cxn modelId="{35A9775A-EFF1-4B22-AACB-5156F3A2DB44}" type="presParOf" srcId="{FE1594F2-3C1B-446B-A4B5-981C3607A5A6}" destId="{D3D162B5-A5BD-4B33-9C59-D715EE961EA3}" srcOrd="1" destOrd="0" presId="urn:microsoft.com/office/officeart/2018/2/layout/IconVerticalSolidList"/>
    <dgm:cxn modelId="{2368ADC5-4C38-47BE-8B88-5024C23EEB32}" type="presParOf" srcId="{FE1594F2-3C1B-446B-A4B5-981C3607A5A6}" destId="{B7F69BD8-73E5-4A92-B3AA-207223ED4650}" srcOrd="2" destOrd="0" presId="urn:microsoft.com/office/officeart/2018/2/layout/IconVerticalSolidList"/>
    <dgm:cxn modelId="{033347CF-7337-48A5-B174-EBBB2A4CC8B1}" type="presParOf" srcId="{FE1594F2-3C1B-446B-A4B5-981C3607A5A6}" destId="{19E8F075-27D3-47AB-916A-B205B55954B9}" srcOrd="3" destOrd="0" presId="urn:microsoft.com/office/officeart/2018/2/layout/IconVerticalSolidList"/>
    <dgm:cxn modelId="{710D4737-174E-453D-BCEB-2B5441CD432C}" type="presParOf" srcId="{A15D3964-BA01-481F-8B78-9786254DA90F}" destId="{693C04DD-FDC7-4CB8-9BEC-0FB0D736F73F}" srcOrd="3" destOrd="0" presId="urn:microsoft.com/office/officeart/2018/2/layout/IconVerticalSolidList"/>
    <dgm:cxn modelId="{F29D8274-B59D-4FE3-8FE3-3FA1B5C92023}" type="presParOf" srcId="{A15D3964-BA01-481F-8B78-9786254DA90F}" destId="{00425A49-C5EC-4782-B7E4-1D0C9784EC20}" srcOrd="4" destOrd="0" presId="urn:microsoft.com/office/officeart/2018/2/layout/IconVerticalSolidList"/>
    <dgm:cxn modelId="{1F58F9A4-C6AD-4A2C-BA9F-C9452A450BDA}" type="presParOf" srcId="{00425A49-C5EC-4782-B7E4-1D0C9784EC20}" destId="{1BA21381-6242-4DF5-AD86-F130654E8955}" srcOrd="0" destOrd="0" presId="urn:microsoft.com/office/officeart/2018/2/layout/IconVerticalSolidList"/>
    <dgm:cxn modelId="{58BF65EC-C261-4B1F-92A5-311D45265F1D}" type="presParOf" srcId="{00425A49-C5EC-4782-B7E4-1D0C9784EC20}" destId="{DEA4FDA3-9BBB-4E3E-A1C0-E601AB9C572F}" srcOrd="1" destOrd="0" presId="urn:microsoft.com/office/officeart/2018/2/layout/IconVerticalSolidList"/>
    <dgm:cxn modelId="{4679B070-7F51-422B-91AC-F90E04ABCEB1}" type="presParOf" srcId="{00425A49-C5EC-4782-B7E4-1D0C9784EC20}" destId="{F4AB62C6-FF18-4C9E-8F2F-49705EDFDA83}" srcOrd="2" destOrd="0" presId="urn:microsoft.com/office/officeart/2018/2/layout/IconVerticalSolidList"/>
    <dgm:cxn modelId="{D73DF928-8E31-43AE-B123-83018573692B}" type="presParOf" srcId="{00425A49-C5EC-4782-B7E4-1D0C9784EC20}" destId="{35648CDD-CAD0-40B8-BF61-BF71E768C87E}" srcOrd="3" destOrd="0" presId="urn:microsoft.com/office/officeart/2018/2/layout/IconVerticalSolidList"/>
    <dgm:cxn modelId="{2A7E6F08-DA50-4A06-9D99-85B67C0991A5}" type="presParOf" srcId="{00425A49-C5EC-4782-B7E4-1D0C9784EC20}" destId="{DAB20F33-03D6-4704-AD18-3F9F0F08F281}" srcOrd="4" destOrd="0" presId="urn:microsoft.com/office/officeart/2018/2/layout/IconVerticalSolidList"/>
    <dgm:cxn modelId="{B39ABC86-F51B-4908-8025-E13D92A25ABD}" type="presParOf" srcId="{A15D3964-BA01-481F-8B78-9786254DA90F}" destId="{B4E2741D-6947-4AED-96E3-80756FBC586E}" srcOrd="5" destOrd="0" presId="urn:microsoft.com/office/officeart/2018/2/layout/IconVerticalSolidList"/>
    <dgm:cxn modelId="{16FC99B9-4DA9-4A17-849D-E4E0D491512D}" type="presParOf" srcId="{A15D3964-BA01-481F-8B78-9786254DA90F}" destId="{0912F86B-FCE3-412C-9FF3-6A5C466DCA58}" srcOrd="6" destOrd="0" presId="urn:microsoft.com/office/officeart/2018/2/layout/IconVerticalSolidList"/>
    <dgm:cxn modelId="{EA206BDF-631A-441E-9513-92BAB5095A84}" type="presParOf" srcId="{0912F86B-FCE3-412C-9FF3-6A5C466DCA58}" destId="{35A4B5BF-2714-4917-85A3-A8683422CCFC}" srcOrd="0" destOrd="0" presId="urn:microsoft.com/office/officeart/2018/2/layout/IconVerticalSolidList"/>
    <dgm:cxn modelId="{FB9FEDCD-E014-429D-A694-52EAE56D6BDD}" type="presParOf" srcId="{0912F86B-FCE3-412C-9FF3-6A5C466DCA58}" destId="{20955720-A8EB-400A-A553-70245BEBE89D}" srcOrd="1" destOrd="0" presId="urn:microsoft.com/office/officeart/2018/2/layout/IconVerticalSolidList"/>
    <dgm:cxn modelId="{ACAA20F1-2DFD-4B74-B46E-101517A5C843}" type="presParOf" srcId="{0912F86B-FCE3-412C-9FF3-6A5C466DCA58}" destId="{3EBF4B66-AA23-471B-8795-E2083A156242}" srcOrd="2" destOrd="0" presId="urn:microsoft.com/office/officeart/2018/2/layout/IconVerticalSolidList"/>
    <dgm:cxn modelId="{100DB8B1-D740-42EA-8F9D-C02E4E094B0F}" type="presParOf" srcId="{0912F86B-FCE3-412C-9FF3-6A5C466DCA58}" destId="{08DA1C2E-7DFE-485F-A8A3-9CE243959EFB}" srcOrd="3" destOrd="0" presId="urn:microsoft.com/office/officeart/2018/2/layout/IconVerticalSolidList"/>
    <dgm:cxn modelId="{A4800199-2BDB-4CDA-9F60-E521C4ECCC21}" type="presParOf" srcId="{A15D3964-BA01-481F-8B78-9786254DA90F}" destId="{2CDB581C-AFF2-4E0C-AAEF-EFE24DFADF1D}" srcOrd="7" destOrd="0" presId="urn:microsoft.com/office/officeart/2018/2/layout/IconVerticalSolidList"/>
    <dgm:cxn modelId="{4BCD92DE-8EE1-420E-8700-BEEF834DADFA}" type="presParOf" srcId="{A15D3964-BA01-481F-8B78-9786254DA90F}" destId="{AF64AA60-6E9A-4118-86A2-0D170F9C7E05}" srcOrd="8" destOrd="0" presId="urn:microsoft.com/office/officeart/2018/2/layout/IconVerticalSolidList"/>
    <dgm:cxn modelId="{2CE87D44-4C26-4E0B-9322-01BC954D6281}" type="presParOf" srcId="{AF64AA60-6E9A-4118-86A2-0D170F9C7E05}" destId="{7915667C-4F8D-464A-8988-DF45D84A5CBF}" srcOrd="0" destOrd="0" presId="urn:microsoft.com/office/officeart/2018/2/layout/IconVerticalSolidList"/>
    <dgm:cxn modelId="{31EC873E-2B8E-4E43-88DF-924BF66250A8}" type="presParOf" srcId="{AF64AA60-6E9A-4118-86A2-0D170F9C7E05}" destId="{54EF0A44-3501-49D9-9387-81599B168ED7}" srcOrd="1" destOrd="0" presId="urn:microsoft.com/office/officeart/2018/2/layout/IconVerticalSolidList"/>
    <dgm:cxn modelId="{02984754-5346-4E7C-94D4-2517925C946F}" type="presParOf" srcId="{AF64AA60-6E9A-4118-86A2-0D170F9C7E05}" destId="{8283C68C-2BA8-44BD-AFED-32F32F6F8484}" srcOrd="2" destOrd="0" presId="urn:microsoft.com/office/officeart/2018/2/layout/IconVerticalSolidList"/>
    <dgm:cxn modelId="{6420CF40-480F-4ED3-9046-CA5AAEDB3F9D}" type="presParOf" srcId="{AF64AA60-6E9A-4118-86A2-0D170F9C7E05}" destId="{119FAA78-5A1E-4A63-B0E5-329476044E1B}" srcOrd="3" destOrd="0" presId="urn:microsoft.com/office/officeart/2018/2/layout/IconVerticalSolidList"/>
    <dgm:cxn modelId="{747900BB-D7FB-4828-A62B-8F5E5EFD0F93}" type="presParOf" srcId="{AF64AA60-6E9A-4118-86A2-0D170F9C7E05}" destId="{97204476-6580-4FF0-9E27-62E848925D6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B32EA-4D40-431C-8AC3-07200CBB50C7}">
      <dsp:nvSpPr>
        <dsp:cNvPr id="0" name=""/>
        <dsp:cNvSpPr/>
      </dsp:nvSpPr>
      <dsp:spPr>
        <a:xfrm>
          <a:off x="0" y="3399"/>
          <a:ext cx="539336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3C5DC-B7DB-4C5A-B4FC-7062AB7D258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93228-A747-4827-95F1-20756BD93B98}">
      <dsp:nvSpPr>
        <dsp:cNvPr id="0" name=""/>
        <dsp:cNvSpPr/>
      </dsp:nvSpPr>
      <dsp:spPr>
        <a:xfrm>
          <a:off x="836323" y="3399"/>
          <a:ext cx="455703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Have a meeting early, not just using a message board.</a:t>
          </a:r>
        </a:p>
      </dsp:txBody>
      <dsp:txXfrm>
        <a:off x="836323" y="3399"/>
        <a:ext cx="4557037" cy="724089"/>
      </dsp:txXfrm>
    </dsp:sp>
    <dsp:sp modelId="{33A76AA4-666D-4480-8C7F-31D2C8FDABB4}">
      <dsp:nvSpPr>
        <dsp:cNvPr id="0" name=""/>
        <dsp:cNvSpPr/>
      </dsp:nvSpPr>
      <dsp:spPr>
        <a:xfrm>
          <a:off x="0" y="908511"/>
          <a:ext cx="539336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162B5-A5BD-4B33-9C59-D715EE961EA3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8F075-27D3-47AB-916A-B205B55954B9}">
      <dsp:nvSpPr>
        <dsp:cNvPr id="0" name=""/>
        <dsp:cNvSpPr/>
      </dsp:nvSpPr>
      <dsp:spPr>
        <a:xfrm>
          <a:off x="836323" y="908511"/>
          <a:ext cx="455703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Consistent code formatting</a:t>
          </a:r>
        </a:p>
      </dsp:txBody>
      <dsp:txXfrm>
        <a:off x="836323" y="908511"/>
        <a:ext cx="4557037" cy="724089"/>
      </dsp:txXfrm>
    </dsp:sp>
    <dsp:sp modelId="{1BA21381-6242-4DF5-AD86-F130654E8955}">
      <dsp:nvSpPr>
        <dsp:cNvPr id="0" name=""/>
        <dsp:cNvSpPr/>
      </dsp:nvSpPr>
      <dsp:spPr>
        <a:xfrm>
          <a:off x="0" y="1813624"/>
          <a:ext cx="539336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4FDA3-9BBB-4E3E-A1C0-E601AB9C572F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48CDD-CAD0-40B8-BF61-BF71E768C87E}">
      <dsp:nvSpPr>
        <dsp:cNvPr id="0" name=""/>
        <dsp:cNvSpPr/>
      </dsp:nvSpPr>
      <dsp:spPr>
        <a:xfrm>
          <a:off x="836323" y="1813624"/>
          <a:ext cx="242701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Repository set up and formatting</a:t>
          </a:r>
        </a:p>
      </dsp:txBody>
      <dsp:txXfrm>
        <a:off x="836323" y="1813624"/>
        <a:ext cx="2427012" cy="724089"/>
      </dsp:txXfrm>
    </dsp:sp>
    <dsp:sp modelId="{DAB20F33-03D6-4704-AD18-3F9F0F08F281}">
      <dsp:nvSpPr>
        <dsp:cNvPr id="0" name=""/>
        <dsp:cNvSpPr/>
      </dsp:nvSpPr>
      <dsp:spPr>
        <a:xfrm>
          <a:off x="3263336" y="1813624"/>
          <a:ext cx="2130024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File location</a:t>
          </a:r>
        </a:p>
      </dsp:txBody>
      <dsp:txXfrm>
        <a:off x="3263336" y="1813624"/>
        <a:ext cx="2130024" cy="724089"/>
      </dsp:txXfrm>
    </dsp:sp>
    <dsp:sp modelId="{35A4B5BF-2714-4917-85A3-A8683422CCFC}">
      <dsp:nvSpPr>
        <dsp:cNvPr id="0" name=""/>
        <dsp:cNvSpPr/>
      </dsp:nvSpPr>
      <dsp:spPr>
        <a:xfrm>
          <a:off x="0" y="2718736"/>
          <a:ext cx="539336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55720-A8EB-400A-A553-70245BEBE89D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A1C2E-7DFE-485F-A8A3-9CE243959EFB}">
      <dsp:nvSpPr>
        <dsp:cNvPr id="0" name=""/>
        <dsp:cNvSpPr/>
      </dsp:nvSpPr>
      <dsp:spPr>
        <a:xfrm>
          <a:off x="836323" y="2718736"/>
          <a:ext cx="455703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of same software</a:t>
          </a:r>
        </a:p>
      </dsp:txBody>
      <dsp:txXfrm>
        <a:off x="836323" y="2718736"/>
        <a:ext cx="4557037" cy="724089"/>
      </dsp:txXfrm>
    </dsp:sp>
    <dsp:sp modelId="{7915667C-4F8D-464A-8988-DF45D84A5CBF}">
      <dsp:nvSpPr>
        <dsp:cNvPr id="0" name=""/>
        <dsp:cNvSpPr/>
      </dsp:nvSpPr>
      <dsp:spPr>
        <a:xfrm>
          <a:off x="0" y="3623848"/>
          <a:ext cx="539336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F0A44-3501-49D9-9387-81599B168ED7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FAA78-5A1E-4A63-B0E5-329476044E1B}">
      <dsp:nvSpPr>
        <dsp:cNvPr id="0" name=""/>
        <dsp:cNvSpPr/>
      </dsp:nvSpPr>
      <dsp:spPr>
        <a:xfrm>
          <a:off x="836323" y="3623848"/>
          <a:ext cx="242701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Consistently push changes to repository</a:t>
          </a:r>
        </a:p>
      </dsp:txBody>
      <dsp:txXfrm>
        <a:off x="836323" y="3623848"/>
        <a:ext cx="2427012" cy="724089"/>
      </dsp:txXfrm>
    </dsp:sp>
    <dsp:sp modelId="{97204476-6580-4FF0-9E27-62E848925D64}">
      <dsp:nvSpPr>
        <dsp:cNvPr id="0" name=""/>
        <dsp:cNvSpPr/>
      </dsp:nvSpPr>
      <dsp:spPr>
        <a:xfrm>
          <a:off x="3263336" y="3623848"/>
          <a:ext cx="2130024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a branch if unsure of the changes</a:t>
          </a:r>
        </a:p>
      </dsp:txBody>
      <dsp:txXfrm>
        <a:off x="3263336" y="3623848"/>
        <a:ext cx="2130024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9538-DAAC-0174-432A-CE46EC30C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EAA91-D2B9-79AC-4F23-5D1723DF3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8B6D2-8175-98E3-A67A-0BE8128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4F05-3FE3-CFF9-F464-A1CA9DF5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5C7A7-0607-0778-F67F-34BF1032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0C92-4CAF-40AB-0CDD-DA7255A6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30DD7-175A-F518-0EC0-C07F06EEC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DD6DC-6DE4-8DB5-74D3-6C0986DB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5D4A-43EA-6670-6F1C-9009075A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8E92E-299B-DC19-9860-92DB994C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72DF3-D73E-B9C6-D9FB-A4FBB7D71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A5AB-6B30-B79A-93D8-49E4E9F1E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05C9D-90FB-1710-3570-E71B85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7A97-CBB1-5FAC-CD90-53BE5DE5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C104F-226C-9359-FA5B-22775C64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7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4930-7C44-5C04-BD95-F4AB8407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8D09-DE50-605F-D54C-2BABD9B5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EDB8E-7B46-3876-BF38-505253E3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C93EF-41B1-2E26-FFB2-4C35D376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DCD75-5241-CBE5-F7FD-FA83E460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9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0ABD-7A8D-9DA9-2B70-014E2832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ED77D-2683-A083-A83C-FB45DB313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B54D1-BE99-BFA7-1AE8-15060DDA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3AA42-92E6-7B81-D4B4-A17206B6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79E6-07BE-F96D-BBBD-E118B039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785E-D469-2BF7-1AAF-EBD1D78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1226-50FB-6C54-1173-2A0B9A2DB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66542-FF2D-84D4-0107-F0BCAD742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9972C-D8BC-E919-B9F9-DC5EE60C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3A7BE-7F9E-6400-6FA4-B6CCE102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18CCF-B3B8-71CB-1AC2-1D6000A4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B932-7DE7-76FB-5D2F-31372A97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277F8-2D5E-62B4-C8F4-8C7D0BE2C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BD79D-4355-FF7E-AB09-5C757DC02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058FA-E10B-6139-5F1C-C5E92622D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F79CE-57C1-A4C1-1F3F-6CBC6AE8E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44253-13E3-104F-DF42-B7207B01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E1D2C-A059-991E-0781-32997979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7F423-9FB7-27C9-3790-BB5C4422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E78F-DCCD-A310-9654-81471DE1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93AD4-D46B-B9AB-3D8F-E8F780CA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4F66-F8D5-CC78-FAC2-46FCDD81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A4476-AE9B-9CAE-28C5-B876697E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4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B81C7-640B-6C88-A103-EA04AC8C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2AAED-047B-0BFB-69CF-E88DD52F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B13DC-595E-8209-D577-56B945B2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6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752C-AAD2-3EE1-E88C-4AEA088F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6475-8212-B08C-525D-4669764C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C5459-ECA6-3C95-809D-5A531FE32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E7B16-B402-7B0C-7F86-D5764406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78EFB-BE63-234D-3D54-9C4DF224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87EE9-70A1-5A67-52A9-FC0270A1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3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B75A-5DD2-FFFB-150B-1AEE21E5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8E115-FEA2-8391-3BFD-CF644B7A1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AB876-C49A-FE8E-21B1-4BD8AFC4B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395AF-6C5C-2603-9D7C-A634F074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EFA83-11C3-4A72-FE33-521A0121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93BB3-5837-EF4E-9A6F-6284E978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7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F0515-84E3-DEF8-AA1E-63F2999D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5148C-DF78-E833-735B-A3969F21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B4EF1-229F-7640-40AF-D876621DA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C141F-735A-4819-ABAA-5835E79837F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DA79-C243-DCC0-E266-4E544AEC0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E6F1-3160-AEA4-FFB9-DDE1FCF6D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0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ailboat in the water with a mountain in the background">
            <a:extLst>
              <a:ext uri="{FF2B5EF4-FFF2-40B4-BE49-F238E27FC236}">
                <a16:creationId xmlns:a16="http://schemas.microsoft.com/office/drawing/2014/main" id="{13DD01E5-D68E-BE0E-0ABE-1CB3448588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" t="9091" r="1704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E8742-411C-D403-27E8-1E2973C00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br>
              <a:rPr lang="en-US" sz="3000"/>
            </a:br>
            <a:br>
              <a:rPr lang="en-US" sz="3000"/>
            </a:br>
            <a:br>
              <a:rPr lang="en-US" sz="3000"/>
            </a:br>
            <a:br>
              <a:rPr lang="en-US" sz="3000"/>
            </a:br>
            <a:r>
              <a:rPr lang="en-US" sz="3000"/>
              <a:t>MOFFAT BAY PROJECT</a:t>
            </a:r>
            <a:br>
              <a:rPr lang="en-US" sz="3000"/>
            </a:br>
            <a:r>
              <a:rPr lang="en-US" sz="3000"/>
              <a:t>BELLEVUE UNIVERSITY</a:t>
            </a:r>
            <a:br>
              <a:rPr lang="en-US" sz="3000"/>
            </a:br>
            <a:r>
              <a:rPr lang="en-US" sz="3000"/>
              <a:t>CSD 460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EB533-D6F7-DB6E-CCA9-A60882C7F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800"/>
              <a:t>Joel Avery</a:t>
            </a:r>
          </a:p>
          <a:p>
            <a:pPr algn="l"/>
            <a:r>
              <a:rPr lang="en-US" sz="800"/>
              <a:t>Andrew Danielson</a:t>
            </a:r>
          </a:p>
          <a:p>
            <a:pPr algn="l"/>
            <a:r>
              <a:rPr lang="en-US" sz="800"/>
              <a:t>Tabark Kambal</a:t>
            </a:r>
          </a:p>
          <a:p>
            <a:pPr algn="l"/>
            <a:r>
              <a:rPr lang="en-US" sz="800"/>
              <a:t>Gabriel Pedraza Torres</a:t>
            </a:r>
          </a:p>
          <a:p>
            <a:pPr algn="l"/>
            <a:r>
              <a:rPr lang="en-US" sz="800"/>
              <a:t>10 DECEMBER 2023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98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38FEF-55CC-55E9-097F-824B03D6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Entity Relationship Diagram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8A44347E-D7A7-443D-852F-0FBA72DFF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7" t="3431" r="6617" b="16203"/>
          <a:stretch/>
        </p:blipFill>
        <p:spPr>
          <a:xfrm>
            <a:off x="4789435" y="640080"/>
            <a:ext cx="694433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8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sz="3200"/>
              <a:t>Test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49B540-F1C2-21C4-5CA5-2908CECE8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5" y="1557965"/>
            <a:ext cx="6221895" cy="374869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E03F96-99D8-F185-8E26-ADD75BAAF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8131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D07011-496B-D76C-27E7-9BB764FAC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6FAF57-AB7A-10CA-DA84-EA0CB0B83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411342"/>
            <a:ext cx="6922008" cy="41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4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E2FC43-8678-FF06-6466-957D3407E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E2BAF7-7061-E76D-AD9F-726D28ECC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169072"/>
            <a:ext cx="6922008" cy="46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6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n-US" sz="2800"/>
              <a:t>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95D70E-B821-6CC1-166C-9549084A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517355"/>
            <a:ext cx="6647688" cy="37227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16D4A55-8740-6CB8-DEF9-B3A9B2371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>
            <a:normAutofit/>
          </a:bodyPr>
          <a:lstStyle/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9947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60DE4B-2692-F634-1B1C-147AADBEC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476" y="1825625"/>
            <a:ext cx="7297047" cy="4351338"/>
          </a:xfrm>
        </p:spPr>
      </p:pic>
    </p:spTree>
    <p:extLst>
      <p:ext uri="{BB962C8B-B14F-4D97-AF65-F5344CB8AC3E}">
        <p14:creationId xmlns:p14="http://schemas.microsoft.com/office/powerpoint/2010/main" val="155886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C7E3C-D646-1A05-BA1A-7E5EFBD4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2C6D0-5B32-0FA0-C936-B85058282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00" r="-1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ACA383-B0BB-F153-ADAA-865AD837D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13084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803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896C9-7EA9-E85A-A256-AC437DC0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 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3CA-7FD3-A413-0058-CE6AFB4A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Joel Avery</a:t>
            </a:r>
          </a:p>
        </p:txBody>
      </p:sp>
    </p:spTree>
    <p:extLst>
      <p:ext uri="{BB962C8B-B14F-4D97-AF65-F5344CB8AC3E}">
        <p14:creationId xmlns:p14="http://schemas.microsoft.com/office/powerpoint/2010/main" val="424872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896C9-7EA9-E85A-A256-AC437DC0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 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3CA-7FD3-A413-0058-CE6AFB4A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Andrew Danielson</a:t>
            </a:r>
          </a:p>
          <a:p>
            <a:pPr lvl="2"/>
            <a:r>
              <a:rPr lang="en-US" dirty="0"/>
              <a:t>Married 17 years</a:t>
            </a:r>
          </a:p>
          <a:p>
            <a:pPr lvl="2"/>
            <a:r>
              <a:rPr lang="en-US" dirty="0"/>
              <a:t>Five Children – Four boys and one girl; ages from 15 to 3(girl)</a:t>
            </a:r>
          </a:p>
          <a:p>
            <a:pPr lvl="2"/>
            <a:r>
              <a:rPr lang="en-US" dirty="0"/>
              <a:t>Active Duty USAF (17.5 years of service)</a:t>
            </a:r>
          </a:p>
          <a:p>
            <a:pPr lvl="3"/>
            <a:r>
              <a:rPr lang="en-US" dirty="0"/>
              <a:t>Currently stationed in Germany at Spangdahlem Air Base</a:t>
            </a:r>
          </a:p>
          <a:p>
            <a:pPr lvl="3"/>
            <a:r>
              <a:rPr lang="en-US" dirty="0"/>
              <a:t>Has had the same job the entire time Munitions Systems </a:t>
            </a:r>
          </a:p>
          <a:p>
            <a:pPr lvl="4"/>
            <a:r>
              <a:rPr lang="en-US" dirty="0"/>
              <a:t>I ensure that USAF aircraft can do their specific missions and do it safely</a:t>
            </a:r>
          </a:p>
          <a:p>
            <a:pPr lvl="5"/>
            <a:r>
              <a:rPr lang="en-US" dirty="0"/>
              <a:t>I build bombs </a:t>
            </a:r>
            <a:r>
              <a:rPr lang="en-US"/>
              <a:t>💣 </a:t>
            </a:r>
            <a:endParaRPr lang="en-US" dirty="0"/>
          </a:p>
          <a:p>
            <a:pPr lvl="2"/>
            <a:r>
              <a:rPr lang="en-US" dirty="0"/>
              <a:t>Earned two Associate of Applied Science degrees</a:t>
            </a:r>
          </a:p>
          <a:p>
            <a:pPr lvl="3"/>
            <a:r>
              <a:rPr lang="en-US" dirty="0"/>
              <a:t>Munitions Systems Technology – Community College of the Air Force</a:t>
            </a:r>
          </a:p>
          <a:p>
            <a:pPr lvl="3"/>
            <a:r>
              <a:rPr lang="en-US" dirty="0"/>
              <a:t>Electronics Technology – College of Western Idaho</a:t>
            </a:r>
          </a:p>
        </p:txBody>
      </p:sp>
    </p:spTree>
    <p:extLst>
      <p:ext uri="{BB962C8B-B14F-4D97-AF65-F5344CB8AC3E}">
        <p14:creationId xmlns:p14="http://schemas.microsoft.com/office/powerpoint/2010/main" val="310093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896C9-7EA9-E85A-A256-AC437DC0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3CA-7FD3-A413-0058-CE6AFB4A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Tabark Kambal</a:t>
            </a:r>
          </a:p>
        </p:txBody>
      </p:sp>
    </p:spTree>
    <p:extLst>
      <p:ext uri="{BB962C8B-B14F-4D97-AF65-F5344CB8AC3E}">
        <p14:creationId xmlns:p14="http://schemas.microsoft.com/office/powerpoint/2010/main" val="8223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896C9-7EA9-E85A-A256-AC437DC0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3CA-7FD3-A413-0058-CE6AFB4A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Gabriel Pedraza Torres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7AAD5-4BF6-2C30-ACB0-A832878D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Prototypes and Mock-ups 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website with a group of people&#10;&#10;Description automatically generated">
            <a:extLst>
              <a:ext uri="{FF2B5EF4-FFF2-40B4-BE49-F238E27FC236}">
                <a16:creationId xmlns:a16="http://schemas.microsoft.com/office/drawing/2014/main" id="{1C84BB20-2AD3-6452-E110-4EA077C6C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" r="1" b="1"/>
          <a:stretch/>
        </p:blipFill>
        <p:spPr>
          <a:xfrm>
            <a:off x="703182" y="1035020"/>
            <a:ext cx="4777381" cy="461821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6E62444-5DE6-7B09-5784-4622C37B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About Us page</a:t>
            </a:r>
          </a:p>
          <a:p>
            <a:r>
              <a:rPr lang="en-US" dirty="0"/>
              <a:t>Similar layout, but still is different.</a:t>
            </a:r>
          </a:p>
          <a:p>
            <a:r>
              <a:rPr lang="en-US" dirty="0"/>
              <a:t>Added link to First Nations website.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2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A1D6026-6342-0E3D-D27D-B1E10D2C4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753" y="1825827"/>
            <a:ext cx="6679682" cy="424159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7AAD5-4BF6-2C30-ACB0-A832878D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Prototypes and Mock-ups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E9E4AE-F653-6002-31C5-5E39962B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3695699" cy="3902007"/>
          </a:xfrm>
        </p:spPr>
        <p:txBody>
          <a:bodyPr>
            <a:normAutofit/>
          </a:bodyPr>
          <a:lstStyle/>
          <a:p>
            <a:r>
              <a:rPr lang="en-US" dirty="0"/>
              <a:t>Mock-up for the Moffat Bay Lodge Activities Page.</a:t>
            </a:r>
          </a:p>
          <a:p>
            <a:r>
              <a:rPr lang="en-US" dirty="0"/>
              <a:t>Initial had one container with multiple images</a:t>
            </a:r>
          </a:p>
          <a:p>
            <a:r>
              <a:rPr lang="en-US" dirty="0"/>
              <a:t>Live page, did not end up looking like this.</a:t>
            </a:r>
          </a:p>
        </p:txBody>
      </p:sp>
    </p:spTree>
    <p:extLst>
      <p:ext uri="{BB962C8B-B14F-4D97-AF65-F5344CB8AC3E}">
        <p14:creationId xmlns:p14="http://schemas.microsoft.com/office/powerpoint/2010/main" val="307141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D46527-8963-4773-8769-07E6ACE0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EC5DD-4047-7CA2-ED74-2EC6C308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Prototypes and Mock-ups 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EF05D2F-4AEC-13DD-D78B-7E1B13CC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350" y="1825625"/>
            <a:ext cx="4362450" cy="3479800"/>
          </a:xfrm>
        </p:spPr>
        <p:txBody>
          <a:bodyPr>
            <a:normAutofit/>
          </a:bodyPr>
          <a:lstStyle/>
          <a:p>
            <a:r>
              <a:rPr lang="en-US" dirty="0"/>
              <a:t>This was the prototype for the landing page.</a:t>
            </a:r>
          </a:p>
          <a:p>
            <a:r>
              <a:rPr lang="en-US" dirty="0"/>
              <a:t>We maintained a </a:t>
            </a:r>
            <a:r>
              <a:rPr lang="en-US"/>
              <a:t>similar layout.</a:t>
            </a:r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20E13D1-85D7-4BF3-9903-59216CB5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365355" y="705367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website with a dock and trees&#10;&#10;Description automatically generated with medium confidence">
            <a:extLst>
              <a:ext uri="{FF2B5EF4-FFF2-40B4-BE49-F238E27FC236}">
                <a16:creationId xmlns:a16="http://schemas.microsoft.com/office/drawing/2014/main" id="{119B9A82-03BB-B62A-B8B4-7348E4577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4" y="2089036"/>
            <a:ext cx="6260035" cy="2863964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750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7AAD5-4BF6-2C30-ACB0-A832878D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Prototypes and Mock-ups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990480A4-17B6-28E6-747C-03C67A8A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7D19F0-A436-09BA-C6C3-3A1496FA7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404791"/>
            <a:ext cx="6440424" cy="39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2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253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   MOFFAT BAY PROJECT BELLEVUE UNIVERSITY CSD 460 CAPSTONE</vt:lpstr>
      <vt:lpstr>Team Introduction</vt:lpstr>
      <vt:lpstr>Team Introduction</vt:lpstr>
      <vt:lpstr>Team Introduction</vt:lpstr>
      <vt:lpstr>Team Introduction</vt:lpstr>
      <vt:lpstr>Prototypes and Mock-ups </vt:lpstr>
      <vt:lpstr>Prototypes and Mock-ups </vt:lpstr>
      <vt:lpstr>Prototypes and Mock-ups </vt:lpstr>
      <vt:lpstr>Prototypes and Mock-ups </vt:lpstr>
      <vt:lpstr>Entity Relationship Diagram</vt:lpstr>
      <vt:lpstr>Test</vt:lpstr>
      <vt:lpstr>Test</vt:lpstr>
      <vt:lpstr>Test</vt:lpstr>
      <vt:lpstr>Test</vt:lpstr>
      <vt:lpstr>Test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BELLEBUE UNIVERSITY CSD 460 CAPSTONE MOFFAT BAY PROJECT</dc:title>
  <dc:creator>Andrew Danielson</dc:creator>
  <cp:lastModifiedBy>Andrew Danielson</cp:lastModifiedBy>
  <cp:revision>5</cp:revision>
  <dcterms:created xsi:type="dcterms:W3CDTF">2023-12-06T02:35:53Z</dcterms:created>
  <dcterms:modified xsi:type="dcterms:W3CDTF">2023-12-08T03:36:51Z</dcterms:modified>
</cp:coreProperties>
</file>