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702E"/>
    <a:srgbClr val="FFD2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3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80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913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900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7794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518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880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502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0284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345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017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232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813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690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442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005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86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107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8B7FD77-64CE-4E94-98DD-310047DA4970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10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  <p:sldLayoutId id="2147483836" r:id="rId16"/>
    <p:sldLayoutId id="214748383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0B16D1-28F8-BE3B-D4FC-F1FA056DCCC7}"/>
              </a:ext>
            </a:extLst>
          </p:cNvPr>
          <p:cNvSpPr txBox="1"/>
          <p:nvPr/>
        </p:nvSpPr>
        <p:spPr>
          <a:xfrm>
            <a:off x="104773" y="1770281"/>
            <a:ext cx="1170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To conduct a comprehensive analysis of Blinkit's sales performance, customer satisfaction, and inventory distribution to identify key insights and opportunities for optimization using various KPIs and visualizations in Power BI.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2565795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6C98889-0FB0-7BAE-666E-6339C6BFB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3211234"/>
            <a:ext cx="7896227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overall revenue generated from all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revenue per sale.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Items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total count of different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Rating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customer rating for items sold. </a:t>
            </a:r>
          </a:p>
        </p:txBody>
      </p:sp>
    </p:spTree>
    <p:extLst>
      <p:ext uri="{BB962C8B-B14F-4D97-AF65-F5344CB8AC3E}">
        <p14:creationId xmlns:p14="http://schemas.microsoft.com/office/powerpoint/2010/main" val="85428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Granular Requirements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D19471D-A4DF-3C83-9AEF-C9FD844FA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2298637"/>
            <a:ext cx="11161325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Total Sales by Fat Content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Objective: Analyze the impact of fat content on total sales.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      	content.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Total Sales by Item 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Identify the performance of different item types in terms of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Fat Content by Outlet for Total Sales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Compare total sales across different outlets segmented by fat content.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Total Sales by Outlet Establishment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Evaluate how the age or type of outlet establishment influences total sales.</a:t>
            </a:r>
          </a:p>
        </p:txBody>
      </p:sp>
    </p:spTree>
    <p:extLst>
      <p:ext uri="{BB962C8B-B14F-4D97-AF65-F5344CB8AC3E}">
        <p14:creationId xmlns:p14="http://schemas.microsoft.com/office/powerpoint/2010/main" val="3865209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0A68FF2-78A6-71A6-F0DB-6CF5C5D20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2539156"/>
            <a:ext cx="10505718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5. Percentage of Sales by Outlet Size: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Analyze the correlation between outlet size and total sales.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6. Sales by Outlet Location: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Assess the geographic distribution of sales across different locations.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7. All Metrics by Outlet Type: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Provide a comprehensive view of all key metrics (Total Sales, Average Sales, Number of 	Items, Average Rating) broken down by different outlet types.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94480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569</TotalTime>
  <Words>347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Rounded MT Bold</vt:lpstr>
      <vt:lpstr>Segoe UI Black</vt:lpstr>
      <vt:lpstr>Tw Cen MT</vt:lpstr>
      <vt:lpstr>Droplet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</dc:creator>
  <cp:lastModifiedBy>Joel Moka</cp:lastModifiedBy>
  <cp:revision>18</cp:revision>
  <dcterms:created xsi:type="dcterms:W3CDTF">2024-06-24T12:27:37Z</dcterms:created>
  <dcterms:modified xsi:type="dcterms:W3CDTF">2025-09-17T06:03:32Z</dcterms:modified>
</cp:coreProperties>
</file>