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46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Pizza Sales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MS SQL Server &amp; Excel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- KPI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need to analyze key indicators for our pizza sales data to gain insights into business performance.</a:t>
            </a:r>
          </a:p>
          <a:p>
            <a:endParaRPr/>
          </a:p>
          <a:p>
            <a:r>
              <a:t>1. Total Revenue: Sum of total price of all orders</a:t>
            </a:r>
          </a:p>
          <a:p>
            <a:r>
              <a:t>2. Average Order Value: Revenue ÷ Total Orders</a:t>
            </a:r>
          </a:p>
          <a:p>
            <a:r>
              <a:t>3. Total Pizzas Sold: Sum of all pizzas sold</a:t>
            </a:r>
          </a:p>
          <a:p>
            <a:r>
              <a:t>4. Total Orders: Number of orders placed</a:t>
            </a:r>
          </a:p>
          <a:p>
            <a:r>
              <a:t>5. Average Pizzas Per Order: Total Pizzas ÷ Total Orders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 - Charts Requirement 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762865"/>
            <a:ext cx="6711654" cy="3485541"/>
          </a:xfrm>
        </p:spPr>
        <p:txBody>
          <a:bodyPr/>
          <a:lstStyle/>
          <a:p>
            <a:r>
              <a:rPr dirty="0"/>
              <a:t>1. Daily Trend for Total Orders (Bar Chart)</a:t>
            </a:r>
          </a:p>
          <a:p>
            <a:r>
              <a:rPr dirty="0"/>
              <a:t>2. Hourly Trend for Total Orders (Line Chart)</a:t>
            </a:r>
          </a:p>
          <a:p>
            <a:r>
              <a:rPr dirty="0"/>
              <a:t>3. Percentage of Sales by Pizza Category (Pie Chart)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 - Charts Requirement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674374"/>
            <a:ext cx="6711654" cy="3574032"/>
          </a:xfrm>
        </p:spPr>
        <p:txBody>
          <a:bodyPr/>
          <a:lstStyle/>
          <a:p>
            <a:r>
              <a:rPr dirty="0"/>
              <a:t>4. Percentage of Sales by Pizza Size (Pie Chart)</a:t>
            </a:r>
          </a:p>
          <a:p>
            <a:r>
              <a:rPr dirty="0"/>
              <a:t>5. Total Pizzas Sold by Pizza Category (Funnel Chart)</a:t>
            </a:r>
          </a:p>
          <a:p>
            <a:r>
              <a:rPr dirty="0"/>
              <a:t>6. Top 5 Best Sellers by Total Pizzas Sold (Bar Chart)</a:t>
            </a:r>
          </a:p>
          <a:p>
            <a:r>
              <a:rPr dirty="0"/>
              <a:t>7. Bottom 5 Worst Sellers by Total Pizzas Sold (Bar Chart)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MS Office / Excel 2021</a:t>
            </a:r>
          </a:p>
          <a:p>
            <a:r>
              <a:t>2. MS SQL Server 19.0</a:t>
            </a:r>
          </a:p>
          <a:p>
            <a:r>
              <a:t>3. SQL Server Management Studio (SSMS) 19.0.20209.0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Import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imported into MS SQL Server using Import Flat File Wizard</a:t>
            </a:r>
          </a:p>
          <a:p>
            <a:r>
              <a:t>• Steps:</a:t>
            </a:r>
          </a:p>
          <a:p>
            <a:r>
              <a:t>   - Specify Input File</a:t>
            </a:r>
          </a:p>
          <a:p>
            <a:r>
              <a:t>   - Preview Data</a:t>
            </a:r>
          </a:p>
          <a:p>
            <a:r>
              <a:t>   - Modify Columns</a:t>
            </a:r>
          </a:p>
          <a:p>
            <a:r>
              <a:t>   - Load into Database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analysis provides insights into pizza sales performance.</a:t>
            </a:r>
          </a:p>
          <a:p>
            <a:r>
              <a:t>• Helps identify customer preferences by size &amp; category.</a:t>
            </a:r>
          </a:p>
          <a:p>
            <a:r>
              <a:t>• Highlights best &amp; worst selling pizzas.</a:t>
            </a:r>
          </a:p>
          <a:p>
            <a:r>
              <a:t>• Assists in making data-driven business decisions.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285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Pizza Sales Data Analysis Project</vt:lpstr>
      <vt:lpstr>Problem Statement - KPI Requirements</vt:lpstr>
      <vt:lpstr>Problem Statement - Charts Requirement  </vt:lpstr>
      <vt:lpstr>Problem Statement - Charts Requirement </vt:lpstr>
      <vt:lpstr>Tools &amp; Software Used</vt:lpstr>
      <vt:lpstr>Data Import Process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Joel Moka</cp:lastModifiedBy>
  <cp:revision>2</cp:revision>
  <dcterms:created xsi:type="dcterms:W3CDTF">2013-01-27T09:14:16Z</dcterms:created>
  <dcterms:modified xsi:type="dcterms:W3CDTF">2025-09-17T03:45:12Z</dcterms:modified>
  <cp:category/>
</cp:coreProperties>
</file>