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96" r:id="rId4"/>
    <p:sldId id="257" r:id="rId5"/>
    <p:sldId id="280" r:id="rId6"/>
    <p:sldId id="258" r:id="rId7"/>
    <p:sldId id="281" r:id="rId8"/>
    <p:sldId id="259" r:id="rId9"/>
    <p:sldId id="282" r:id="rId10"/>
    <p:sldId id="260" r:id="rId11"/>
    <p:sldId id="283" r:id="rId12"/>
    <p:sldId id="261" r:id="rId13"/>
    <p:sldId id="284" r:id="rId14"/>
    <p:sldId id="262" r:id="rId15"/>
    <p:sldId id="285" r:id="rId16"/>
    <p:sldId id="263" r:id="rId17"/>
    <p:sldId id="286" r:id="rId18"/>
    <p:sldId id="266" r:id="rId19"/>
    <p:sldId id="288" r:id="rId20"/>
    <p:sldId id="264" r:id="rId21"/>
    <p:sldId id="289" r:id="rId22"/>
    <p:sldId id="265" r:id="rId23"/>
    <p:sldId id="290" r:id="rId24"/>
    <p:sldId id="291" r:id="rId25"/>
    <p:sldId id="267" r:id="rId26"/>
    <p:sldId id="292" r:id="rId27"/>
    <p:sldId id="268" r:id="rId28"/>
    <p:sldId id="293" r:id="rId29"/>
    <p:sldId id="269" r:id="rId30"/>
    <p:sldId id="294" r:id="rId31"/>
    <p:sldId id="270" r:id="rId32"/>
    <p:sldId id="271" r:id="rId33"/>
    <p:sldId id="295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181" autoAdjust="0"/>
  </p:normalViewPr>
  <p:slideViewPr>
    <p:cSldViewPr snapToGrid="0">
      <p:cViewPr varScale="1">
        <p:scale>
          <a:sx n="111" d="100"/>
          <a:sy n="111" d="100"/>
        </p:scale>
        <p:origin x="57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5436-8B24-4476-BB81-0E1C15682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85C0E-4DF1-4E58-BEE7-7861F8D29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FF05-5AB6-49B8-A3B0-BBC768C3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554-1FBE-45A6-BA5E-F91896B6CD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04504-F496-4DEC-A7A1-40A0F307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3F681-568C-4854-806B-FBE10E83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B4D6-8501-46C3-8C87-E9B20B43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0247-795B-4530-860D-3DFD169B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AEFE0-BCC9-45AD-B112-84C629C2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166D9-A0A6-4554-A681-F61A5ABC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554-1FBE-45A6-BA5E-F91896B6CD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A823F-4B54-46BE-9116-6D2DE50A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28AE-F2BC-4E83-88CB-99512E75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B4D6-8501-46C3-8C87-E9B20B43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2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01D09-23C0-4BBE-A6CF-1EC4B82FD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0AEBD-C86C-4641-9426-502A2A871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75A99-F5CF-4FF2-B133-96B3BD70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554-1FBE-45A6-BA5E-F91896B6CD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E358-CA3B-4D9E-937F-4A432D36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58B43-1741-4744-B251-5BCC0416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B4D6-8501-46C3-8C87-E9B20B43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8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3DA6-8221-4F56-9262-B2EFE81C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831B-E46A-4636-B73F-9F805E97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9441-3CFA-4113-A114-65766B6B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554-1FBE-45A6-BA5E-F91896B6CD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81B27-30AA-42BD-A2AC-E9DC4381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1E11-3528-4C36-96A2-381D3221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B4D6-8501-46C3-8C87-E9B20B43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5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7FF4-4952-42A7-8DD5-79EA286B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4AD9A-0650-4548-B592-5861CC23C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76959-85E5-487A-8FF8-E75966E0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554-1FBE-45A6-BA5E-F91896B6CD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1C22B-B4EA-4081-A6E4-E20BAEE5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2FBE-7BDE-4AAC-980E-1D45E9EA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B4D6-8501-46C3-8C87-E9B20B43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4229-B534-4AC7-9BAC-993EA6EA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5A3F-5A75-4E53-8820-60D4441D9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E7EA8-7D6C-42AC-B3BD-E316DFC38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099E4-D10E-4DD1-88DC-FF783775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554-1FBE-45A6-BA5E-F91896B6CD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7F9F3-55C0-4718-A212-A057BD5D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B9301-F477-4593-814D-77DD57A2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B4D6-8501-46C3-8C87-E9B20B43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0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E89E-0DBF-4367-9584-D2A223E9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129A9-0EB3-4FA1-8353-E3B6AA3F7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C15C5-1B56-43F9-B551-58E1579DF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FA629-C873-48CE-B60D-2EF48A4DC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71434-63C6-4678-81C7-1126E9860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46C17-87F5-4F3E-B020-50C8A699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554-1FBE-45A6-BA5E-F91896B6CD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50209-8501-42F0-B05F-50926B9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ED936-34E5-4204-8CC3-A6939E7A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B4D6-8501-46C3-8C87-E9B20B43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3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AFE1-DA36-4CF8-AE42-7429EE87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306A7-38BE-4183-9FD1-36BB8B16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554-1FBE-45A6-BA5E-F91896B6CD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95851-5963-4E78-8A8B-56F7F228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BA26C-BA93-4850-B8CE-1BD50E44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B4D6-8501-46C3-8C87-E9B20B43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4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7E07E-80BF-46FE-9222-1CDBC972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554-1FBE-45A6-BA5E-F91896B6CD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E7D35-6517-4925-9F7B-D4841036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C87BE-E975-4CEB-8553-74430FFB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B4D6-8501-46C3-8C87-E9B20B43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176D-8624-400F-89D0-6E8A4D65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02DB-25AB-434C-B6D8-0BBAD5E8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49227-2424-4F2F-B874-7D2FA1F29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814D0-11E6-4DA4-B57A-F587E451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554-1FBE-45A6-BA5E-F91896B6CD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CC335-8937-4AEA-91D3-EFF88A7E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E6F51-F457-49A0-89A0-55D9400B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B4D6-8501-46C3-8C87-E9B20B43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0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D1F2-B60C-4357-97A2-95CBE022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34F82-24C0-432B-A531-86A2C7F2C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88B6A-DB56-4814-A6FC-C1C2A7C15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F699E-6897-4162-9A5D-B49BB705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554-1FBE-45A6-BA5E-F91896B6CD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F7D44-99F2-4A2C-BB70-4177118B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ADA9B-82AF-4A7E-B668-DA1DC5F6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B4D6-8501-46C3-8C87-E9B20B43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8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1AD19-92E0-4F0E-8689-FBC85C0F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AA9EC-4B6D-48C0-86C4-7535A950E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862A1-9686-4728-BC2F-1F778A7E2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52554-1FBE-45A6-BA5E-F91896B6CD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04625-C9AE-4A1F-BDE6-EDAECC770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B7557-1AEE-4DAC-9050-6C4326956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B4D6-8501-46C3-8C87-E9B20B43D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C792-60CC-41EA-BDDE-1B87BA556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90E84-B825-46D1-9FDF-3A99E6488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F6C2D-D89E-4B46-9D34-9C0DCB05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3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A008-7AB4-4C10-A306-C4ED63E5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664EF-7B87-403D-A4C9-9E8887985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C5DEB-A4B7-4EA4-87BD-ED057772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6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A008-7AB4-4C10-A306-C4ED63E5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664EF-7B87-403D-A4C9-9E8887985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C5DEB-A4B7-4EA4-87BD-ED0577726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76" t="8390" r="25980" b="547"/>
          <a:stretch/>
        </p:blipFill>
        <p:spPr>
          <a:xfrm>
            <a:off x="3069443" y="681037"/>
            <a:ext cx="5955088" cy="6013842"/>
          </a:xfrm>
          <a:prstGeom prst="rect">
            <a:avLst/>
          </a:prstGeom>
        </p:spPr>
      </p:pic>
      <p:pic>
        <p:nvPicPr>
          <p:cNvPr id="5" name="Content Placeholder 5" descr="Cursor with solid fill">
            <a:extLst>
              <a:ext uri="{FF2B5EF4-FFF2-40B4-BE49-F238E27FC236}">
                <a16:creationId xmlns:a16="http://schemas.microsoft.com/office/drawing/2014/main" id="{6A28FDB5-49E8-4F76-9B03-088A0B908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111522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673C9A-3D62-4B38-9FDA-FB84A199EA44}"/>
              </a:ext>
            </a:extLst>
          </p:cNvPr>
          <p:cNvSpPr/>
          <p:nvPr/>
        </p:nvSpPr>
        <p:spPr>
          <a:xfrm>
            <a:off x="4981690" y="1417464"/>
            <a:ext cx="1571510" cy="137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4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D58D-BC54-4033-9D66-9F243FEB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0F90-ACDB-4AEE-89A8-1F68D4195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23F43B-DA17-4CD1-A482-47840FE1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3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D58D-BC54-4033-9D66-9F243FEB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0F90-ACDB-4AEE-89A8-1F68D4195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23F43B-DA17-4CD1-A482-47840FE12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63" t="7470" r="25904" b="268"/>
          <a:stretch/>
        </p:blipFill>
        <p:spPr>
          <a:xfrm>
            <a:off x="3055658" y="620322"/>
            <a:ext cx="5978063" cy="609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45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F5B8-5268-4D17-882A-F068C66C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218C-6755-469F-B9A5-66CB518B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5125E-B75E-4F72-8497-E80BB1FA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0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F5B8-5268-4D17-882A-F068C66C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218C-6755-469F-B9A5-66CB518B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5125E-B75E-4F72-8497-E80BB1FA4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99" t="7748" r="18178" b="617"/>
          <a:stretch/>
        </p:blipFill>
        <p:spPr>
          <a:xfrm>
            <a:off x="2109093" y="638702"/>
            <a:ext cx="7866597" cy="60515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BC9AF5-AD41-41CC-8DEF-073B543EA638}"/>
              </a:ext>
            </a:extLst>
          </p:cNvPr>
          <p:cNvSpPr/>
          <p:nvPr/>
        </p:nvSpPr>
        <p:spPr>
          <a:xfrm>
            <a:off x="6914233" y="5501070"/>
            <a:ext cx="1369156" cy="146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42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B2CE-4C0C-4544-A0D7-604862AF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984B-4473-44AC-82A4-59E04B31D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EDAAF-98CA-4580-AFAB-FF53F17BB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65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B2CE-4C0C-4544-A0D7-604862AF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984B-4473-44AC-82A4-59E04B31D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EDAAF-98CA-4580-AFAB-FF53F17BB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01" t="7331" r="25867" b="547"/>
          <a:stretch/>
        </p:blipFill>
        <p:spPr>
          <a:xfrm>
            <a:off x="3060252" y="611132"/>
            <a:ext cx="5978063" cy="60837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354571-1841-454D-9C4A-79F7AE44B818}"/>
              </a:ext>
            </a:extLst>
          </p:cNvPr>
          <p:cNvSpPr/>
          <p:nvPr/>
        </p:nvSpPr>
        <p:spPr>
          <a:xfrm>
            <a:off x="4712749" y="3710797"/>
            <a:ext cx="3795572" cy="161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 descr="Cursor with solid fill">
            <a:extLst>
              <a:ext uri="{FF2B5EF4-FFF2-40B4-BE49-F238E27FC236}">
                <a16:creationId xmlns:a16="http://schemas.microsoft.com/office/drawing/2014/main" id="{E5FC92DC-3B39-4EE0-BF4D-24141B94E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1121" y="41104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46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4327-F2A8-49FE-B0C0-66B92C87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C785-067A-4953-856D-721E5391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B24FD-659D-4011-8D64-FDAAF17D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4327-F2A8-49FE-B0C0-66B92C87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C785-067A-4953-856D-721E5391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B24FD-659D-4011-8D64-FDAAF17DB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2" t="7122" r="25791" b="825"/>
          <a:stretch/>
        </p:blipFill>
        <p:spPr>
          <a:xfrm>
            <a:off x="3037278" y="597347"/>
            <a:ext cx="6010228" cy="607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C792-60CC-41EA-BDDE-1B87BA556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90E84-B825-46D1-9FDF-3A99E6488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F6C2D-D89E-4B46-9D34-9C0DCB056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5" b="5348"/>
          <a:stretch/>
        </p:blipFill>
        <p:spPr>
          <a:xfrm>
            <a:off x="0" y="349218"/>
            <a:ext cx="12192000" cy="602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98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0A96-B7FF-4148-A9E0-53260493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B6F3-E8F7-4164-A840-285F671F3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84F58-2F01-40DF-B326-655A06ECB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55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0A96-B7FF-4148-A9E0-53260493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B6F3-E8F7-4164-A840-285F671F3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84F58-2F01-40DF-B326-655A06ECB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" t="6983" r="32424" b="616"/>
          <a:stretch/>
        </p:blipFill>
        <p:spPr>
          <a:xfrm>
            <a:off x="68924" y="588156"/>
            <a:ext cx="8169865" cy="61021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0D1956-611F-4939-BE07-6E4C6BA84FE4}"/>
              </a:ext>
            </a:extLst>
          </p:cNvPr>
          <p:cNvSpPr/>
          <p:nvPr/>
        </p:nvSpPr>
        <p:spPr>
          <a:xfrm>
            <a:off x="4800766" y="4542071"/>
            <a:ext cx="2230823" cy="147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ursor with solid fill">
            <a:extLst>
              <a:ext uri="{FF2B5EF4-FFF2-40B4-BE49-F238E27FC236}">
                <a16:creationId xmlns:a16="http://schemas.microsoft.com/office/drawing/2014/main" id="{808E0105-B502-43C5-9967-90045044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7382" y="45420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1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1834-08D2-4465-9CF5-0B49DDE5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D3E13-7052-4BEA-B4F0-3118BA57A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23A0E-EF6C-419B-B931-9749AF699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14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1834-08D2-4465-9CF5-0B49DDE5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D3E13-7052-4BEA-B4F0-3118BA57A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23A0E-EF6C-419B-B931-9749AF699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63" t="7887" r="25678" b="2564"/>
          <a:stretch/>
        </p:blipFill>
        <p:spPr>
          <a:xfrm>
            <a:off x="3055658" y="647891"/>
            <a:ext cx="6005632" cy="5913734"/>
          </a:xfrm>
          <a:prstGeom prst="rect">
            <a:avLst/>
          </a:prstGeom>
        </p:spPr>
      </p:pic>
      <p:pic>
        <p:nvPicPr>
          <p:cNvPr id="6" name="Content Placeholder 5" descr="Cursor with solid fill">
            <a:extLst>
              <a:ext uri="{FF2B5EF4-FFF2-40B4-BE49-F238E27FC236}">
                <a16:creationId xmlns:a16="http://schemas.microsoft.com/office/drawing/2014/main" id="{780508B5-08BF-4B18-9F79-34C03BD8E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6890" y="3544094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7C74CF-D9A8-4EC8-9BAE-6848002A0A9C}"/>
              </a:ext>
            </a:extLst>
          </p:cNvPr>
          <p:cNvSpPr/>
          <p:nvPr/>
        </p:nvSpPr>
        <p:spPr>
          <a:xfrm>
            <a:off x="4738968" y="3457472"/>
            <a:ext cx="3358606" cy="205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83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1834-08D2-4465-9CF5-0B49DDE5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D3E13-7052-4BEA-B4F0-3118BA57A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23A0E-EF6C-419B-B931-9749AF699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63" t="7887" r="25678" b="2564"/>
          <a:stretch/>
        </p:blipFill>
        <p:spPr>
          <a:xfrm>
            <a:off x="3055658" y="647891"/>
            <a:ext cx="6005632" cy="5913734"/>
          </a:xfrm>
          <a:prstGeom prst="rect">
            <a:avLst/>
          </a:prstGeom>
        </p:spPr>
      </p:pic>
      <p:pic>
        <p:nvPicPr>
          <p:cNvPr id="6" name="Content Placeholder 5" descr="Cursor with solid fill">
            <a:extLst>
              <a:ext uri="{FF2B5EF4-FFF2-40B4-BE49-F238E27FC236}">
                <a16:creationId xmlns:a16="http://schemas.microsoft.com/office/drawing/2014/main" id="{780508B5-08BF-4B18-9F79-34C03BD8E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6028" y="46932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10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BD6D-DEA2-491B-8A2C-6449AF8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C23E-A8E2-4E2E-AC51-D154C6F4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2F7BA-C884-47B3-9776-A7E58A781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09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BD6D-DEA2-491B-8A2C-6449AF8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C23E-A8E2-4E2E-AC51-D154C6F4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2F7BA-C884-47B3-9776-A7E58A781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58" t="7426" r="25464" b="6713"/>
          <a:stretch/>
        </p:blipFill>
        <p:spPr>
          <a:xfrm>
            <a:off x="3030718" y="617456"/>
            <a:ext cx="6056721" cy="567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60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77E-7C69-4D07-8E2A-78E30030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51AD-C14B-4FB7-A486-DB49A9D4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88E30-1F40-4CDA-B473-77086F11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14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77E-7C69-4D07-8E2A-78E30030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51AD-C14B-4FB7-A486-DB49A9D4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88E30-1F40-4CDA-B473-77086F116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6" t="7640" r="25696" b="6142"/>
          <a:stretch/>
        </p:blipFill>
        <p:spPr>
          <a:xfrm>
            <a:off x="3035431" y="631596"/>
            <a:ext cx="6023728" cy="569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04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1025-CC23-4665-8AD1-CD00C84C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C4A6-DDE3-43D4-A603-20FE9DD82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32EFA-F91A-4B31-BDC2-E69961CA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5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214B-8F61-48B1-826B-2CA94745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F1DE-3B09-43DD-A92A-F1036F808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3A03F-6472-4854-846F-9E7A0D203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01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1025-CC23-4665-8AD1-CD00C84C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C4A6-DDE3-43D4-A603-20FE9DD82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32EFA-F91A-4B31-BDC2-E69961CA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74" t="6285" r="25580" b="1859"/>
          <a:stretch/>
        </p:blipFill>
        <p:spPr>
          <a:xfrm>
            <a:off x="3044858" y="542041"/>
            <a:ext cx="6028441" cy="606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5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EA3A-746F-4578-967F-B053D4BE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CB62-C0BF-465A-9246-39C38D30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815CF9-048E-4552-86B8-18D83CDF7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60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BEF8-8760-4C60-8687-92798665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8EEF-B7C0-4F5A-8954-8438A1BF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564DF-1E78-4274-91AE-B134A42B4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77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BEF8-8760-4C60-8687-92798665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8EEF-B7C0-4F5A-8954-8438A1BF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564DF-1E78-4274-91AE-B134A42B4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7" t="7498" r="25657" b="1146"/>
          <a:stretch/>
        </p:blipFill>
        <p:spPr>
          <a:xfrm>
            <a:off x="3035430" y="622169"/>
            <a:ext cx="6028441" cy="60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71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BA9A-526D-4168-BFA8-7C726177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DE45-F2C8-4F56-ADBB-4D232482E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C73F7-0DB2-49D9-80D0-E518885E0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34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8DEA-E322-4CDF-8115-1C2D9F58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3FD0A-820A-4530-BC54-CCC520E6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F42FA-BAC3-4815-B014-93D5F057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2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0A76-A71C-4941-8765-5F8EDD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6576-5822-4871-B89B-A138C0963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79A7A-2369-4463-A655-F07BFF9C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5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EE4C-A161-4917-B0A0-27F2DA6E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F315-972A-4637-992C-E7ACA901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20850-41C6-4356-A2E1-8DFCC1B1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13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999E-792F-4FF5-B854-7B8BC322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BBDE-F0F0-43B2-8505-705E1DF9F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D8F3D-0517-434D-8ACD-402E1FBDF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62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FA79-F9E3-4E7A-8E99-A2729A44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7B9F-313E-482D-8954-16732EB0F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1B0B8-3114-4931-92E2-9E7A6A4BF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9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F723-0204-4AC8-AD47-32CEFED3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B7F8-FD9D-4EC1-B64C-1DCE445E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E8EBB-1A49-4693-9E6B-79D181BBC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6135" r="-5851"/>
          <a:stretch/>
        </p:blipFill>
        <p:spPr>
          <a:xfrm>
            <a:off x="-1" y="-278091"/>
            <a:ext cx="12905295" cy="70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13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34F2-69E0-4373-A22A-CB217076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5321-9020-4C25-80C6-ECC75ECF3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77170-F4D6-491A-AFB2-F56EEF9C1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11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7D51-122A-4893-9292-93F9DA82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759F8-A442-4F88-B58F-AC6611E8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FAAAD-5FFD-4763-AF52-CA501D7A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9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F723-0204-4AC8-AD47-32CEFED3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B7F8-FD9D-4EC1-B64C-1DCE445E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E8EBB-1A49-4693-9E6B-79D181BBC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97" t="7700" r="25901" b="334"/>
          <a:stretch/>
        </p:blipFill>
        <p:spPr>
          <a:xfrm>
            <a:off x="3059723" y="633046"/>
            <a:ext cx="5974373" cy="604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3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6C5B-9772-4EC1-BB39-C46214AE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A12E-A9B1-4D98-9A96-DFC2774E3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C01AE-08B0-4203-BFC6-46F192F2D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5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6C5B-9772-4EC1-BB39-C46214AE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A12E-A9B1-4D98-9A96-DFC2774E3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C01AE-08B0-4203-BFC6-46F192F2D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24" t="7862" r="25938" b="540"/>
          <a:stretch/>
        </p:blipFill>
        <p:spPr>
          <a:xfrm>
            <a:off x="3050930" y="646235"/>
            <a:ext cx="5978769" cy="60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4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D709-11EB-478B-8DA4-8C729F6E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D5A3-27CB-4287-9A82-23A103CA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0F30B-76F2-4269-AAE2-89A57DA55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5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00F30B-76F2-4269-AAE2-89A57DA55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96" t="7729" r="25829" b="60"/>
          <a:stretch/>
        </p:blipFill>
        <p:spPr>
          <a:xfrm>
            <a:off x="3059722" y="637442"/>
            <a:ext cx="5983165" cy="60896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1FD709-11EB-478B-8DA4-8C729F6E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ursor with solid fill">
            <a:extLst>
              <a:ext uri="{FF2B5EF4-FFF2-40B4-BE49-F238E27FC236}">
                <a16:creationId xmlns:a16="http://schemas.microsoft.com/office/drawing/2014/main" id="{982E5CAC-96E8-4F7F-A078-B4C6116A7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3093" y="3182397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59C393-1C5A-4389-B40D-0A20C4489957}"/>
              </a:ext>
            </a:extLst>
          </p:cNvPr>
          <p:cNvSpPr/>
          <p:nvPr/>
        </p:nvSpPr>
        <p:spPr>
          <a:xfrm>
            <a:off x="4512265" y="2752390"/>
            <a:ext cx="1658786" cy="142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0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Widescreen</PresentationFormat>
  <Paragraphs>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Montavon</dc:creator>
  <cp:lastModifiedBy>Joel Montavon</cp:lastModifiedBy>
  <cp:revision>1</cp:revision>
  <dcterms:created xsi:type="dcterms:W3CDTF">2022-02-23T02:35:29Z</dcterms:created>
  <dcterms:modified xsi:type="dcterms:W3CDTF">2022-02-23T04:39:02Z</dcterms:modified>
</cp:coreProperties>
</file>