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8" r:id="rId2"/>
    <p:sldId id="290" r:id="rId3"/>
    <p:sldId id="289" r:id="rId4"/>
    <p:sldId id="269" r:id="rId5"/>
    <p:sldId id="284" r:id="rId6"/>
    <p:sldId id="279" r:id="rId7"/>
    <p:sldId id="265" r:id="rId8"/>
    <p:sldId id="288" r:id="rId9"/>
    <p:sldId id="272" r:id="rId10"/>
    <p:sldId id="280" r:id="rId11"/>
    <p:sldId id="281" r:id="rId12"/>
    <p:sldId id="292" r:id="rId13"/>
    <p:sldId id="268" r:id="rId14"/>
    <p:sldId id="291" r:id="rId15"/>
    <p:sldId id="275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FF7C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21A1D-7949-434A-80B0-C2679B052A2E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1B3C9294-9C2C-4E04-8A9B-C047B094CFF7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600" b="1" dirty="0" smtClean="0"/>
            <a:t>Turbo</a:t>
          </a:r>
          <a:br>
            <a:rPr lang="en-US" sz="1600" b="1" dirty="0" smtClean="0"/>
          </a:br>
          <a:r>
            <a:rPr lang="en-US" sz="1600" b="1" dirty="0" smtClean="0"/>
            <a:t>Machinery</a:t>
          </a:r>
          <a:endParaRPr lang="en-US" sz="1600" b="1" dirty="0"/>
        </a:p>
      </dgm:t>
    </dgm:pt>
    <dgm:pt modelId="{5AAA84E3-B1DE-4FA9-93A8-9FA4728C781F}" type="parTrans" cxnId="{812E7180-B4E9-4DFA-9489-99C06F4D8AA3}">
      <dgm:prSet/>
      <dgm:spPr/>
      <dgm:t>
        <a:bodyPr/>
        <a:lstStyle/>
        <a:p>
          <a:endParaRPr lang="en-US" sz="1600"/>
        </a:p>
      </dgm:t>
    </dgm:pt>
    <dgm:pt modelId="{F0DBBCE8-2BF4-4689-A10C-94E139FEC50F}" type="sibTrans" cxnId="{812E7180-B4E9-4DFA-9489-99C06F4D8AA3}">
      <dgm:prSet/>
      <dgm:spPr/>
      <dgm:t>
        <a:bodyPr/>
        <a:lstStyle/>
        <a:p>
          <a:endParaRPr lang="en-US" sz="1600"/>
        </a:p>
      </dgm:t>
    </dgm:pt>
    <dgm:pt modelId="{6488793B-870D-4D12-A919-B2BB91C49451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600" b="1" dirty="0" smtClean="0"/>
            <a:t>Design and Engineering</a:t>
          </a:r>
          <a:endParaRPr lang="en-US" sz="1600" b="1" dirty="0"/>
        </a:p>
      </dgm:t>
    </dgm:pt>
    <dgm:pt modelId="{9F5990BF-C7AC-4E79-A5FA-2DFEA29D099C}" type="parTrans" cxnId="{A77406B1-6B94-4963-9BC2-00ACA11A7843}">
      <dgm:prSet/>
      <dgm:spPr/>
      <dgm:t>
        <a:bodyPr/>
        <a:lstStyle/>
        <a:p>
          <a:endParaRPr lang="en-US" sz="1600"/>
        </a:p>
      </dgm:t>
    </dgm:pt>
    <dgm:pt modelId="{AA1040A1-AB34-4493-A8FC-2A64E89FB401}" type="sibTrans" cxnId="{A77406B1-6B94-4963-9BC2-00ACA11A7843}">
      <dgm:prSet/>
      <dgm:spPr/>
      <dgm:t>
        <a:bodyPr/>
        <a:lstStyle/>
        <a:p>
          <a:endParaRPr lang="en-US" sz="1600"/>
        </a:p>
      </dgm:t>
    </dgm:pt>
    <dgm:pt modelId="{95253C36-F3D8-4D53-9FA0-B925A0981B07}">
      <dgm:prSet phldrT="[Text]" custT="1"/>
      <dgm:spPr>
        <a:solidFill>
          <a:schemeClr val="accent3">
            <a:lumMod val="50000"/>
          </a:schemeClr>
        </a:solidFill>
      </dgm:spPr>
      <dgm:t>
        <a:bodyPr anchor="b" anchorCtr="0"/>
        <a:lstStyle/>
        <a:p>
          <a:r>
            <a:rPr lang="en-US" sz="1600" b="1" dirty="0" smtClean="0"/>
            <a:t>Site and Off-Taker</a:t>
          </a:r>
          <a:endParaRPr lang="en-US" sz="1600" dirty="0"/>
        </a:p>
      </dgm:t>
    </dgm:pt>
    <dgm:pt modelId="{17F4CCA1-F490-452B-A7D5-EEDE73DA5641}" type="parTrans" cxnId="{1163DA49-D531-42F4-8B75-40A7B06A4325}">
      <dgm:prSet/>
      <dgm:spPr/>
      <dgm:t>
        <a:bodyPr/>
        <a:lstStyle/>
        <a:p>
          <a:endParaRPr lang="en-US" sz="1600"/>
        </a:p>
      </dgm:t>
    </dgm:pt>
    <dgm:pt modelId="{F60FCF86-C447-41B8-BB9F-4A8576F1DD97}" type="sibTrans" cxnId="{1163DA49-D531-42F4-8B75-40A7B06A4325}">
      <dgm:prSet/>
      <dgm:spPr/>
      <dgm:t>
        <a:bodyPr/>
        <a:lstStyle/>
        <a:p>
          <a:endParaRPr lang="en-US" sz="1600"/>
        </a:p>
      </dgm:t>
    </dgm:pt>
    <dgm:pt modelId="{921F5F05-9DD2-42DC-A4AD-7F5D42F7FEE3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600" b="1" dirty="0" smtClean="0"/>
            <a:t>Equity and Debt</a:t>
          </a:r>
          <a:endParaRPr lang="en-US" sz="1600" b="1" dirty="0"/>
        </a:p>
      </dgm:t>
    </dgm:pt>
    <dgm:pt modelId="{151464CA-C692-413B-AE3C-DC4B421D5E57}" type="parTrans" cxnId="{FACF5CF7-BADA-486F-A44D-22D112F7095D}">
      <dgm:prSet/>
      <dgm:spPr/>
      <dgm:t>
        <a:bodyPr/>
        <a:lstStyle/>
        <a:p>
          <a:endParaRPr lang="en-US" sz="1600"/>
        </a:p>
      </dgm:t>
    </dgm:pt>
    <dgm:pt modelId="{FC06E660-8C11-4990-A190-98D00E1C54AC}" type="sibTrans" cxnId="{FACF5CF7-BADA-486F-A44D-22D112F7095D}">
      <dgm:prSet/>
      <dgm:spPr/>
      <dgm:t>
        <a:bodyPr/>
        <a:lstStyle/>
        <a:p>
          <a:endParaRPr lang="en-US" sz="1600"/>
        </a:p>
      </dgm:t>
    </dgm:pt>
    <dgm:pt modelId="{6FCD80CD-B126-4217-A6F8-469BAE1E7509}">
      <dgm:prSet custT="1"/>
      <dgm:spPr>
        <a:solidFill>
          <a:schemeClr val="accent1">
            <a:lumMod val="50000"/>
          </a:schemeClr>
        </a:solidFill>
      </dgm:spPr>
      <dgm:t>
        <a:bodyPr anchor="ctr"/>
        <a:lstStyle/>
        <a:p>
          <a:r>
            <a:rPr lang="en-US" sz="1600" b="1" dirty="0" smtClean="0"/>
            <a:t>Grants</a:t>
          </a:r>
        </a:p>
        <a:p>
          <a:endParaRPr lang="en-US" sz="1600" b="1" dirty="0"/>
        </a:p>
      </dgm:t>
    </dgm:pt>
    <dgm:pt modelId="{DBD52113-5DDF-4877-8485-EEBE71C51B65}" type="parTrans" cxnId="{582B9BEC-8069-4340-8046-0A4F92599F74}">
      <dgm:prSet/>
      <dgm:spPr/>
      <dgm:t>
        <a:bodyPr/>
        <a:lstStyle/>
        <a:p>
          <a:endParaRPr lang="en-US" sz="1600"/>
        </a:p>
      </dgm:t>
    </dgm:pt>
    <dgm:pt modelId="{0D9B36C2-8F3D-4FF6-BBB4-8607BDE4D0DB}" type="sibTrans" cxnId="{582B9BEC-8069-4340-8046-0A4F92599F74}">
      <dgm:prSet/>
      <dgm:spPr/>
      <dgm:t>
        <a:bodyPr/>
        <a:lstStyle/>
        <a:p>
          <a:endParaRPr lang="en-US" sz="1600"/>
        </a:p>
      </dgm:t>
    </dgm:pt>
    <dgm:pt modelId="{4C9038CC-C237-40A5-8729-3C477ABD78E8}">
      <dgm:prSet custT="1"/>
      <dgm:spPr>
        <a:solidFill>
          <a:schemeClr val="accent3">
            <a:lumMod val="50000"/>
          </a:schemeClr>
        </a:solidFill>
      </dgm:spPr>
      <dgm:t>
        <a:bodyPr anchor="b" anchorCtr="0"/>
        <a:lstStyle/>
        <a:p>
          <a:r>
            <a:rPr lang="en-US" sz="1600" b="1" dirty="0" smtClean="0"/>
            <a:t>Project Develop-</a:t>
          </a:r>
          <a:r>
            <a:rPr lang="en-US" sz="1600" b="1" dirty="0" err="1" smtClean="0"/>
            <a:t>ment</a:t>
          </a:r>
          <a:endParaRPr lang="en-US" sz="1600" b="1" dirty="0"/>
        </a:p>
      </dgm:t>
    </dgm:pt>
    <dgm:pt modelId="{FE22BC33-F6F5-4EF0-A266-208616FC04D6}" type="parTrans" cxnId="{B45EF7A7-29A3-4CB5-923F-9815D6BBA4ED}">
      <dgm:prSet/>
      <dgm:spPr/>
      <dgm:t>
        <a:bodyPr/>
        <a:lstStyle/>
        <a:p>
          <a:endParaRPr lang="en-US" sz="1600"/>
        </a:p>
      </dgm:t>
    </dgm:pt>
    <dgm:pt modelId="{483D8488-B533-429A-B5CE-822BA6ECFB99}" type="sibTrans" cxnId="{B45EF7A7-29A3-4CB5-923F-9815D6BBA4ED}">
      <dgm:prSet/>
      <dgm:spPr/>
      <dgm:t>
        <a:bodyPr/>
        <a:lstStyle/>
        <a:p>
          <a:endParaRPr lang="en-US" sz="1600"/>
        </a:p>
      </dgm:t>
    </dgm:pt>
    <dgm:pt modelId="{FCA79325-25F2-4AF9-BD63-942091644BB5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1600" b="1" dirty="0" smtClean="0"/>
            <a:t>Project Owner</a:t>
          </a:r>
          <a:endParaRPr lang="en-US" sz="1600" b="1" dirty="0"/>
        </a:p>
      </dgm:t>
    </dgm:pt>
    <dgm:pt modelId="{2A19D958-CE07-4A11-AB24-965E703697A7}" type="parTrans" cxnId="{6B866DA1-6238-42B6-BF42-16B7480D31CA}">
      <dgm:prSet/>
      <dgm:spPr/>
      <dgm:t>
        <a:bodyPr/>
        <a:lstStyle/>
        <a:p>
          <a:endParaRPr lang="en-US" sz="1600"/>
        </a:p>
      </dgm:t>
    </dgm:pt>
    <dgm:pt modelId="{F2816874-55EA-4102-B716-AD6899A2ACCB}" type="sibTrans" cxnId="{6B866DA1-6238-42B6-BF42-16B7480D31CA}">
      <dgm:prSet/>
      <dgm:spPr/>
      <dgm:t>
        <a:bodyPr/>
        <a:lstStyle/>
        <a:p>
          <a:endParaRPr lang="en-US" sz="1600"/>
        </a:p>
      </dgm:t>
    </dgm:pt>
    <dgm:pt modelId="{16F29F33-DEF3-439E-B28B-3BB54662BE44}" type="pres">
      <dgm:prSet presAssocID="{0B321A1D-7949-434A-80B0-C2679B052A2E}" presName="compositeShape" presStyleCnt="0">
        <dgm:presLayoutVars>
          <dgm:chMax val="7"/>
          <dgm:dir/>
          <dgm:resizeHandles val="exact"/>
        </dgm:presLayoutVars>
      </dgm:prSet>
      <dgm:spPr/>
    </dgm:pt>
    <dgm:pt modelId="{F219B8E1-B039-408E-A789-05C1C48D0665}" type="pres">
      <dgm:prSet presAssocID="{0B321A1D-7949-434A-80B0-C2679B052A2E}" presName="wedge1" presStyleLbl="node1" presStyleIdx="0" presStyleCnt="7"/>
      <dgm:spPr/>
      <dgm:t>
        <a:bodyPr/>
        <a:lstStyle/>
        <a:p>
          <a:endParaRPr lang="en-US"/>
        </a:p>
      </dgm:t>
    </dgm:pt>
    <dgm:pt modelId="{414E1912-10A7-4C53-A068-BF1342045E83}" type="pres">
      <dgm:prSet presAssocID="{0B321A1D-7949-434A-80B0-C2679B052A2E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7A343-FC70-4459-8E0E-CF57F938B054}" type="pres">
      <dgm:prSet presAssocID="{0B321A1D-7949-434A-80B0-C2679B052A2E}" presName="wedge2" presStyleLbl="node1" presStyleIdx="1" presStyleCnt="7"/>
      <dgm:spPr/>
      <dgm:t>
        <a:bodyPr/>
        <a:lstStyle/>
        <a:p>
          <a:endParaRPr lang="en-US"/>
        </a:p>
      </dgm:t>
    </dgm:pt>
    <dgm:pt modelId="{DE6D981A-DD28-4F6E-9F1D-3CA111AAAAFA}" type="pres">
      <dgm:prSet presAssocID="{0B321A1D-7949-434A-80B0-C2679B052A2E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FF02C8-95BE-4883-89B8-862DC00D36ED}" type="pres">
      <dgm:prSet presAssocID="{0B321A1D-7949-434A-80B0-C2679B052A2E}" presName="wedge3" presStyleLbl="node1" presStyleIdx="2" presStyleCnt="7"/>
      <dgm:spPr/>
      <dgm:t>
        <a:bodyPr/>
        <a:lstStyle/>
        <a:p>
          <a:endParaRPr lang="en-US"/>
        </a:p>
      </dgm:t>
    </dgm:pt>
    <dgm:pt modelId="{C317F9CB-315E-4E36-95BF-2EEA6C85A7C5}" type="pres">
      <dgm:prSet presAssocID="{0B321A1D-7949-434A-80B0-C2679B052A2E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04E91-BEBD-406B-BC23-3894639CAEFE}" type="pres">
      <dgm:prSet presAssocID="{0B321A1D-7949-434A-80B0-C2679B052A2E}" presName="wedge4" presStyleLbl="node1" presStyleIdx="3" presStyleCnt="7"/>
      <dgm:spPr/>
      <dgm:t>
        <a:bodyPr/>
        <a:lstStyle/>
        <a:p>
          <a:endParaRPr lang="en-US"/>
        </a:p>
      </dgm:t>
    </dgm:pt>
    <dgm:pt modelId="{E653A226-1ACE-4DC6-AE2E-E410096D21F1}" type="pres">
      <dgm:prSet presAssocID="{0B321A1D-7949-434A-80B0-C2679B052A2E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6B93BF-9E30-4801-B4BF-342FE463AD0C}" type="pres">
      <dgm:prSet presAssocID="{0B321A1D-7949-434A-80B0-C2679B052A2E}" presName="wedge5" presStyleLbl="node1" presStyleIdx="4" presStyleCnt="7"/>
      <dgm:spPr/>
      <dgm:t>
        <a:bodyPr/>
        <a:lstStyle/>
        <a:p>
          <a:endParaRPr lang="en-US"/>
        </a:p>
      </dgm:t>
    </dgm:pt>
    <dgm:pt modelId="{321CF45B-05FE-4D3E-9020-53F954088A73}" type="pres">
      <dgm:prSet presAssocID="{0B321A1D-7949-434A-80B0-C2679B052A2E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D8085D-A288-4394-8760-AD0BF4761DE7}" type="pres">
      <dgm:prSet presAssocID="{0B321A1D-7949-434A-80B0-C2679B052A2E}" presName="wedge6" presStyleLbl="node1" presStyleIdx="5" presStyleCnt="7"/>
      <dgm:spPr/>
      <dgm:t>
        <a:bodyPr/>
        <a:lstStyle/>
        <a:p>
          <a:endParaRPr lang="en-US"/>
        </a:p>
      </dgm:t>
    </dgm:pt>
    <dgm:pt modelId="{D09ABC52-B992-4046-90AD-477BADCC116B}" type="pres">
      <dgm:prSet presAssocID="{0B321A1D-7949-434A-80B0-C2679B052A2E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864C60-D5F0-4A44-98EB-845E880C0CAB}" type="pres">
      <dgm:prSet presAssocID="{0B321A1D-7949-434A-80B0-C2679B052A2E}" presName="wedge7" presStyleLbl="node1" presStyleIdx="6" presStyleCnt="7"/>
      <dgm:spPr/>
      <dgm:t>
        <a:bodyPr/>
        <a:lstStyle/>
        <a:p>
          <a:endParaRPr lang="en-US"/>
        </a:p>
      </dgm:t>
    </dgm:pt>
    <dgm:pt modelId="{DB470EB4-D0EB-4BD6-B2AB-856CE4D5C836}" type="pres">
      <dgm:prSet presAssocID="{0B321A1D-7949-434A-80B0-C2679B052A2E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2E7180-B4E9-4DFA-9489-99C06F4D8AA3}" srcId="{0B321A1D-7949-434A-80B0-C2679B052A2E}" destId="{1B3C9294-9C2C-4E04-8A9B-C047B094CFF7}" srcOrd="0" destOrd="0" parTransId="{5AAA84E3-B1DE-4FA9-93A8-9FA4728C781F}" sibTransId="{F0DBBCE8-2BF4-4689-A10C-94E139FEC50F}"/>
    <dgm:cxn modelId="{B8E96FF8-F9BF-436C-9F4B-CFFE7875E7A1}" type="presOf" srcId="{921F5F05-9DD2-42DC-A4AD-7F5D42F7FEE3}" destId="{78864C60-D5F0-4A44-98EB-845E880C0CAB}" srcOrd="0" destOrd="0" presId="urn:microsoft.com/office/officeart/2005/8/layout/chart3"/>
    <dgm:cxn modelId="{075EAC1C-07E6-450A-A4D4-6B19A3CCE3A9}" type="presOf" srcId="{6FCD80CD-B126-4217-A6F8-469BAE1E7509}" destId="{D09ABC52-B992-4046-90AD-477BADCC116B}" srcOrd="1" destOrd="0" presId="urn:microsoft.com/office/officeart/2005/8/layout/chart3"/>
    <dgm:cxn modelId="{47CEB747-B431-4283-9033-4CF740832FB8}" type="presOf" srcId="{FCA79325-25F2-4AF9-BD63-942091644BB5}" destId="{E653A226-1ACE-4DC6-AE2E-E410096D21F1}" srcOrd="1" destOrd="0" presId="urn:microsoft.com/office/officeart/2005/8/layout/chart3"/>
    <dgm:cxn modelId="{7869F7B5-5750-4EF0-B8E2-2EBD66EFF754}" type="presOf" srcId="{0B321A1D-7949-434A-80B0-C2679B052A2E}" destId="{16F29F33-DEF3-439E-B28B-3BB54662BE44}" srcOrd="0" destOrd="0" presId="urn:microsoft.com/office/officeart/2005/8/layout/chart3"/>
    <dgm:cxn modelId="{FACF5CF7-BADA-486F-A44D-22D112F7095D}" srcId="{0B321A1D-7949-434A-80B0-C2679B052A2E}" destId="{921F5F05-9DD2-42DC-A4AD-7F5D42F7FEE3}" srcOrd="6" destOrd="0" parTransId="{151464CA-C692-413B-AE3C-DC4B421D5E57}" sibTransId="{FC06E660-8C11-4990-A190-98D00E1C54AC}"/>
    <dgm:cxn modelId="{6B866DA1-6238-42B6-BF42-16B7480D31CA}" srcId="{0B321A1D-7949-434A-80B0-C2679B052A2E}" destId="{FCA79325-25F2-4AF9-BD63-942091644BB5}" srcOrd="3" destOrd="0" parTransId="{2A19D958-CE07-4A11-AB24-965E703697A7}" sibTransId="{F2816874-55EA-4102-B716-AD6899A2ACCB}"/>
    <dgm:cxn modelId="{B3EDF8D9-77B0-48AD-9B36-0A4ABE208D36}" type="presOf" srcId="{921F5F05-9DD2-42DC-A4AD-7F5D42F7FEE3}" destId="{DB470EB4-D0EB-4BD6-B2AB-856CE4D5C836}" srcOrd="1" destOrd="0" presId="urn:microsoft.com/office/officeart/2005/8/layout/chart3"/>
    <dgm:cxn modelId="{6A85D671-AEA5-400B-A8B3-02999DD3EC92}" type="presOf" srcId="{1B3C9294-9C2C-4E04-8A9B-C047B094CFF7}" destId="{F219B8E1-B039-408E-A789-05C1C48D0665}" srcOrd="0" destOrd="0" presId="urn:microsoft.com/office/officeart/2005/8/layout/chart3"/>
    <dgm:cxn modelId="{9A642946-2AC0-46EE-9CC7-34E6AE71E389}" type="presOf" srcId="{1B3C9294-9C2C-4E04-8A9B-C047B094CFF7}" destId="{414E1912-10A7-4C53-A068-BF1342045E83}" srcOrd="1" destOrd="0" presId="urn:microsoft.com/office/officeart/2005/8/layout/chart3"/>
    <dgm:cxn modelId="{0343355E-63C5-47B1-ADA8-9E8EFED07AFD}" type="presOf" srcId="{95253C36-F3D8-4D53-9FA0-B925A0981B07}" destId="{536B93BF-9E30-4801-B4BF-342FE463AD0C}" srcOrd="0" destOrd="0" presId="urn:microsoft.com/office/officeart/2005/8/layout/chart3"/>
    <dgm:cxn modelId="{C6667181-A759-42DE-B82A-69E8BB8D9932}" type="presOf" srcId="{4C9038CC-C237-40A5-8729-3C477ABD78E8}" destId="{38FF02C8-95BE-4883-89B8-862DC00D36ED}" srcOrd="0" destOrd="0" presId="urn:microsoft.com/office/officeart/2005/8/layout/chart3"/>
    <dgm:cxn modelId="{06697763-27A0-419B-A822-1D9ABAA0E7BC}" type="presOf" srcId="{6488793B-870D-4D12-A919-B2BB91C49451}" destId="{DE6D981A-DD28-4F6E-9F1D-3CA111AAAAFA}" srcOrd="1" destOrd="0" presId="urn:microsoft.com/office/officeart/2005/8/layout/chart3"/>
    <dgm:cxn modelId="{D0835D0F-7E1C-46F8-9782-5456FE30582B}" type="presOf" srcId="{4C9038CC-C237-40A5-8729-3C477ABD78E8}" destId="{C317F9CB-315E-4E36-95BF-2EEA6C85A7C5}" srcOrd="1" destOrd="0" presId="urn:microsoft.com/office/officeart/2005/8/layout/chart3"/>
    <dgm:cxn modelId="{A77406B1-6B94-4963-9BC2-00ACA11A7843}" srcId="{0B321A1D-7949-434A-80B0-C2679B052A2E}" destId="{6488793B-870D-4D12-A919-B2BB91C49451}" srcOrd="1" destOrd="0" parTransId="{9F5990BF-C7AC-4E79-A5FA-2DFEA29D099C}" sibTransId="{AA1040A1-AB34-4493-A8FC-2A64E89FB401}"/>
    <dgm:cxn modelId="{1163DA49-D531-42F4-8B75-40A7B06A4325}" srcId="{0B321A1D-7949-434A-80B0-C2679B052A2E}" destId="{95253C36-F3D8-4D53-9FA0-B925A0981B07}" srcOrd="4" destOrd="0" parTransId="{17F4CCA1-F490-452B-A7D5-EEDE73DA5641}" sibTransId="{F60FCF86-C447-41B8-BB9F-4A8576F1DD97}"/>
    <dgm:cxn modelId="{B45EF7A7-29A3-4CB5-923F-9815D6BBA4ED}" srcId="{0B321A1D-7949-434A-80B0-C2679B052A2E}" destId="{4C9038CC-C237-40A5-8729-3C477ABD78E8}" srcOrd="2" destOrd="0" parTransId="{FE22BC33-F6F5-4EF0-A266-208616FC04D6}" sibTransId="{483D8488-B533-429A-B5CE-822BA6ECFB99}"/>
    <dgm:cxn modelId="{4B72E142-032B-431C-900A-8F2D737E1FD4}" type="presOf" srcId="{6FCD80CD-B126-4217-A6F8-469BAE1E7509}" destId="{73D8085D-A288-4394-8760-AD0BF4761DE7}" srcOrd="0" destOrd="0" presId="urn:microsoft.com/office/officeart/2005/8/layout/chart3"/>
    <dgm:cxn modelId="{4E9CDB54-B00D-4788-A4C9-C5C85411BE7D}" type="presOf" srcId="{FCA79325-25F2-4AF9-BD63-942091644BB5}" destId="{76504E91-BEBD-406B-BC23-3894639CAEFE}" srcOrd="0" destOrd="0" presId="urn:microsoft.com/office/officeart/2005/8/layout/chart3"/>
    <dgm:cxn modelId="{6C772A4D-036E-47B2-A9E2-409A960F4854}" type="presOf" srcId="{6488793B-870D-4D12-A919-B2BB91C49451}" destId="{D3C7A343-FC70-4459-8E0E-CF57F938B054}" srcOrd="0" destOrd="0" presId="urn:microsoft.com/office/officeart/2005/8/layout/chart3"/>
    <dgm:cxn modelId="{885ACCB7-7586-485A-97C9-6473F75C86D0}" type="presOf" srcId="{95253C36-F3D8-4D53-9FA0-B925A0981B07}" destId="{321CF45B-05FE-4D3E-9020-53F954088A73}" srcOrd="1" destOrd="0" presId="urn:microsoft.com/office/officeart/2005/8/layout/chart3"/>
    <dgm:cxn modelId="{582B9BEC-8069-4340-8046-0A4F92599F74}" srcId="{0B321A1D-7949-434A-80B0-C2679B052A2E}" destId="{6FCD80CD-B126-4217-A6F8-469BAE1E7509}" srcOrd="5" destOrd="0" parTransId="{DBD52113-5DDF-4877-8485-EEBE71C51B65}" sibTransId="{0D9B36C2-8F3D-4FF6-BBB4-8607BDE4D0DB}"/>
    <dgm:cxn modelId="{7537F5A7-BA4D-497C-A510-B25D88A2AEE1}" type="presParOf" srcId="{16F29F33-DEF3-439E-B28B-3BB54662BE44}" destId="{F219B8E1-B039-408E-A789-05C1C48D0665}" srcOrd="0" destOrd="0" presId="urn:microsoft.com/office/officeart/2005/8/layout/chart3"/>
    <dgm:cxn modelId="{299AE471-303A-4C78-9951-A20255FC6B4A}" type="presParOf" srcId="{16F29F33-DEF3-439E-B28B-3BB54662BE44}" destId="{414E1912-10A7-4C53-A068-BF1342045E83}" srcOrd="1" destOrd="0" presId="urn:microsoft.com/office/officeart/2005/8/layout/chart3"/>
    <dgm:cxn modelId="{77BB934D-DD5B-427F-869D-2B6CE9543BA1}" type="presParOf" srcId="{16F29F33-DEF3-439E-B28B-3BB54662BE44}" destId="{D3C7A343-FC70-4459-8E0E-CF57F938B054}" srcOrd="2" destOrd="0" presId="urn:microsoft.com/office/officeart/2005/8/layout/chart3"/>
    <dgm:cxn modelId="{1D1EC190-153E-46A0-BED5-EEB3CEC948DE}" type="presParOf" srcId="{16F29F33-DEF3-439E-B28B-3BB54662BE44}" destId="{DE6D981A-DD28-4F6E-9F1D-3CA111AAAAFA}" srcOrd="3" destOrd="0" presId="urn:microsoft.com/office/officeart/2005/8/layout/chart3"/>
    <dgm:cxn modelId="{569941E2-F4F3-47BB-B0C9-FB62FA2512FB}" type="presParOf" srcId="{16F29F33-DEF3-439E-B28B-3BB54662BE44}" destId="{38FF02C8-95BE-4883-89B8-862DC00D36ED}" srcOrd="4" destOrd="0" presId="urn:microsoft.com/office/officeart/2005/8/layout/chart3"/>
    <dgm:cxn modelId="{ED2F2FF6-AC30-4690-8827-9D2662A7EF98}" type="presParOf" srcId="{16F29F33-DEF3-439E-B28B-3BB54662BE44}" destId="{C317F9CB-315E-4E36-95BF-2EEA6C85A7C5}" srcOrd="5" destOrd="0" presId="urn:microsoft.com/office/officeart/2005/8/layout/chart3"/>
    <dgm:cxn modelId="{D173B8FB-4DCB-418D-A7FE-8CA395475377}" type="presParOf" srcId="{16F29F33-DEF3-439E-B28B-3BB54662BE44}" destId="{76504E91-BEBD-406B-BC23-3894639CAEFE}" srcOrd="6" destOrd="0" presId="urn:microsoft.com/office/officeart/2005/8/layout/chart3"/>
    <dgm:cxn modelId="{ED642108-EA6A-4A18-BD3C-7EB2F817DB42}" type="presParOf" srcId="{16F29F33-DEF3-439E-B28B-3BB54662BE44}" destId="{E653A226-1ACE-4DC6-AE2E-E410096D21F1}" srcOrd="7" destOrd="0" presId="urn:microsoft.com/office/officeart/2005/8/layout/chart3"/>
    <dgm:cxn modelId="{BA1CCC6B-FD85-472B-BC93-23FF6FD207C4}" type="presParOf" srcId="{16F29F33-DEF3-439E-B28B-3BB54662BE44}" destId="{536B93BF-9E30-4801-B4BF-342FE463AD0C}" srcOrd="8" destOrd="0" presId="urn:microsoft.com/office/officeart/2005/8/layout/chart3"/>
    <dgm:cxn modelId="{94D0E7C0-CBD5-4FD2-A120-F1E55B313E5E}" type="presParOf" srcId="{16F29F33-DEF3-439E-B28B-3BB54662BE44}" destId="{321CF45B-05FE-4D3E-9020-53F954088A73}" srcOrd="9" destOrd="0" presId="urn:microsoft.com/office/officeart/2005/8/layout/chart3"/>
    <dgm:cxn modelId="{2A8F3960-AFDF-4EEE-A238-DC915FB79624}" type="presParOf" srcId="{16F29F33-DEF3-439E-B28B-3BB54662BE44}" destId="{73D8085D-A288-4394-8760-AD0BF4761DE7}" srcOrd="10" destOrd="0" presId="urn:microsoft.com/office/officeart/2005/8/layout/chart3"/>
    <dgm:cxn modelId="{12E9E929-54A3-4347-867F-FF871616E01E}" type="presParOf" srcId="{16F29F33-DEF3-439E-B28B-3BB54662BE44}" destId="{D09ABC52-B992-4046-90AD-477BADCC116B}" srcOrd="11" destOrd="0" presId="urn:microsoft.com/office/officeart/2005/8/layout/chart3"/>
    <dgm:cxn modelId="{140D3816-C277-4CDA-AC24-D61B55D8286D}" type="presParOf" srcId="{16F29F33-DEF3-439E-B28B-3BB54662BE44}" destId="{78864C60-D5F0-4A44-98EB-845E880C0CAB}" srcOrd="12" destOrd="0" presId="urn:microsoft.com/office/officeart/2005/8/layout/chart3"/>
    <dgm:cxn modelId="{5175596B-4127-4AC3-8632-4997ECCAF317}" type="presParOf" srcId="{16F29F33-DEF3-439E-B28B-3BB54662BE44}" destId="{DB470EB4-D0EB-4BD6-B2AB-856CE4D5C836}" srcOrd="1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9B8E1-B039-408E-A789-05C1C48D0665}">
      <dsp:nvSpPr>
        <dsp:cNvPr id="0" name=""/>
        <dsp:cNvSpPr/>
      </dsp:nvSpPr>
      <dsp:spPr>
        <a:xfrm>
          <a:off x="593192" y="307526"/>
          <a:ext cx="4492561" cy="4492561"/>
        </a:xfrm>
        <a:prstGeom prst="pie">
          <a:avLst>
            <a:gd name="adj1" fmla="val 16200000"/>
            <a:gd name="adj2" fmla="val 19285716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Turbo</a:t>
          </a:r>
          <a:br>
            <a:rPr lang="en-US" sz="1600" b="1" kern="1200" dirty="0" smtClean="0"/>
          </a:br>
          <a:r>
            <a:rPr lang="en-US" sz="1600" b="1" kern="1200" dirty="0" smtClean="0"/>
            <a:t>Machinery</a:t>
          </a:r>
          <a:endParaRPr lang="en-US" sz="1600" b="1" kern="1200" dirty="0"/>
        </a:p>
      </dsp:txBody>
      <dsp:txXfrm>
        <a:off x="2883863" y="735389"/>
        <a:ext cx="1230106" cy="775501"/>
      </dsp:txXfrm>
    </dsp:sp>
    <dsp:sp modelId="{D3C7A343-FC70-4459-8E0E-CF57F938B054}">
      <dsp:nvSpPr>
        <dsp:cNvPr id="0" name=""/>
        <dsp:cNvSpPr/>
      </dsp:nvSpPr>
      <dsp:spPr>
        <a:xfrm>
          <a:off x="477134" y="548199"/>
          <a:ext cx="4492561" cy="4492561"/>
        </a:xfrm>
        <a:prstGeom prst="pie">
          <a:avLst>
            <a:gd name="adj1" fmla="val 19285716"/>
            <a:gd name="adj2" fmla="val 771428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Design and Engineering</a:t>
          </a:r>
          <a:endParaRPr lang="en-US" sz="1600" b="1" kern="1200" dirty="0"/>
        </a:p>
      </dsp:txBody>
      <dsp:txXfrm>
        <a:off x="3552399" y="2152685"/>
        <a:ext cx="1304982" cy="828984"/>
      </dsp:txXfrm>
    </dsp:sp>
    <dsp:sp modelId="{38FF02C8-95BE-4883-89B8-862DC00D36ED}">
      <dsp:nvSpPr>
        <dsp:cNvPr id="0" name=""/>
        <dsp:cNvSpPr/>
      </dsp:nvSpPr>
      <dsp:spPr>
        <a:xfrm>
          <a:off x="477134" y="548199"/>
          <a:ext cx="4492561" cy="4492561"/>
        </a:xfrm>
        <a:prstGeom prst="pie">
          <a:avLst>
            <a:gd name="adj1" fmla="val 771428"/>
            <a:gd name="adj2" fmla="val 3857143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Project Develop-</a:t>
          </a:r>
          <a:r>
            <a:rPr lang="en-US" sz="1600" b="1" kern="1200" dirty="0" err="1" smtClean="0"/>
            <a:t>ment</a:t>
          </a:r>
          <a:endParaRPr lang="en-US" sz="1600" b="1" kern="1200" dirty="0"/>
        </a:p>
      </dsp:txBody>
      <dsp:txXfrm>
        <a:off x="3365209" y="3222342"/>
        <a:ext cx="1176623" cy="855725"/>
      </dsp:txXfrm>
    </dsp:sp>
    <dsp:sp modelId="{76504E91-BEBD-406B-BC23-3894639CAEFE}">
      <dsp:nvSpPr>
        <dsp:cNvPr id="0" name=""/>
        <dsp:cNvSpPr/>
      </dsp:nvSpPr>
      <dsp:spPr>
        <a:xfrm>
          <a:off x="477134" y="548199"/>
          <a:ext cx="4492561" cy="4492561"/>
        </a:xfrm>
        <a:prstGeom prst="pie">
          <a:avLst>
            <a:gd name="adj1" fmla="val 3857226"/>
            <a:gd name="adj2" fmla="val 6942858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Project Owner</a:t>
          </a:r>
          <a:endParaRPr lang="en-US" sz="1600" b="1" kern="1200" dirty="0"/>
        </a:p>
      </dsp:txBody>
      <dsp:txXfrm>
        <a:off x="2121732" y="4078068"/>
        <a:ext cx="1203364" cy="855725"/>
      </dsp:txXfrm>
    </dsp:sp>
    <dsp:sp modelId="{536B93BF-9E30-4801-B4BF-342FE463AD0C}">
      <dsp:nvSpPr>
        <dsp:cNvPr id="0" name=""/>
        <dsp:cNvSpPr/>
      </dsp:nvSpPr>
      <dsp:spPr>
        <a:xfrm>
          <a:off x="477134" y="548199"/>
          <a:ext cx="4492561" cy="4492561"/>
        </a:xfrm>
        <a:prstGeom prst="pie">
          <a:avLst>
            <a:gd name="adj1" fmla="val 6942858"/>
            <a:gd name="adj2" fmla="val 10028574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Site and Off-Taker</a:t>
          </a:r>
          <a:endParaRPr lang="en-US" sz="1600" kern="1200" dirty="0"/>
        </a:p>
      </dsp:txBody>
      <dsp:txXfrm>
        <a:off x="904997" y="3222342"/>
        <a:ext cx="1176623" cy="855725"/>
      </dsp:txXfrm>
    </dsp:sp>
    <dsp:sp modelId="{73D8085D-A288-4394-8760-AD0BF4761DE7}">
      <dsp:nvSpPr>
        <dsp:cNvPr id="0" name=""/>
        <dsp:cNvSpPr/>
      </dsp:nvSpPr>
      <dsp:spPr>
        <a:xfrm>
          <a:off x="477134" y="548199"/>
          <a:ext cx="4492561" cy="4492561"/>
        </a:xfrm>
        <a:prstGeom prst="pie">
          <a:avLst>
            <a:gd name="adj1" fmla="val 10028574"/>
            <a:gd name="adj2" fmla="val 13114284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Grants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 dirty="0"/>
        </a:p>
      </dsp:txBody>
      <dsp:txXfrm>
        <a:off x="589448" y="2152685"/>
        <a:ext cx="1304982" cy="828984"/>
      </dsp:txXfrm>
    </dsp:sp>
    <dsp:sp modelId="{78864C60-D5F0-4A44-98EB-845E880C0CAB}">
      <dsp:nvSpPr>
        <dsp:cNvPr id="0" name=""/>
        <dsp:cNvSpPr/>
      </dsp:nvSpPr>
      <dsp:spPr>
        <a:xfrm>
          <a:off x="477134" y="548199"/>
          <a:ext cx="4492561" cy="4492561"/>
        </a:xfrm>
        <a:prstGeom prst="pie">
          <a:avLst>
            <a:gd name="adj1" fmla="val 13114284"/>
            <a:gd name="adj2" fmla="val 1620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Equity and Debt</a:t>
          </a:r>
          <a:endParaRPr lang="en-US" sz="1600" b="1" kern="1200" dirty="0"/>
        </a:p>
      </dsp:txBody>
      <dsp:txXfrm>
        <a:off x="1450522" y="976062"/>
        <a:ext cx="1230106" cy="775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20807-E2B1-4C63-B694-68B3232D70E7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CE64B-A3F6-4C3D-9785-7401C924B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5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6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685750" indent="-263750" defTabSz="896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55000" indent="-211000" defTabSz="896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477000" indent="-211000" defTabSz="896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898999" indent="-211000" defTabSz="896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20999" indent="-211000" defTabSz="896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743000" indent="-211000" defTabSz="896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165000" indent="-211000" defTabSz="896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587000" indent="-211000" defTabSz="896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F7F7396-3C59-4DD4-9AEE-F51015074612}" type="slidenum">
              <a:rPr lang="en-US" smtClean="0"/>
              <a:pPr eaLnBrk="1" hangingPunct="1"/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279E7B-ACE0-4E19-B4D6-90DD29C7D43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Novel system architecture, with each key component utilizing proven technology.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CE64B-A3F6-4C3D-9785-7401C924BC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90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265" indent="-158265" defTabSz="422041">
              <a:buFont typeface="Arial" pitchFamily="34" charset="0"/>
              <a:buChar char="•"/>
              <a:defRPr/>
            </a:pPr>
            <a:r>
              <a:rPr lang="en-US" baseline="0" dirty="0" smtClean="0">
                <a:latin typeface="Arial" pitchFamily="34" charset="0"/>
              </a:rPr>
              <a:t>Halotechnics is developing the complete engineering solutions for thermal storage systems in addition to the materials science development of the fluids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00696-C110-3849-BEEF-1969D36921A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21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2204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00696-C110-3849-BEEF-1969D36921A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5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1906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5" y="6496050"/>
            <a:ext cx="15557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6450105"/>
            <a:ext cx="9144000" cy="45719"/>
          </a:xfrm>
          <a:prstGeom prst="rect">
            <a:avLst/>
          </a:prstGeom>
          <a:solidFill>
            <a:srgbClr val="FFA6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82176"/>
          </a:xfrm>
          <a:prstGeom prst="rect">
            <a:avLst/>
          </a:prstGeom>
          <a:solidFill>
            <a:srgbClr val="FFA6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7"/>
          <p:cNvSpPr txBox="1">
            <a:spLocks noChangeArrowheads="1"/>
          </p:cNvSpPr>
          <p:nvPr userDrawn="1"/>
        </p:nvSpPr>
        <p:spPr bwMode="auto">
          <a:xfrm>
            <a:off x="6867525" y="6591300"/>
            <a:ext cx="22764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algn="r" defTabSz="457200"/>
            <a:r>
              <a:rPr lang="en-US" sz="1200" b="1" dirty="0" smtClean="0">
                <a:solidFill>
                  <a:srgbClr val="7F7F7F"/>
                </a:solidFill>
              </a:rPr>
              <a:t>© 2013 Halotechnics, Inc.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8" name="Rectangle 6"/>
          <p:cNvSpPr txBox="1">
            <a:spLocks noGrp="1" noChangeArrowheads="1"/>
          </p:cNvSpPr>
          <p:nvPr userDrawn="1"/>
        </p:nvSpPr>
        <p:spPr bwMode="auto">
          <a:xfrm>
            <a:off x="0" y="6591300"/>
            <a:ext cx="4064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defTabSz="457200" eaLnBrk="1" hangingPunct="1">
              <a:defRPr/>
            </a:pPr>
            <a:fld id="{1DED87BB-3BA5-434A-8558-484FD38BABD7}" type="slidenum">
              <a:rPr lang="en-US" sz="1200" b="1" smtClean="0">
                <a:solidFill>
                  <a:srgbClr val="939393"/>
                </a:solidFill>
              </a:rPr>
              <a:pPr algn="r" defTabSz="457200" eaLnBrk="1" hangingPunct="1">
                <a:defRPr/>
              </a:pPr>
              <a:t>‹#›</a:t>
            </a:fld>
            <a:endParaRPr lang="en-US" sz="1200" b="1" smtClean="0">
              <a:solidFill>
                <a:srgbClr val="939393"/>
              </a:solidFill>
            </a:endParaRPr>
          </a:p>
        </p:txBody>
      </p:sp>
      <p:sp>
        <p:nvSpPr>
          <p:cNvPr id="10" name="Rectangle 7"/>
          <p:cNvSpPr txBox="1">
            <a:spLocks noChangeArrowheads="1"/>
          </p:cNvSpPr>
          <p:nvPr userDrawn="1"/>
        </p:nvSpPr>
        <p:spPr bwMode="auto">
          <a:xfrm>
            <a:off x="476250" y="6591300"/>
            <a:ext cx="18383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defTabSz="457200" eaLnBrk="1" hangingPunct="1">
              <a:defRPr/>
            </a:pPr>
            <a:r>
              <a:rPr lang="en-US" sz="1200" b="1" dirty="0" smtClean="0">
                <a:solidFill>
                  <a:srgbClr val="939393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6764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17463"/>
            <a:ext cx="8229600" cy="1193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</a:t>
            </a:r>
            <a:br>
              <a:rPr lang="en-US" smtClean="0"/>
            </a:br>
            <a:r>
              <a:rPr lang="en-US" smtClean="0"/>
              <a:t>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76375"/>
            <a:ext cx="7620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230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75000"/>
        </a:spcBef>
        <a:spcAft>
          <a:spcPct val="0"/>
        </a:spcAft>
        <a:buChar char="•"/>
        <a:defRPr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685800" indent="-228600" algn="l" rtl="0" eaLnBrk="0" fontAlgn="base" hangingPunct="0">
        <a:spcBef>
          <a:spcPct val="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16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chemeClr val="tx1"/>
          </a:solidFill>
          <a:latin typeface="Arial" pitchFamily="34" charset="0"/>
        </a:defRPr>
      </a:lvl3pPr>
      <a:lvl4pPr marL="1655763" indent="-228600" algn="l" rtl="0" eaLnBrk="0" fontAlgn="base" hangingPunct="0">
        <a:spcBef>
          <a:spcPct val="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29.png"/><Relationship Id="rId12" Type="http://schemas.openxmlformats.org/officeDocument/2006/relationships/image" Target="../media/image2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1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31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32" y="6005513"/>
            <a:ext cx="36576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1"/>
          <p:cNvSpPr txBox="1">
            <a:spLocks noChangeArrowheads="1"/>
          </p:cNvSpPr>
          <p:nvPr/>
        </p:nvSpPr>
        <p:spPr bwMode="auto">
          <a:xfrm>
            <a:off x="685800" y="2417763"/>
            <a:ext cx="7772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2800" b="1" dirty="0" smtClean="0"/>
              <a:t>Halotechnics Renewable Energy Storage</a:t>
            </a:r>
            <a:endParaRPr lang="en-US" sz="2800" b="1" dirty="0"/>
          </a:p>
          <a:p>
            <a:pPr algn="ctr" eaLnBrk="1" hangingPunct="1">
              <a:defRPr/>
            </a:pPr>
            <a:r>
              <a:rPr lang="en-US" sz="2800" b="1" dirty="0" smtClean="0"/>
              <a:t> 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Dr. Justin Raade, CEO and Founder</a:t>
            </a:r>
          </a:p>
          <a:p>
            <a:pPr algn="ctr" eaLnBrk="1" hangingPunct="1"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jraade@halotechnics.com</a:t>
            </a:r>
          </a:p>
          <a:p>
            <a:pPr algn="ctr" eaLnBrk="1" hangingPunct="1"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October 16, 2013</a:t>
            </a:r>
          </a:p>
          <a:p>
            <a:pPr algn="ctr" eaLnBrk="1" hangingPunct="1">
              <a:defRPr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www.halotechnics.com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algn="ctr" eaLnBrk="1" hangingPunct="1">
              <a:defRPr/>
            </a:pP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7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</a:t>
            </a:r>
            <a:r>
              <a:rPr lang="en-US" dirty="0" smtClean="0"/>
              <a:t>partners as acquirers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5943" y="4800742"/>
            <a:ext cx="3597057" cy="160005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b="1" kern="1200" dirty="0" smtClean="0">
                <a:solidFill>
                  <a:srgbClr val="D42E12"/>
                </a:solidFill>
                <a:latin typeface="verdana"/>
              </a:rPr>
              <a:t>Building strategic relationships, natural platform for acquisition</a:t>
            </a:r>
            <a:endParaRPr lang="en-US" sz="2400" b="1" kern="1200" dirty="0">
              <a:solidFill>
                <a:srgbClr val="D42E12"/>
              </a:solidFill>
              <a:latin typeface="verdana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90395408"/>
              </p:ext>
            </p:extLst>
          </p:nvPr>
        </p:nvGraphicFramePr>
        <p:xfrm>
          <a:off x="47337" y="1176338"/>
          <a:ext cx="5562888" cy="5348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Pie 15"/>
          <p:cNvSpPr/>
          <p:nvPr/>
        </p:nvSpPr>
        <p:spPr>
          <a:xfrm flipH="1">
            <a:off x="2009522" y="2853690"/>
            <a:ext cx="1737360" cy="1737360"/>
          </a:xfrm>
          <a:prstGeom prst="pie">
            <a:avLst>
              <a:gd name="adj1" fmla="val 12794202"/>
              <a:gd name="adj2" fmla="val 1622496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95222" y="3091815"/>
            <a:ext cx="1737360" cy="1737360"/>
            <a:chOff x="1847597" y="3053715"/>
            <a:chExt cx="1828800" cy="1828800"/>
          </a:xfrm>
        </p:grpSpPr>
        <p:sp>
          <p:nvSpPr>
            <p:cNvPr id="5" name="Oval 4"/>
            <p:cNvSpPr>
              <a:spLocks/>
            </p:cNvSpPr>
            <p:nvPr/>
          </p:nvSpPr>
          <p:spPr>
            <a:xfrm>
              <a:off x="1847597" y="3053715"/>
              <a:ext cx="1828800" cy="1828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074765" y="3507872"/>
              <a:ext cx="1383240" cy="9395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600" b="1" dirty="0" smtClean="0">
                  <a:latin typeface="Calibri" pitchFamily="34" charset="0"/>
                </a:rPr>
                <a:t>Sal</a:t>
              </a:r>
              <a:br>
                <a:rPr lang="en-US" sz="2600" b="1" dirty="0" smtClean="0">
                  <a:latin typeface="Calibri" pitchFamily="34" charset="0"/>
                </a:rPr>
              </a:br>
              <a:r>
                <a:rPr lang="en-US" sz="2600" b="1" dirty="0" smtClean="0">
                  <a:latin typeface="Calibri" pitchFamily="34" charset="0"/>
                </a:rPr>
                <a:t>Caliente</a:t>
              </a:r>
              <a:endParaRPr lang="en-US" sz="2600" b="1" dirty="0">
                <a:latin typeface="Calibri" pitchFamily="34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154717"/>
            <a:ext cx="1966618" cy="11002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9" t="24640" b="28555"/>
          <a:stretch/>
        </p:blipFill>
        <p:spPr>
          <a:xfrm>
            <a:off x="6790636" y="1432560"/>
            <a:ext cx="2142303" cy="539084"/>
          </a:xfrm>
          <a:prstGeom prst="rect">
            <a:avLst/>
          </a:prstGeom>
        </p:spPr>
      </p:pic>
      <p:pic>
        <p:nvPicPr>
          <p:cNvPr id="11" name="Content Placeholder 4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2" r="13523"/>
          <a:stretch/>
        </p:blipFill>
        <p:spPr bwMode="auto">
          <a:xfrm>
            <a:off x="219974" y="5486400"/>
            <a:ext cx="727496" cy="74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148840"/>
            <a:ext cx="1609036" cy="365760"/>
          </a:xfrm>
          <a:prstGeom prst="rect">
            <a:avLst/>
          </a:prstGeom>
        </p:spPr>
      </p:pic>
      <p:sp>
        <p:nvSpPr>
          <p:cNvPr id="14" name="Rounded Rectangular Callout 13"/>
          <p:cNvSpPr/>
          <p:nvPr/>
        </p:nvSpPr>
        <p:spPr>
          <a:xfrm>
            <a:off x="5029200" y="1295399"/>
            <a:ext cx="3733800" cy="1352491"/>
          </a:xfrm>
          <a:prstGeom prst="wedgeRoundRectCallout">
            <a:avLst>
              <a:gd name="adj1" fmla="val -64095"/>
              <a:gd name="adj2" fmla="val 12097"/>
              <a:gd name="adj3" fmla="val 16667"/>
            </a:avLst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759" y="3960672"/>
            <a:ext cx="1935507" cy="45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ounded Rectangular Callout 17"/>
          <p:cNvSpPr/>
          <p:nvPr/>
        </p:nvSpPr>
        <p:spPr>
          <a:xfrm>
            <a:off x="5334000" y="3828063"/>
            <a:ext cx="2484307" cy="667737"/>
          </a:xfrm>
          <a:prstGeom prst="wedgeRoundRectCallout">
            <a:avLst>
              <a:gd name="adj1" fmla="val -62267"/>
              <a:gd name="adj2" fmla="val 4759"/>
              <a:gd name="adj3" fmla="val 16667"/>
            </a:avLst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ular Callout 18"/>
          <p:cNvSpPr/>
          <p:nvPr/>
        </p:nvSpPr>
        <p:spPr>
          <a:xfrm flipH="1">
            <a:off x="76200" y="5486400"/>
            <a:ext cx="990600" cy="789676"/>
          </a:xfrm>
          <a:prstGeom prst="wedgeRoundRectCallout">
            <a:avLst>
              <a:gd name="adj1" fmla="val -103099"/>
              <a:gd name="adj2" fmla="val 2701"/>
              <a:gd name="adj3" fmla="val 16667"/>
            </a:avLst>
          </a:prstGeom>
          <a:noFill/>
          <a:ln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133600"/>
            <a:ext cx="1560195" cy="32004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181600" y="2514600"/>
            <a:ext cx="3931893" cy="1004853"/>
            <a:chOff x="5181600" y="2514600"/>
            <a:chExt cx="3931893" cy="1004853"/>
          </a:xfrm>
        </p:grpSpPr>
        <p:sp>
          <p:nvSpPr>
            <p:cNvPr id="12" name="Rectangle 11"/>
            <p:cNvSpPr/>
            <p:nvPr/>
          </p:nvSpPr>
          <p:spPr>
            <a:xfrm>
              <a:off x="5181600" y="2811567"/>
              <a:ext cx="393189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kern="0" dirty="0"/>
                <a:t>Recent </a:t>
              </a:r>
              <a:r>
                <a:rPr lang="en-US" sz="2000" b="1" kern="0" dirty="0">
                  <a:solidFill>
                    <a:srgbClr val="0000FF"/>
                  </a:solidFill>
                </a:rPr>
                <a:t>$70 million acquisition </a:t>
              </a:r>
              <a:r>
                <a:rPr lang="en-US" sz="2000" b="1" kern="0" dirty="0"/>
                <a:t>of tidal energy </a:t>
              </a:r>
              <a:r>
                <a:rPr lang="en-US" sz="2000" b="1" kern="0" dirty="0" smtClean="0"/>
                <a:t>startup!</a:t>
              </a:r>
              <a:endParaRPr lang="en-US" sz="2000" b="1" kern="0" dirty="0"/>
            </a:p>
          </p:txBody>
        </p:sp>
        <p:sp>
          <p:nvSpPr>
            <p:cNvPr id="22" name="Line 56"/>
            <p:cNvSpPr>
              <a:spLocks noChangeShapeType="1"/>
            </p:cNvSpPr>
            <p:nvPr/>
          </p:nvSpPr>
          <p:spPr bwMode="auto">
            <a:xfrm flipV="1">
              <a:off x="7377235" y="2514600"/>
              <a:ext cx="394144" cy="40325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766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23"/>
          <p:cNvSpPr>
            <a:spLocks noChangeAspect="1" noChangeShapeType="1"/>
          </p:cNvSpPr>
          <p:nvPr/>
        </p:nvSpPr>
        <p:spPr bwMode="auto">
          <a:xfrm rot="5400000">
            <a:off x="8070686" y="4353789"/>
            <a:ext cx="3032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200" dirty="0"/>
          </a:p>
        </p:txBody>
      </p:sp>
      <p:sp>
        <p:nvSpPr>
          <p:cNvPr id="8" name="Line 24"/>
          <p:cNvSpPr>
            <a:spLocks noChangeAspect="1" noChangeShapeType="1"/>
          </p:cNvSpPr>
          <p:nvPr/>
        </p:nvSpPr>
        <p:spPr bwMode="auto">
          <a:xfrm rot="5400000">
            <a:off x="7707065" y="4355377"/>
            <a:ext cx="298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200" dirty="0"/>
          </a:p>
        </p:txBody>
      </p:sp>
      <p:sp>
        <p:nvSpPr>
          <p:cNvPr id="9" name="Line 12"/>
          <p:cNvSpPr>
            <a:spLocks noChangeAspect="1" noChangeShapeType="1"/>
          </p:cNvSpPr>
          <p:nvPr/>
        </p:nvSpPr>
        <p:spPr bwMode="auto">
          <a:xfrm rot="16200000" flipH="1" flipV="1">
            <a:off x="4821547" y="718724"/>
            <a:ext cx="0" cy="72733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200" dirty="0"/>
          </a:p>
        </p:txBody>
      </p:sp>
      <p:sp>
        <p:nvSpPr>
          <p:cNvPr id="10" name="Line 21"/>
          <p:cNvSpPr>
            <a:spLocks noChangeAspect="1" noChangeShapeType="1"/>
          </p:cNvSpPr>
          <p:nvPr/>
        </p:nvSpPr>
        <p:spPr bwMode="auto">
          <a:xfrm rot="5400000" flipV="1">
            <a:off x="7196174" y="4363315"/>
            <a:ext cx="541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200" dirty="0"/>
          </a:p>
        </p:txBody>
      </p:sp>
      <p:sp>
        <p:nvSpPr>
          <p:cNvPr id="11" name="Line 22"/>
          <p:cNvSpPr>
            <a:spLocks noChangeAspect="1" noChangeShapeType="1"/>
          </p:cNvSpPr>
          <p:nvPr/>
        </p:nvSpPr>
        <p:spPr bwMode="auto">
          <a:xfrm rot="5400000">
            <a:off x="6925566" y="4363315"/>
            <a:ext cx="298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200" dirty="0"/>
          </a:p>
        </p:txBody>
      </p:sp>
      <p:sp>
        <p:nvSpPr>
          <p:cNvPr id="12" name="Line 23"/>
          <p:cNvSpPr>
            <a:spLocks noChangeAspect="1" noChangeShapeType="1"/>
          </p:cNvSpPr>
          <p:nvPr/>
        </p:nvSpPr>
        <p:spPr bwMode="auto">
          <a:xfrm rot="5400000">
            <a:off x="6525923" y="4361727"/>
            <a:ext cx="3032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200" dirty="0"/>
          </a:p>
        </p:txBody>
      </p:sp>
      <p:sp>
        <p:nvSpPr>
          <p:cNvPr id="13" name="Line 24"/>
          <p:cNvSpPr>
            <a:spLocks noChangeAspect="1" noChangeShapeType="1"/>
          </p:cNvSpPr>
          <p:nvPr/>
        </p:nvSpPr>
        <p:spPr bwMode="auto">
          <a:xfrm rot="5400000">
            <a:off x="6162302" y="4363315"/>
            <a:ext cx="298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200" dirty="0"/>
          </a:p>
        </p:txBody>
      </p:sp>
      <p:sp>
        <p:nvSpPr>
          <p:cNvPr id="14" name="Line 25"/>
          <p:cNvSpPr>
            <a:spLocks noChangeAspect="1" noChangeShapeType="1"/>
          </p:cNvSpPr>
          <p:nvPr/>
        </p:nvSpPr>
        <p:spPr bwMode="auto">
          <a:xfrm rot="5400000" flipV="1">
            <a:off x="5651411" y="4363315"/>
            <a:ext cx="541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200" dirty="0"/>
          </a:p>
        </p:txBody>
      </p:sp>
      <p:sp>
        <p:nvSpPr>
          <p:cNvPr id="15" name="Line 26"/>
          <p:cNvSpPr>
            <a:spLocks noChangeAspect="1" noChangeShapeType="1"/>
          </p:cNvSpPr>
          <p:nvPr/>
        </p:nvSpPr>
        <p:spPr bwMode="auto">
          <a:xfrm rot="5400000">
            <a:off x="5378198" y="4363315"/>
            <a:ext cx="298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200" dirty="0"/>
          </a:p>
        </p:txBody>
      </p:sp>
      <p:sp>
        <p:nvSpPr>
          <p:cNvPr id="16" name="Line 27"/>
          <p:cNvSpPr>
            <a:spLocks noChangeAspect="1" noChangeShapeType="1"/>
          </p:cNvSpPr>
          <p:nvPr/>
        </p:nvSpPr>
        <p:spPr bwMode="auto">
          <a:xfrm rot="5400000">
            <a:off x="4983765" y="4361727"/>
            <a:ext cx="3032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200" dirty="0"/>
          </a:p>
        </p:txBody>
      </p:sp>
      <p:sp>
        <p:nvSpPr>
          <p:cNvPr id="17" name="Line 28"/>
          <p:cNvSpPr>
            <a:spLocks noChangeAspect="1" noChangeShapeType="1"/>
          </p:cNvSpPr>
          <p:nvPr/>
        </p:nvSpPr>
        <p:spPr bwMode="auto">
          <a:xfrm rot="5400000">
            <a:off x="4617539" y="4363315"/>
            <a:ext cx="298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200" dirty="0"/>
          </a:p>
        </p:txBody>
      </p:sp>
      <p:sp>
        <p:nvSpPr>
          <p:cNvPr id="18" name="Line 29"/>
          <p:cNvSpPr>
            <a:spLocks noChangeAspect="1" noChangeShapeType="1"/>
          </p:cNvSpPr>
          <p:nvPr/>
        </p:nvSpPr>
        <p:spPr bwMode="auto">
          <a:xfrm rot="5400000" flipV="1">
            <a:off x="4104553" y="4372840"/>
            <a:ext cx="54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200" dirty="0"/>
          </a:p>
        </p:txBody>
      </p:sp>
      <p:sp>
        <p:nvSpPr>
          <p:cNvPr id="19" name="Line 30"/>
          <p:cNvSpPr>
            <a:spLocks noChangeAspect="1" noChangeShapeType="1"/>
          </p:cNvSpPr>
          <p:nvPr/>
        </p:nvSpPr>
        <p:spPr bwMode="auto">
          <a:xfrm rot="5400000">
            <a:off x="3831848" y="4371252"/>
            <a:ext cx="301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200" dirty="0"/>
          </a:p>
        </p:txBody>
      </p:sp>
      <p:sp>
        <p:nvSpPr>
          <p:cNvPr id="20" name="Line 31"/>
          <p:cNvSpPr>
            <a:spLocks noChangeAspect="1" noChangeShapeType="1"/>
          </p:cNvSpPr>
          <p:nvPr/>
        </p:nvSpPr>
        <p:spPr bwMode="auto">
          <a:xfrm rot="5400000">
            <a:off x="3435889" y="4368077"/>
            <a:ext cx="301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200" dirty="0"/>
          </a:p>
        </p:txBody>
      </p:sp>
      <p:sp>
        <p:nvSpPr>
          <p:cNvPr id="21" name="Line 32"/>
          <p:cNvSpPr>
            <a:spLocks noChangeAspect="1" noChangeShapeType="1"/>
          </p:cNvSpPr>
          <p:nvPr/>
        </p:nvSpPr>
        <p:spPr bwMode="auto">
          <a:xfrm rot="5400000">
            <a:off x="3073794" y="4371252"/>
            <a:ext cx="301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200" dirty="0"/>
          </a:p>
        </p:txBody>
      </p:sp>
      <p:sp>
        <p:nvSpPr>
          <p:cNvPr id="22" name="Line 33"/>
          <p:cNvSpPr>
            <a:spLocks noChangeAspect="1" noChangeShapeType="1"/>
          </p:cNvSpPr>
          <p:nvPr/>
        </p:nvSpPr>
        <p:spPr bwMode="auto">
          <a:xfrm rot="5400000" flipV="1">
            <a:off x="2565000" y="4366490"/>
            <a:ext cx="54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200" dirty="0"/>
          </a:p>
        </p:txBody>
      </p:sp>
      <p:sp>
        <p:nvSpPr>
          <p:cNvPr id="23" name="Line 34"/>
          <p:cNvSpPr>
            <a:spLocks noChangeAspect="1" noChangeShapeType="1"/>
          </p:cNvSpPr>
          <p:nvPr/>
        </p:nvSpPr>
        <p:spPr bwMode="auto">
          <a:xfrm rot="5400000">
            <a:off x="2289691" y="4364902"/>
            <a:ext cx="301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200" dirty="0"/>
          </a:p>
        </p:txBody>
      </p:sp>
      <p:sp>
        <p:nvSpPr>
          <p:cNvPr id="24" name="Line 35"/>
          <p:cNvSpPr>
            <a:spLocks noChangeAspect="1" noChangeShapeType="1"/>
          </p:cNvSpPr>
          <p:nvPr/>
        </p:nvSpPr>
        <p:spPr bwMode="auto">
          <a:xfrm rot="5400000">
            <a:off x="1895319" y="4363315"/>
            <a:ext cx="298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200" dirty="0"/>
          </a:p>
        </p:txBody>
      </p:sp>
      <p:sp>
        <p:nvSpPr>
          <p:cNvPr id="25" name="Line 36"/>
          <p:cNvSpPr>
            <a:spLocks noChangeAspect="1" noChangeShapeType="1"/>
          </p:cNvSpPr>
          <p:nvPr/>
        </p:nvSpPr>
        <p:spPr bwMode="auto">
          <a:xfrm rot="5400000">
            <a:off x="1523822" y="4364902"/>
            <a:ext cx="301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200" dirty="0"/>
          </a:p>
        </p:txBody>
      </p:sp>
      <p:sp>
        <p:nvSpPr>
          <p:cNvPr id="26" name="Line 37"/>
          <p:cNvSpPr>
            <a:spLocks noChangeAspect="1" noChangeShapeType="1"/>
          </p:cNvSpPr>
          <p:nvPr/>
        </p:nvSpPr>
        <p:spPr bwMode="auto">
          <a:xfrm rot="5400000" flipV="1">
            <a:off x="1020237" y="4372840"/>
            <a:ext cx="54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200" dirty="0"/>
          </a:p>
        </p:txBody>
      </p:sp>
      <p:sp>
        <p:nvSpPr>
          <p:cNvPr id="27" name="Rectangle 40"/>
          <p:cNvSpPr>
            <a:spLocks noChangeAspect="1" noChangeArrowheads="1"/>
          </p:cNvSpPr>
          <p:nvPr/>
        </p:nvSpPr>
        <p:spPr bwMode="auto">
          <a:xfrm>
            <a:off x="1159495" y="4080942"/>
            <a:ext cx="7832105" cy="2617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/>
          <a:p>
            <a:endParaRPr lang="en-US" sz="2200" dirty="0"/>
          </a:p>
        </p:txBody>
      </p:sp>
      <p:sp>
        <p:nvSpPr>
          <p:cNvPr id="28" name="Rectangle 46"/>
          <p:cNvSpPr>
            <a:spLocks noChangeArrowheads="1"/>
          </p:cNvSpPr>
          <p:nvPr/>
        </p:nvSpPr>
        <p:spPr bwMode="auto">
          <a:xfrm>
            <a:off x="2488232" y="4658590"/>
            <a:ext cx="81304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2014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47"/>
          <p:cNvSpPr>
            <a:spLocks noChangeArrowheads="1"/>
          </p:cNvSpPr>
          <p:nvPr/>
        </p:nvSpPr>
        <p:spPr bwMode="auto">
          <a:xfrm>
            <a:off x="4034457" y="4658590"/>
            <a:ext cx="81304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2015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48"/>
          <p:cNvSpPr>
            <a:spLocks noChangeArrowheads="1"/>
          </p:cNvSpPr>
          <p:nvPr/>
        </p:nvSpPr>
        <p:spPr bwMode="auto">
          <a:xfrm>
            <a:off x="5580682" y="4658590"/>
            <a:ext cx="81304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2016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49"/>
          <p:cNvSpPr>
            <a:spLocks noChangeArrowheads="1"/>
          </p:cNvSpPr>
          <p:nvPr/>
        </p:nvSpPr>
        <p:spPr bwMode="auto">
          <a:xfrm>
            <a:off x="942007" y="4658590"/>
            <a:ext cx="81304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2013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55"/>
          <p:cNvSpPr>
            <a:spLocks noChangeArrowheads="1"/>
          </p:cNvSpPr>
          <p:nvPr/>
        </p:nvSpPr>
        <p:spPr bwMode="auto">
          <a:xfrm>
            <a:off x="7114207" y="4658590"/>
            <a:ext cx="81304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2017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51"/>
          <p:cNvSpPr txBox="1">
            <a:spLocks noChangeArrowheads="1"/>
          </p:cNvSpPr>
          <p:nvPr/>
        </p:nvSpPr>
        <p:spPr bwMode="auto">
          <a:xfrm>
            <a:off x="1900657" y="3202466"/>
            <a:ext cx="14904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 dirty="0" smtClean="0"/>
              <a:t>$500k seed round</a:t>
            </a:r>
            <a:endParaRPr lang="en-US" b="1" dirty="0">
              <a:cs typeface="Arial" pitchFamily="34" charset="0"/>
            </a:endParaRPr>
          </a:p>
        </p:txBody>
      </p:sp>
      <p:sp>
        <p:nvSpPr>
          <p:cNvPr id="35" name="Text Box 51"/>
          <p:cNvSpPr txBox="1">
            <a:spLocks noChangeArrowheads="1"/>
          </p:cNvSpPr>
          <p:nvPr/>
        </p:nvSpPr>
        <p:spPr bwMode="auto">
          <a:xfrm>
            <a:off x="4953000" y="3202466"/>
            <a:ext cx="13387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 dirty="0" smtClean="0">
                <a:cs typeface="Arial" pitchFamily="34" charset="0"/>
              </a:rPr>
              <a:t>Operate pilot plant</a:t>
            </a:r>
            <a:endParaRPr lang="en-US" b="1" dirty="0">
              <a:cs typeface="Arial" pitchFamily="34" charset="0"/>
            </a:endParaRPr>
          </a:p>
        </p:txBody>
      </p:sp>
      <p:sp>
        <p:nvSpPr>
          <p:cNvPr id="36" name="Line 56"/>
          <p:cNvSpPr>
            <a:spLocks noChangeShapeType="1"/>
          </p:cNvSpPr>
          <p:nvPr/>
        </p:nvSpPr>
        <p:spPr bwMode="auto">
          <a:xfrm flipH="1">
            <a:off x="5523835" y="3926518"/>
            <a:ext cx="0" cy="38178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" name="Text Box 51"/>
          <p:cNvSpPr txBox="1">
            <a:spLocks noChangeArrowheads="1"/>
          </p:cNvSpPr>
          <p:nvPr/>
        </p:nvSpPr>
        <p:spPr bwMode="auto">
          <a:xfrm>
            <a:off x="3391132" y="3202466"/>
            <a:ext cx="13756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 dirty="0" smtClean="0"/>
              <a:t>$5 million Series A</a:t>
            </a:r>
            <a:endParaRPr lang="en-US" b="1" dirty="0">
              <a:cs typeface="Arial" pitchFamily="34" charset="0"/>
            </a:endParaRPr>
          </a:p>
        </p:txBody>
      </p:sp>
      <p:sp>
        <p:nvSpPr>
          <p:cNvPr id="38" name="Line 56"/>
          <p:cNvSpPr>
            <a:spLocks noChangeShapeType="1"/>
          </p:cNvSpPr>
          <p:nvPr/>
        </p:nvSpPr>
        <p:spPr bwMode="auto">
          <a:xfrm flipH="1">
            <a:off x="3976982" y="3926518"/>
            <a:ext cx="0" cy="38178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" name="Line 56"/>
          <p:cNvSpPr>
            <a:spLocks noChangeShapeType="1"/>
          </p:cNvSpPr>
          <p:nvPr/>
        </p:nvSpPr>
        <p:spPr bwMode="auto">
          <a:xfrm flipH="1">
            <a:off x="2440001" y="3926518"/>
            <a:ext cx="0" cy="38178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" name="Text Box 51"/>
          <p:cNvSpPr txBox="1">
            <a:spLocks noChangeArrowheads="1"/>
          </p:cNvSpPr>
          <p:nvPr/>
        </p:nvSpPr>
        <p:spPr bwMode="auto">
          <a:xfrm>
            <a:off x="6477000" y="3202467"/>
            <a:ext cx="15352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 dirty="0" smtClean="0">
                <a:cs typeface="Arial" pitchFamily="34" charset="0"/>
              </a:rPr>
              <a:t>Lucrative acquisition</a:t>
            </a:r>
            <a:endParaRPr lang="en-US" b="1" dirty="0">
              <a:cs typeface="Arial" pitchFamily="34" charset="0"/>
            </a:endParaRPr>
          </a:p>
        </p:txBody>
      </p:sp>
      <p:sp>
        <p:nvSpPr>
          <p:cNvPr id="44" name="Line 56"/>
          <p:cNvSpPr>
            <a:spLocks noChangeShapeType="1"/>
          </p:cNvSpPr>
          <p:nvPr/>
        </p:nvSpPr>
        <p:spPr bwMode="auto">
          <a:xfrm flipH="1">
            <a:off x="7073456" y="3926518"/>
            <a:ext cx="0" cy="38178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609600" y="-17463"/>
            <a:ext cx="8229600" cy="1193801"/>
          </a:xfrm>
        </p:spPr>
        <p:txBody>
          <a:bodyPr/>
          <a:lstStyle/>
          <a:p>
            <a:r>
              <a:rPr lang="en-US" dirty="0" smtClean="0"/>
              <a:t>One and done financing strategy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41013" y="2064603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D42E12"/>
                </a:solidFill>
                <a:latin typeface="verdana"/>
              </a:rPr>
              <a:t>Design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11752" y="2064603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D42E12"/>
                </a:solidFill>
                <a:latin typeface="verdana"/>
              </a:rPr>
              <a:t>Deploy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93860" y="2064603"/>
            <a:ext cx="1473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D42E12"/>
                </a:solidFill>
                <a:latin typeface="verdana"/>
              </a:rPr>
              <a:t>Op &amp; </a:t>
            </a:r>
          </a:p>
          <a:p>
            <a:pPr algn="ctr"/>
            <a:r>
              <a:rPr lang="en-US" sz="2400" b="1" dirty="0" smtClean="0">
                <a:solidFill>
                  <a:srgbClr val="D42E12"/>
                </a:solidFill>
                <a:latin typeface="verdana"/>
              </a:rPr>
              <a:t>Shop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4007158" y="1405719"/>
            <a:ext cx="0" cy="162742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549483" y="1395744"/>
            <a:ext cx="0" cy="160726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103721" y="1395742"/>
            <a:ext cx="0" cy="160726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1065035" y="5181600"/>
            <a:ext cx="7393165" cy="12192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2400" b="1" kern="1200" dirty="0" smtClean="0">
                <a:solidFill>
                  <a:srgbClr val="D42E12"/>
                </a:solidFill>
                <a:latin typeface="verdana"/>
              </a:rPr>
              <a:t>Demonstrate technology and exit by acquisition in 36 months with &lt;$6 million in dilutive financing.</a:t>
            </a:r>
            <a:endParaRPr lang="en-US" sz="2400" b="1" kern="1200" dirty="0">
              <a:solidFill>
                <a:srgbClr val="D42E12"/>
              </a:solidFill>
              <a:latin typeface="verdana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2459567" y="1425884"/>
            <a:ext cx="0" cy="160726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022715" y="1676400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D42E12"/>
                </a:solidFill>
                <a:latin typeface="verdana"/>
              </a:rPr>
              <a:t>1.</a:t>
            </a:r>
            <a:endParaRPr lang="en-US" sz="2400" dirty="0"/>
          </a:p>
        </p:txBody>
      </p:sp>
      <p:sp>
        <p:nvSpPr>
          <p:cNvPr id="59" name="Rectangle 58"/>
          <p:cNvSpPr/>
          <p:nvPr/>
        </p:nvSpPr>
        <p:spPr>
          <a:xfrm>
            <a:off x="4564104" y="167639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D42E12"/>
                </a:solidFill>
                <a:latin typeface="verdana"/>
              </a:rPr>
              <a:t>2.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6073262" y="1676400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D42E12"/>
                </a:solidFill>
                <a:latin typeface="verdana"/>
              </a:rPr>
              <a:t>3.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562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pitch in 3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76375"/>
            <a:ext cx="8077200" cy="452596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400" dirty="0" smtClean="0"/>
              <a:t>Renewable energy needs big storage – 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12,000 megawatts </a:t>
            </a:r>
            <a:r>
              <a:rPr lang="en-US" sz="2400" dirty="0" smtClean="0"/>
              <a:t>in California alone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Halotechnics has the solution – </a:t>
            </a:r>
            <a:br>
              <a:rPr lang="en-US" sz="2400" dirty="0" smtClean="0"/>
            </a:br>
            <a:r>
              <a:rPr lang="en-US" sz="2400" dirty="0" smtClean="0"/>
              <a:t>	We store electricity as heat, </a:t>
            </a:r>
            <a:r>
              <a:rPr lang="en-US" sz="2400" dirty="0" smtClean="0">
                <a:solidFill>
                  <a:srgbClr val="0000FF"/>
                </a:solidFill>
              </a:rPr>
              <a:t>partnering with Shell</a:t>
            </a:r>
            <a:endParaRPr lang="en-US" sz="2200" dirty="0" smtClean="0">
              <a:solidFill>
                <a:srgbClr val="0000F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400" dirty="0" smtClean="0"/>
              <a:t>We’re offering you a great deal to get involved – </a:t>
            </a:r>
            <a:br>
              <a:rPr lang="en-US" sz="2400" dirty="0" smtClean="0"/>
            </a:br>
            <a:r>
              <a:rPr lang="en-US" sz="2400" dirty="0" smtClean="0"/>
              <a:t>	Raising $500k notes with </a:t>
            </a:r>
            <a:r>
              <a:rPr lang="en-US" sz="2400" dirty="0" smtClean="0">
                <a:solidFill>
                  <a:srgbClr val="0000FF"/>
                </a:solidFill>
              </a:rPr>
              <a:t>$2.25M cap</a:t>
            </a:r>
          </a:p>
        </p:txBody>
      </p:sp>
    </p:spTree>
    <p:extLst>
      <p:ext uri="{BB962C8B-B14F-4D97-AF65-F5344CB8AC3E}">
        <p14:creationId xmlns:p14="http://schemas.microsoft.com/office/powerpoint/2010/main" val="208789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2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heat engine electricity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476376"/>
            <a:ext cx="3876676" cy="4619624"/>
          </a:xfrm>
        </p:spPr>
        <p:txBody>
          <a:bodyPr/>
          <a:lstStyle/>
          <a:p>
            <a:r>
              <a:rPr lang="en-US" b="1" dirty="0" smtClean="0"/>
              <a:t>Efficient </a:t>
            </a:r>
            <a:r>
              <a:rPr lang="en-US" b="1" i="1" dirty="0" smtClean="0"/>
              <a:t>electricity storage </a:t>
            </a:r>
            <a:r>
              <a:rPr lang="en-US" b="1" dirty="0" smtClean="0"/>
              <a:t>enabled by Halotechnics thermal storage technology</a:t>
            </a:r>
          </a:p>
          <a:p>
            <a:r>
              <a:rPr lang="en-US" dirty="0" smtClean="0"/>
              <a:t>Grid scale storage that’s cheaper than </a:t>
            </a:r>
            <a:r>
              <a:rPr lang="en-US" dirty="0" err="1" smtClean="0"/>
              <a:t>peakers</a:t>
            </a:r>
            <a:endParaRPr lang="en-US" dirty="0" smtClean="0"/>
          </a:p>
          <a:p>
            <a:r>
              <a:rPr lang="en-US" dirty="0" smtClean="0"/>
              <a:t>70% round trip efficiency, $150/kWh capital cost (compare to batteries at $500+/kWh)</a:t>
            </a:r>
          </a:p>
          <a:p>
            <a:r>
              <a:rPr lang="en-US" dirty="0" smtClean="0"/>
              <a:t>Scalable to hundreds of megawatts!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6476257" y="2131290"/>
            <a:ext cx="0" cy="63996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</a:ln>
          <a:effectLst/>
        </p:spPr>
      </p:cxnSp>
      <p:grpSp>
        <p:nvGrpSpPr>
          <p:cNvPr id="71" name="Group 70"/>
          <p:cNvGrpSpPr/>
          <p:nvPr/>
        </p:nvGrpSpPr>
        <p:grpSpPr>
          <a:xfrm flipH="1">
            <a:off x="6079467" y="1524623"/>
            <a:ext cx="793580" cy="737290"/>
            <a:chOff x="3464654" y="3792819"/>
            <a:chExt cx="1393676" cy="600663"/>
          </a:xfrm>
          <a:solidFill>
            <a:srgbClr val="FF0000"/>
          </a:solidFill>
        </p:grpSpPr>
        <p:sp>
          <p:nvSpPr>
            <p:cNvPr id="80" name="Oval 79"/>
            <p:cNvSpPr/>
            <p:nvPr/>
          </p:nvSpPr>
          <p:spPr>
            <a:xfrm>
              <a:off x="3464654" y="4216015"/>
              <a:ext cx="1393675" cy="177467"/>
            </a:xfrm>
            <a:prstGeom prst="ellipse">
              <a:avLst/>
            </a:prstGeom>
            <a:grp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464654" y="3877056"/>
              <a:ext cx="1393676" cy="427693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3464655" y="3792819"/>
              <a:ext cx="1393675" cy="177467"/>
            </a:xfrm>
            <a:prstGeom prst="ellipse">
              <a:avLst/>
            </a:prstGeom>
            <a:grp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2" name="Straight Connector 91"/>
            <p:cNvCxnSpPr>
              <a:stCxn id="88" idx="2"/>
              <a:endCxn id="80" idx="2"/>
            </p:cNvCxnSpPr>
            <p:nvPr/>
          </p:nvCxnSpPr>
          <p:spPr>
            <a:xfrm flipH="1">
              <a:off x="3464654" y="3881553"/>
              <a:ext cx="1" cy="423196"/>
            </a:xfrm>
            <a:prstGeom prst="line">
              <a:avLst/>
            </a:prstGeom>
            <a:grp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93" name="Straight Connector 92"/>
            <p:cNvCxnSpPr>
              <a:endCxn id="80" idx="6"/>
            </p:cNvCxnSpPr>
            <p:nvPr/>
          </p:nvCxnSpPr>
          <p:spPr>
            <a:xfrm>
              <a:off x="4858329" y="3881552"/>
              <a:ext cx="0" cy="423197"/>
            </a:xfrm>
            <a:prstGeom prst="line">
              <a:avLst/>
            </a:prstGeom>
            <a:grp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cxnSp>
        <p:nvCxnSpPr>
          <p:cNvPr id="96" name="Straight Connector 95"/>
          <p:cNvCxnSpPr/>
          <p:nvPr/>
        </p:nvCxnSpPr>
        <p:spPr>
          <a:xfrm>
            <a:off x="8206511" y="2135651"/>
            <a:ext cx="0" cy="63996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</a:ln>
          <a:effectLst/>
        </p:spPr>
      </p:cxnSp>
      <p:grpSp>
        <p:nvGrpSpPr>
          <p:cNvPr id="102" name="Group 101"/>
          <p:cNvGrpSpPr/>
          <p:nvPr/>
        </p:nvGrpSpPr>
        <p:grpSpPr>
          <a:xfrm flipH="1">
            <a:off x="7811030" y="1516888"/>
            <a:ext cx="795528" cy="740664"/>
            <a:chOff x="3464654" y="3792819"/>
            <a:chExt cx="1393676" cy="600663"/>
          </a:xfrm>
          <a:solidFill>
            <a:srgbClr val="FFFFFF">
              <a:lumMod val="50000"/>
            </a:srgbClr>
          </a:solidFill>
        </p:grpSpPr>
        <p:sp>
          <p:nvSpPr>
            <p:cNvPr id="103" name="Oval 102"/>
            <p:cNvSpPr/>
            <p:nvPr/>
          </p:nvSpPr>
          <p:spPr>
            <a:xfrm>
              <a:off x="3464654" y="4216015"/>
              <a:ext cx="1393675" cy="177467"/>
            </a:xfrm>
            <a:prstGeom prst="ellipse">
              <a:avLst/>
            </a:prstGeom>
            <a:grp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464655" y="3877056"/>
              <a:ext cx="1393675" cy="427693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3464655" y="3792819"/>
              <a:ext cx="1393675" cy="177467"/>
            </a:xfrm>
            <a:prstGeom prst="ellipse">
              <a:avLst/>
            </a:prstGeom>
            <a:grp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7" name="Straight Connector 106"/>
            <p:cNvCxnSpPr>
              <a:stCxn id="106" idx="2"/>
              <a:endCxn id="103" idx="2"/>
            </p:cNvCxnSpPr>
            <p:nvPr/>
          </p:nvCxnSpPr>
          <p:spPr>
            <a:xfrm flipH="1">
              <a:off x="3464654" y="3881553"/>
              <a:ext cx="1" cy="423196"/>
            </a:xfrm>
            <a:prstGeom prst="line">
              <a:avLst/>
            </a:prstGeom>
            <a:grp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08" name="Straight Connector 107"/>
            <p:cNvCxnSpPr>
              <a:endCxn id="103" idx="6"/>
            </p:cNvCxnSpPr>
            <p:nvPr/>
          </p:nvCxnSpPr>
          <p:spPr>
            <a:xfrm>
              <a:off x="4858329" y="3881552"/>
              <a:ext cx="0" cy="423197"/>
            </a:xfrm>
            <a:prstGeom prst="line">
              <a:avLst/>
            </a:prstGeom>
            <a:grp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109" name="TextBox 108"/>
          <p:cNvSpPr txBox="1"/>
          <p:nvPr/>
        </p:nvSpPr>
        <p:spPr>
          <a:xfrm>
            <a:off x="6109007" y="1823513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latin typeface="Arial" pitchFamily="34" charset="0"/>
                <a:cs typeface="Arial" pitchFamily="34" charset="0"/>
              </a:rPr>
              <a:t>565 °C</a:t>
            </a:r>
            <a:endParaRPr lang="en-US" sz="1400" b="1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839263" y="1816972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latin typeface="Arial" pitchFamily="34" charset="0"/>
                <a:cs typeface="Arial" pitchFamily="34" charset="0"/>
              </a:rPr>
              <a:t>290 °C</a:t>
            </a:r>
            <a:endParaRPr lang="en-US" sz="1400" b="1" kern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6873045" y="2775616"/>
            <a:ext cx="8382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 rot="5400000">
            <a:off x="7109339" y="2253309"/>
            <a:ext cx="465483" cy="1222681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FF0000"/>
              </a:gs>
            </a:gsLst>
            <a:lin ang="5400000" scaled="0"/>
          </a:gra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Trapezoid 119"/>
          <p:cNvSpPr/>
          <p:nvPr/>
        </p:nvSpPr>
        <p:spPr>
          <a:xfrm rot="16200000">
            <a:off x="7822480" y="3178072"/>
            <a:ext cx="1015825" cy="782642"/>
          </a:xfrm>
          <a:prstGeom prst="trapezoid">
            <a:avLst>
              <a:gd name="adj" fmla="val 36321"/>
            </a:avLst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Trapezoid 120"/>
          <p:cNvSpPr/>
          <p:nvPr/>
        </p:nvSpPr>
        <p:spPr>
          <a:xfrm rot="5400000" flipH="1">
            <a:off x="5822228" y="3178139"/>
            <a:ext cx="1015825" cy="782642"/>
          </a:xfrm>
          <a:prstGeom prst="trapezoid">
            <a:avLst>
              <a:gd name="adj" fmla="val 36321"/>
            </a:avLst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721462" y="3535165"/>
            <a:ext cx="1217609" cy="68589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6599260" y="2966116"/>
            <a:ext cx="0" cy="34614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24" name="Straight Connector 123"/>
          <p:cNvCxnSpPr/>
          <p:nvPr/>
        </p:nvCxnSpPr>
        <p:spPr>
          <a:xfrm>
            <a:off x="6599260" y="2966116"/>
            <a:ext cx="1488081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25" name="Straight Connector 124"/>
          <p:cNvCxnSpPr/>
          <p:nvPr/>
        </p:nvCxnSpPr>
        <p:spPr>
          <a:xfrm>
            <a:off x="8087000" y="2966116"/>
            <a:ext cx="0" cy="329446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126" name="Rectangle 125"/>
          <p:cNvSpPr/>
          <p:nvPr/>
        </p:nvSpPr>
        <p:spPr>
          <a:xfrm rot="5400000">
            <a:off x="7114409" y="3788314"/>
            <a:ext cx="465483" cy="1222681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6069710" y="4308694"/>
            <a:ext cx="2536848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28" name="Straight Connector 127"/>
          <p:cNvCxnSpPr/>
          <p:nvPr/>
        </p:nvCxnSpPr>
        <p:spPr>
          <a:xfrm>
            <a:off x="8606558" y="4019453"/>
            <a:ext cx="0" cy="289736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29" name="Straight Connector 128"/>
          <p:cNvCxnSpPr/>
          <p:nvPr/>
        </p:nvCxnSpPr>
        <p:spPr>
          <a:xfrm>
            <a:off x="6069710" y="4019453"/>
            <a:ext cx="0" cy="289736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130" name="Group 129"/>
          <p:cNvGrpSpPr/>
          <p:nvPr/>
        </p:nvGrpSpPr>
        <p:grpSpPr>
          <a:xfrm rot="5400000" flipH="1">
            <a:off x="4774485" y="3038887"/>
            <a:ext cx="505767" cy="1052513"/>
            <a:chOff x="3464654" y="3792820"/>
            <a:chExt cx="1393684" cy="600662"/>
          </a:xfrm>
          <a:solidFill>
            <a:schemeClr val="bg1"/>
          </a:solidFill>
        </p:grpSpPr>
        <p:sp>
          <p:nvSpPr>
            <p:cNvPr id="131" name="Oval 130"/>
            <p:cNvSpPr/>
            <p:nvPr/>
          </p:nvSpPr>
          <p:spPr>
            <a:xfrm>
              <a:off x="3464658" y="4262710"/>
              <a:ext cx="1393673" cy="130772"/>
            </a:xfrm>
            <a:prstGeom prst="ellipse">
              <a:avLst/>
            </a:prstGeom>
            <a:grp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464654" y="3877056"/>
              <a:ext cx="1393676" cy="443748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3464661" y="3792820"/>
              <a:ext cx="1393674" cy="84236"/>
            </a:xfrm>
            <a:prstGeom prst="ellipse">
              <a:avLst/>
            </a:prstGeom>
            <a:grp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4" name="Straight Connector 133"/>
            <p:cNvCxnSpPr>
              <a:stCxn id="133" idx="2"/>
              <a:endCxn id="131" idx="2"/>
            </p:cNvCxnSpPr>
            <p:nvPr/>
          </p:nvCxnSpPr>
          <p:spPr>
            <a:xfrm rot="5400000">
              <a:off x="3218081" y="4081514"/>
              <a:ext cx="493158" cy="6"/>
            </a:xfrm>
            <a:prstGeom prst="line">
              <a:avLst/>
            </a:prstGeom>
            <a:grp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35" name="Straight Connector 134"/>
            <p:cNvCxnSpPr>
              <a:stCxn id="133" idx="6"/>
              <a:endCxn id="131" idx="6"/>
            </p:cNvCxnSpPr>
            <p:nvPr/>
          </p:nvCxnSpPr>
          <p:spPr>
            <a:xfrm rot="5400000">
              <a:off x="4611755" y="4081513"/>
              <a:ext cx="493158" cy="8"/>
            </a:xfrm>
            <a:prstGeom prst="line">
              <a:avLst/>
            </a:prstGeom>
            <a:grp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136" name="TextBox 135"/>
          <p:cNvSpPr txBox="1"/>
          <p:nvPr/>
        </p:nvSpPr>
        <p:spPr>
          <a:xfrm>
            <a:off x="4615684" y="3440992"/>
            <a:ext cx="623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Motor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466066" y="3536697"/>
            <a:ext cx="457200" cy="68589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768810" y="3715893"/>
            <a:ext cx="113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b="1" i="1" kern="0" dirty="0" smtClean="0">
                <a:latin typeface="Arial" pitchFamily="34" charset="0"/>
                <a:cs typeface="Arial" pitchFamily="34" charset="0"/>
              </a:rPr>
              <a:t>Cold heat exchanger</a:t>
            </a:r>
            <a:endParaRPr lang="en-US" sz="1200" b="1" i="1" kern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6882570" y="4308694"/>
            <a:ext cx="838200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arrow"/>
          </a:ln>
          <a:effectLst/>
        </p:spPr>
      </p:cxnSp>
      <p:cxnSp>
        <p:nvCxnSpPr>
          <p:cNvPr id="140" name="Straight Arrow Connector 139"/>
          <p:cNvCxnSpPr/>
          <p:nvPr/>
        </p:nvCxnSpPr>
        <p:spPr>
          <a:xfrm flipH="1">
            <a:off x="6971407" y="2966116"/>
            <a:ext cx="838200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arrow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5865749" y="343249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compress</a:t>
            </a:r>
            <a:endParaRPr lang="en-US" sz="1200" b="1" i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977541" y="3426642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expand</a:t>
            </a:r>
            <a:endParaRPr lang="en-US" sz="1200" b="1" i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6654802" y="4903277"/>
            <a:ext cx="1471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i="1" kern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Low Grade Heat In</a:t>
            </a:r>
          </a:p>
        </p:txBody>
      </p:sp>
      <p:sp>
        <p:nvSpPr>
          <p:cNvPr id="144" name="Striped Right Arrow 143"/>
          <p:cNvSpPr/>
          <p:nvPr/>
        </p:nvSpPr>
        <p:spPr>
          <a:xfrm rot="16200000">
            <a:off x="7137238" y="4479665"/>
            <a:ext cx="419824" cy="396815"/>
          </a:xfrm>
          <a:prstGeom prst="strip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Striped Right Arrow 144"/>
          <p:cNvSpPr/>
          <p:nvPr/>
        </p:nvSpPr>
        <p:spPr>
          <a:xfrm>
            <a:off x="3982169" y="3372583"/>
            <a:ext cx="419824" cy="396815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3842693" y="2961562"/>
            <a:ext cx="1396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 b="1" i="1" kern="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Electricity In</a:t>
            </a:r>
          </a:p>
        </p:txBody>
      </p:sp>
      <p:cxnSp>
        <p:nvCxnSpPr>
          <p:cNvPr id="147" name="Straight Connector 146"/>
          <p:cNvCxnSpPr/>
          <p:nvPr/>
        </p:nvCxnSpPr>
        <p:spPr>
          <a:xfrm flipH="1">
            <a:off x="6476142" y="2775616"/>
            <a:ext cx="1732654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48" name="TextBox 147"/>
          <p:cNvSpPr txBox="1"/>
          <p:nvPr/>
        </p:nvSpPr>
        <p:spPr>
          <a:xfrm>
            <a:off x="6767052" y="2165953"/>
            <a:ext cx="113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b="1" i="1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Saltstream</a:t>
            </a:r>
          </a:p>
          <a:p>
            <a:pPr algn="ctr">
              <a:defRPr/>
            </a:pPr>
            <a:r>
              <a:rPr lang="en-US" sz="1200" b="1" i="1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storage</a:t>
            </a:r>
            <a:endParaRPr lang="en-US" sz="1200" b="1" i="1" kern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 flipH="1">
            <a:off x="6911166" y="2774917"/>
            <a:ext cx="838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4724400" y="2248926"/>
            <a:ext cx="1688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i="1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High Quality Heat Stored</a:t>
            </a:r>
            <a:endParaRPr lang="en-US" sz="1600" b="1" i="1" kern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Striped Right Arrow 150"/>
          <p:cNvSpPr/>
          <p:nvPr/>
        </p:nvSpPr>
        <p:spPr>
          <a:xfrm rot="16200000">
            <a:off x="6266345" y="2310453"/>
            <a:ext cx="419824" cy="396815"/>
          </a:xfrm>
          <a:prstGeom prst="strip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Curved Left Arrow 151"/>
          <p:cNvSpPr/>
          <p:nvPr/>
        </p:nvSpPr>
        <p:spPr>
          <a:xfrm>
            <a:off x="5572675" y="3271158"/>
            <a:ext cx="304800" cy="627091"/>
          </a:xfrm>
          <a:prstGeom prst="curvedLef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857272" y="116251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RHEES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1611749" y="5599740"/>
            <a:ext cx="59335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7500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D42E12"/>
                </a:solidFill>
                <a:latin typeface="verdana"/>
              </a:rPr>
              <a:t>The hotter, the better…</a:t>
            </a:r>
            <a:endParaRPr lang="en-US" sz="2000" b="1" dirty="0">
              <a:solidFill>
                <a:srgbClr val="D42E12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0824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88554" y="1308620"/>
            <a:ext cx="6028874" cy="392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10"/>
          <p:cNvGrpSpPr>
            <a:grpSpLocks/>
          </p:cNvGrpSpPr>
          <p:nvPr/>
        </p:nvGrpSpPr>
        <p:grpSpPr bwMode="auto">
          <a:xfrm rot="18594420">
            <a:off x="3876080" y="1199224"/>
            <a:ext cx="933582" cy="547552"/>
            <a:chOff x="26397986" y="10726154"/>
            <a:chExt cx="2300818" cy="1349041"/>
          </a:xfrm>
        </p:grpSpPr>
        <p:sp>
          <p:nvSpPr>
            <p:cNvPr id="6" name="Left Arrow 5"/>
            <p:cNvSpPr/>
            <p:nvPr/>
          </p:nvSpPr>
          <p:spPr>
            <a:xfrm>
              <a:off x="26397986" y="10726154"/>
              <a:ext cx="1608222" cy="1349041"/>
            </a:xfrm>
            <a:prstGeom prst="lef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26639153" y="11024403"/>
              <a:ext cx="2059651" cy="833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8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8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8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8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8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400" dirty="0">
                  <a:latin typeface="Arial Black" pitchFamily="34" charset="0"/>
                  <a:cs typeface="Aharoni" pitchFamily="2" charset="-79"/>
                </a:rPr>
                <a:t>5 kW</a:t>
              </a:r>
            </a:p>
          </p:txBody>
        </p:sp>
      </p:grp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4831852" y="1167679"/>
            <a:ext cx="546908" cy="891409"/>
            <a:chOff x="23684984" y="11891070"/>
            <a:chExt cx="1349041" cy="2196659"/>
          </a:xfrm>
        </p:grpSpPr>
        <p:sp>
          <p:nvSpPr>
            <p:cNvPr id="9" name="Left Arrow 8"/>
            <p:cNvSpPr/>
            <p:nvPr/>
          </p:nvSpPr>
          <p:spPr>
            <a:xfrm rot="7636849">
              <a:off x="23555476" y="12609180"/>
              <a:ext cx="1608057" cy="1349041"/>
            </a:xfrm>
            <a:prstGeom prst="lef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TextBox 73"/>
            <p:cNvSpPr txBox="1">
              <a:spLocks noChangeArrowheads="1"/>
            </p:cNvSpPr>
            <p:nvPr/>
          </p:nvSpPr>
          <p:spPr bwMode="auto">
            <a:xfrm rot="18436678">
              <a:off x="23479164" y="12558888"/>
              <a:ext cx="2169884" cy="834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8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8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8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8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8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400" dirty="0">
                  <a:latin typeface="Arial Black" pitchFamily="34" charset="0"/>
                  <a:cs typeface="Aharoni" pitchFamily="2" charset="-79"/>
                </a:rPr>
                <a:t>5 kW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Thermal storage system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5390971"/>
            <a:ext cx="8269043" cy="1116153"/>
          </a:xfrm>
        </p:spPr>
        <p:txBody>
          <a:bodyPr/>
          <a:lstStyle/>
          <a:p>
            <a:r>
              <a:rPr lang="en-US" dirty="0" smtClean="0"/>
              <a:t>Pilot scale 700 </a:t>
            </a:r>
            <a:r>
              <a:rPr lang="en-US" dirty="0" smtClean="0">
                <a:latin typeface="Calibri"/>
              </a:rPr>
              <a:t>°</a:t>
            </a:r>
            <a:r>
              <a:rPr lang="en-US" dirty="0" smtClean="0"/>
              <a:t>C thermal storage system complete (30 kWh, 300 kg salt)</a:t>
            </a:r>
          </a:p>
          <a:p>
            <a:r>
              <a:rPr lang="en-US" dirty="0" smtClean="0"/>
              <a:t>Funded by $1 million NREL </a:t>
            </a:r>
            <a:r>
              <a:rPr lang="en-US" dirty="0" err="1" smtClean="0"/>
              <a:t>SunShot</a:t>
            </a:r>
            <a:r>
              <a:rPr lang="en-US" dirty="0" smtClean="0"/>
              <a:t> Incubator award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28528" y="4380338"/>
            <a:ext cx="968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HOT TANK</a:t>
            </a:r>
            <a:endParaRPr lang="en-US" sz="1200" b="1" u="sng" dirty="0"/>
          </a:p>
        </p:txBody>
      </p:sp>
    </p:spTree>
    <p:extLst>
      <p:ext uri="{BB962C8B-B14F-4D97-AF65-F5344CB8AC3E}">
        <p14:creationId xmlns:p14="http://schemas.microsoft.com/office/powerpoint/2010/main" val="8882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Saltstream</a:t>
            </a:r>
            <a:r>
              <a:rPr lang="en-US" baseline="30000" dirty="0" err="1" smtClean="0"/>
              <a:t>TM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45" y="1526498"/>
            <a:ext cx="4076069" cy="4402030"/>
          </a:xfrm>
        </p:spPr>
        <p:txBody>
          <a:bodyPr/>
          <a:lstStyle/>
          <a:p>
            <a:r>
              <a:rPr lang="en-US" dirty="0" smtClean="0"/>
              <a:t>Broad product range of Saltstream nitrate and chloride salts</a:t>
            </a:r>
          </a:p>
          <a:p>
            <a:r>
              <a:rPr lang="en-US" dirty="0" smtClean="0"/>
              <a:t>Low-melting point, yet stable to  high temperatures </a:t>
            </a:r>
          </a:p>
          <a:p>
            <a:r>
              <a:rPr lang="en-US" dirty="0" smtClean="0"/>
              <a:t>Halotechnics has capability to deliver orders up to 1 metric ton</a:t>
            </a:r>
          </a:p>
          <a:p>
            <a:r>
              <a:rPr lang="en-US" dirty="0" smtClean="0"/>
              <a:t>Scalable manufacturing process for larger orders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4360709" y="1388763"/>
            <a:ext cx="4637197" cy="1661023"/>
            <a:chOff x="2076136" y="2168485"/>
            <a:chExt cx="5769745" cy="2066696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6868608" y="3794145"/>
              <a:ext cx="654597" cy="42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700</a:t>
              </a: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5911634" y="3796344"/>
              <a:ext cx="654597" cy="42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600</a:t>
              </a: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4944207" y="3807343"/>
              <a:ext cx="654597" cy="42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500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983433" y="3802944"/>
              <a:ext cx="654597" cy="42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400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029309" y="3807343"/>
              <a:ext cx="654597" cy="42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300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2076136" y="3813942"/>
              <a:ext cx="654597" cy="42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200</a:t>
              </a: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rot="5400000">
              <a:off x="4802295" y="1117249"/>
              <a:ext cx="1" cy="49468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rot="5400000" flipV="1">
              <a:off x="6932307" y="3596182"/>
              <a:ext cx="53670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rot="5400000">
              <a:off x="6807803" y="3593982"/>
              <a:ext cx="2991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rot="5400000">
              <a:off x="6562620" y="3591782"/>
              <a:ext cx="2991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rot="5400000">
              <a:off x="6334543" y="3593982"/>
              <a:ext cx="2991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rot="5400000" flipV="1">
              <a:off x="5968681" y="3593982"/>
              <a:ext cx="53670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rot="5400000">
              <a:off x="5844177" y="3591782"/>
              <a:ext cx="2991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rot="5400000">
              <a:off x="5598994" y="3589583"/>
              <a:ext cx="2991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rot="5400000">
              <a:off x="5370917" y="3591782"/>
              <a:ext cx="2991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rot="5400000" flipV="1">
              <a:off x="5010757" y="3585184"/>
              <a:ext cx="53670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rot="5400000">
              <a:off x="4884502" y="3585184"/>
              <a:ext cx="29694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 rot="5400000">
              <a:off x="4639319" y="3582984"/>
              <a:ext cx="29694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rot="5400000">
              <a:off x="4411242" y="3585184"/>
              <a:ext cx="29694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rot="5400000" flipV="1">
              <a:off x="4052833" y="3585184"/>
              <a:ext cx="53670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rot="5400000">
              <a:off x="3926578" y="3585184"/>
              <a:ext cx="29694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rot="5400000">
              <a:off x="3681395" y="3582984"/>
              <a:ext cx="29694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rot="5400000">
              <a:off x="3453317" y="3585184"/>
              <a:ext cx="29694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rot="5400000" flipV="1">
              <a:off x="3093008" y="3593982"/>
              <a:ext cx="53670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rot="5400000">
              <a:off x="2966603" y="3591782"/>
              <a:ext cx="2991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rot="5400000">
              <a:off x="2723321" y="3589583"/>
              <a:ext cx="2991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rot="5400000">
              <a:off x="2495244" y="3591782"/>
              <a:ext cx="2991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 rot="5400000" flipV="1">
              <a:off x="2136984" y="3587383"/>
              <a:ext cx="53670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3" name="Text Box 39"/>
            <p:cNvSpPr txBox="1">
              <a:spLocks noChangeArrowheads="1"/>
            </p:cNvSpPr>
            <p:nvPr/>
          </p:nvSpPr>
          <p:spPr bwMode="auto">
            <a:xfrm>
              <a:off x="7330899" y="3791946"/>
              <a:ext cx="514982" cy="42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°C</a:t>
              </a:r>
            </a:p>
          </p:txBody>
        </p:sp>
        <p:sp>
          <p:nvSpPr>
            <p:cNvPr id="34" name="Rectangle 40"/>
            <p:cNvSpPr>
              <a:spLocks noChangeArrowheads="1"/>
            </p:cNvSpPr>
            <p:nvPr/>
          </p:nvSpPr>
          <p:spPr bwMode="auto">
            <a:xfrm>
              <a:off x="2209799" y="3316698"/>
              <a:ext cx="5045977" cy="246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5" name="Rectangle 41"/>
            <p:cNvSpPr>
              <a:spLocks noChangeArrowheads="1"/>
            </p:cNvSpPr>
            <p:nvPr/>
          </p:nvSpPr>
          <p:spPr bwMode="auto">
            <a:xfrm rot="5400000">
              <a:off x="4170312" y="1736374"/>
              <a:ext cx="406400" cy="31606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rot="10800000" vert="eaVert"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6" name="Rectangle 42"/>
            <p:cNvSpPr>
              <a:spLocks noChangeArrowheads="1"/>
            </p:cNvSpPr>
            <p:nvPr/>
          </p:nvSpPr>
          <p:spPr bwMode="auto">
            <a:xfrm rot="5400000">
              <a:off x="5814073" y="1671354"/>
              <a:ext cx="407987" cy="236518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rot="10800000" vert="eaVert"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7" name="Text Box 43"/>
            <p:cNvSpPr txBox="1">
              <a:spLocks noChangeArrowheads="1"/>
            </p:cNvSpPr>
            <p:nvPr/>
          </p:nvSpPr>
          <p:spPr bwMode="auto">
            <a:xfrm>
              <a:off x="3496197" y="3137312"/>
              <a:ext cx="2062719" cy="42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i="1" dirty="0" smtClean="0">
                  <a:solidFill>
                    <a:srgbClr val="FFFFFF"/>
                  </a:solidFill>
                </a:rPr>
                <a:t>60/40 solar salt</a:t>
              </a:r>
              <a:endParaRPr lang="en-US" sz="1600" b="1" i="1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 Box 44"/>
            <p:cNvSpPr txBox="1">
              <a:spLocks noChangeArrowheads="1"/>
            </p:cNvSpPr>
            <p:nvPr/>
          </p:nvSpPr>
          <p:spPr bwMode="auto">
            <a:xfrm>
              <a:off x="5492883" y="2672175"/>
              <a:ext cx="1121312" cy="42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i="1" dirty="0" err="1">
                  <a:solidFill>
                    <a:srgbClr val="FFFFFF"/>
                  </a:solidFill>
                </a:rPr>
                <a:t>FLiNaK</a:t>
              </a:r>
              <a:endParaRPr lang="en-US" sz="1600" b="1" i="1" dirty="0">
                <a:solidFill>
                  <a:srgbClr val="FFFFFF"/>
                </a:solidFill>
              </a:endParaRPr>
            </a:p>
          </p:txBody>
        </p:sp>
        <p:sp>
          <p:nvSpPr>
            <p:cNvPr id="39" name="Rectangle 46"/>
            <p:cNvSpPr>
              <a:spLocks noChangeArrowheads="1"/>
            </p:cNvSpPr>
            <p:nvPr/>
          </p:nvSpPr>
          <p:spPr bwMode="auto">
            <a:xfrm rot="5400000">
              <a:off x="4786579" y="175093"/>
              <a:ext cx="420688" cy="440747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rot="10800000" vert="eaVert"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0" name="Text Box 47"/>
            <p:cNvSpPr txBox="1">
              <a:spLocks noChangeArrowheads="1"/>
            </p:cNvSpPr>
            <p:nvPr/>
          </p:nvSpPr>
          <p:spPr bwMode="auto">
            <a:xfrm>
              <a:off x="4126765" y="2194679"/>
              <a:ext cx="2032802" cy="42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i="1" dirty="0">
                  <a:solidFill>
                    <a:srgbClr val="FFFFFF"/>
                  </a:solidFill>
                </a:rPr>
                <a:t>Saltstream 700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1129" y="3716521"/>
            <a:ext cx="2057286" cy="2494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071" y="3716521"/>
            <a:ext cx="1870654" cy="2494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5" name="Rectangle 44"/>
          <p:cNvSpPr/>
          <p:nvPr/>
        </p:nvSpPr>
        <p:spPr>
          <a:xfrm>
            <a:off x="6848286" y="3951240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</a:rPr>
              <a:t>Pastillation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9720" y="4641067"/>
            <a:ext cx="3182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FF0000"/>
                </a:solidFill>
              </a:rPr>
              <a:t>Low melting point, stable fluids for applications from 50</a:t>
            </a:r>
            <a:r>
              <a:rPr lang="en-US" sz="2400" b="1" i="1" dirty="0" smtClean="0">
                <a:solidFill>
                  <a:srgbClr val="FF0000"/>
                </a:solidFill>
                <a:latin typeface="Calibri"/>
              </a:rPr>
              <a:t>°</a:t>
            </a:r>
            <a:r>
              <a:rPr lang="en-US" sz="2400" b="1" i="1" dirty="0" smtClean="0">
                <a:solidFill>
                  <a:srgbClr val="FF0000"/>
                </a:solidFill>
              </a:rPr>
              <a:t>C </a:t>
            </a:r>
            <a:r>
              <a:rPr lang="en-US" sz="2400" b="1" i="1" dirty="0">
                <a:solidFill>
                  <a:srgbClr val="FF0000"/>
                </a:solidFill>
              </a:rPr>
              <a:t>– </a:t>
            </a:r>
            <a:r>
              <a:rPr lang="en-US" sz="2400" b="1" i="1" dirty="0" smtClean="0">
                <a:solidFill>
                  <a:srgbClr val="FF0000"/>
                </a:solidFill>
              </a:rPr>
              <a:t>700 </a:t>
            </a:r>
            <a:r>
              <a:rPr lang="en-US" sz="2400" b="1" i="1" dirty="0" smtClean="0">
                <a:solidFill>
                  <a:srgbClr val="FF0000"/>
                </a:solidFill>
                <a:latin typeface="Calibri"/>
              </a:rPr>
              <a:t>°</a:t>
            </a:r>
            <a:r>
              <a:rPr lang="en-US" sz="2400" b="1" i="1" dirty="0" smtClean="0">
                <a:solidFill>
                  <a:srgbClr val="FF0000"/>
                </a:solidFill>
              </a:rPr>
              <a:t>C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5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Haloglass</a:t>
            </a:r>
            <a:r>
              <a:rPr lang="en-US" baseline="30000" dirty="0" err="1" smtClean="0"/>
              <a:t>TM</a:t>
            </a:r>
            <a:endParaRPr lang="en-US" baseline="30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561" y="1285305"/>
            <a:ext cx="5057403" cy="400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4651060" y="1521948"/>
            <a:ext cx="4283959" cy="3212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32764" y="4851708"/>
            <a:ext cx="19896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i="1" dirty="0" err="1" smtClean="0"/>
              <a:t>Haloglass</a:t>
            </a:r>
            <a:r>
              <a:rPr lang="en-US" sz="2200" b="1" i="1" dirty="0" smtClean="0"/>
              <a:t> RX</a:t>
            </a:r>
            <a:endParaRPr lang="en-US" sz="2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798215" y="4854895"/>
            <a:ext cx="2005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i="1" dirty="0" err="1" smtClean="0"/>
              <a:t>Haloglass</a:t>
            </a:r>
            <a:r>
              <a:rPr lang="en-US" sz="2200" b="1" i="1" dirty="0" smtClean="0"/>
              <a:t> CK</a:t>
            </a:r>
            <a:endParaRPr lang="en-US" sz="22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36726" y="5540147"/>
            <a:ext cx="7388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FF0000"/>
                </a:solidFill>
              </a:rPr>
              <a:t>Low viscosity, high heat capacity fluids for applications exceeding 1000 </a:t>
            </a:r>
            <a:r>
              <a:rPr lang="en-US" sz="2400" b="1" i="1" dirty="0" smtClean="0">
                <a:solidFill>
                  <a:srgbClr val="FF0000"/>
                </a:solidFill>
                <a:latin typeface="Calibri"/>
              </a:rPr>
              <a:t>°</a:t>
            </a:r>
            <a:r>
              <a:rPr lang="en-US" sz="2400" b="1" i="1" dirty="0" smtClean="0">
                <a:solidFill>
                  <a:srgbClr val="FF0000"/>
                </a:solidFill>
              </a:rPr>
              <a:t>C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27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pitch in 3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76375"/>
            <a:ext cx="8077200" cy="452596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400" dirty="0" smtClean="0"/>
              <a:t>Renewable energy needs big storage – 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12,000 megawatts </a:t>
            </a:r>
            <a:r>
              <a:rPr lang="en-US" sz="2400" dirty="0" smtClean="0"/>
              <a:t>in California alone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Halotechnics has the solution – </a:t>
            </a:r>
            <a:br>
              <a:rPr lang="en-US" sz="2400" dirty="0" smtClean="0"/>
            </a:br>
            <a:r>
              <a:rPr lang="en-US" sz="2400" dirty="0" smtClean="0"/>
              <a:t>	We store electricity as heat, </a:t>
            </a:r>
            <a:r>
              <a:rPr lang="en-US" sz="2400" dirty="0" smtClean="0">
                <a:solidFill>
                  <a:srgbClr val="0000FF"/>
                </a:solidFill>
              </a:rPr>
              <a:t>partnering with Shell</a:t>
            </a:r>
            <a:endParaRPr lang="en-US" sz="2200" dirty="0" smtClean="0">
              <a:solidFill>
                <a:srgbClr val="0000F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400" dirty="0" smtClean="0"/>
              <a:t>We’re offering you a great deal to get involved – </a:t>
            </a:r>
            <a:br>
              <a:rPr lang="en-US" sz="2400" dirty="0" smtClean="0"/>
            </a:br>
            <a:r>
              <a:rPr lang="en-US" sz="2400" dirty="0" smtClean="0"/>
              <a:t>	Raising $500k notes with </a:t>
            </a:r>
            <a:r>
              <a:rPr lang="en-US" sz="2400" dirty="0" smtClean="0">
                <a:solidFill>
                  <a:srgbClr val="0000FF"/>
                </a:solidFill>
              </a:rPr>
              <a:t>$2.25M cap</a:t>
            </a:r>
          </a:p>
        </p:txBody>
      </p:sp>
    </p:spTree>
    <p:extLst>
      <p:ext uri="{BB962C8B-B14F-4D97-AF65-F5344CB8AC3E}">
        <p14:creationId xmlns:p14="http://schemas.microsoft.com/office/powerpoint/2010/main" val="300466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AutoShape 4"/>
          <p:cNvSpPr>
            <a:spLocks noChangeAspect="1" noChangeArrowheads="1" noTextEdit="1"/>
          </p:cNvSpPr>
          <p:nvPr/>
        </p:nvSpPr>
        <p:spPr bwMode="auto">
          <a:xfrm>
            <a:off x="774639" y="1782763"/>
            <a:ext cx="8027988" cy="454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1294549" y="1847772"/>
            <a:ext cx="7023100" cy="3906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199" name="Freeform 8"/>
          <p:cNvSpPr>
            <a:spLocks noEditPoints="1"/>
          </p:cNvSpPr>
          <p:nvPr/>
        </p:nvSpPr>
        <p:spPr bwMode="auto">
          <a:xfrm>
            <a:off x="1277877" y="1900238"/>
            <a:ext cx="7023100" cy="3613151"/>
          </a:xfrm>
          <a:custGeom>
            <a:avLst/>
            <a:gdLst>
              <a:gd name="T0" fmla="*/ 7023101 w 4424"/>
              <a:gd name="T1" fmla="*/ 3605213 h 2276"/>
              <a:gd name="T2" fmla="*/ 0 w 4424"/>
              <a:gd name="T3" fmla="*/ 3613150 h 2276"/>
              <a:gd name="T4" fmla="*/ 0 w 4424"/>
              <a:gd name="T5" fmla="*/ 3305175 h 2276"/>
              <a:gd name="T6" fmla="*/ 7023101 w 4424"/>
              <a:gd name="T7" fmla="*/ 3313113 h 2276"/>
              <a:gd name="T8" fmla="*/ 0 w 4424"/>
              <a:gd name="T9" fmla="*/ 3305175 h 2276"/>
              <a:gd name="T10" fmla="*/ 7023101 w 4424"/>
              <a:gd name="T11" fmla="*/ 3005138 h 2276"/>
              <a:gd name="T12" fmla="*/ 0 w 4424"/>
              <a:gd name="T13" fmla="*/ 3013075 h 2276"/>
              <a:gd name="T14" fmla="*/ 0 w 4424"/>
              <a:gd name="T15" fmla="*/ 2703513 h 2276"/>
              <a:gd name="T16" fmla="*/ 7023101 w 4424"/>
              <a:gd name="T17" fmla="*/ 2711450 h 2276"/>
              <a:gd name="T18" fmla="*/ 0 w 4424"/>
              <a:gd name="T19" fmla="*/ 2703513 h 2276"/>
              <a:gd name="T20" fmla="*/ 7023101 w 4424"/>
              <a:gd name="T21" fmla="*/ 2403475 h 2276"/>
              <a:gd name="T22" fmla="*/ 0 w 4424"/>
              <a:gd name="T23" fmla="*/ 2411413 h 2276"/>
              <a:gd name="T24" fmla="*/ 0 w 4424"/>
              <a:gd name="T25" fmla="*/ 2101850 h 2276"/>
              <a:gd name="T26" fmla="*/ 7023101 w 4424"/>
              <a:gd name="T27" fmla="*/ 2109788 h 2276"/>
              <a:gd name="T28" fmla="*/ 0 w 4424"/>
              <a:gd name="T29" fmla="*/ 2101850 h 2276"/>
              <a:gd name="T30" fmla="*/ 7023101 w 4424"/>
              <a:gd name="T31" fmla="*/ 1801813 h 2276"/>
              <a:gd name="T32" fmla="*/ 0 w 4424"/>
              <a:gd name="T33" fmla="*/ 1809750 h 2276"/>
              <a:gd name="T34" fmla="*/ 0 w 4424"/>
              <a:gd name="T35" fmla="*/ 1501775 h 2276"/>
              <a:gd name="T36" fmla="*/ 7023101 w 4424"/>
              <a:gd name="T37" fmla="*/ 1509713 h 2276"/>
              <a:gd name="T38" fmla="*/ 0 w 4424"/>
              <a:gd name="T39" fmla="*/ 1501775 h 2276"/>
              <a:gd name="T40" fmla="*/ 7023101 w 4424"/>
              <a:gd name="T41" fmla="*/ 1201738 h 2276"/>
              <a:gd name="T42" fmla="*/ 0 w 4424"/>
              <a:gd name="T43" fmla="*/ 1209675 h 2276"/>
              <a:gd name="T44" fmla="*/ 0 w 4424"/>
              <a:gd name="T45" fmla="*/ 901700 h 2276"/>
              <a:gd name="T46" fmla="*/ 7023101 w 4424"/>
              <a:gd name="T47" fmla="*/ 909638 h 2276"/>
              <a:gd name="T48" fmla="*/ 0 w 4424"/>
              <a:gd name="T49" fmla="*/ 901700 h 2276"/>
              <a:gd name="T50" fmla="*/ 7023101 w 4424"/>
              <a:gd name="T51" fmla="*/ 600075 h 2276"/>
              <a:gd name="T52" fmla="*/ 0 w 4424"/>
              <a:gd name="T53" fmla="*/ 608013 h 2276"/>
              <a:gd name="T54" fmla="*/ 0 w 4424"/>
              <a:gd name="T55" fmla="*/ 300038 h 2276"/>
              <a:gd name="T56" fmla="*/ 7023101 w 4424"/>
              <a:gd name="T57" fmla="*/ 307975 h 2276"/>
              <a:gd name="T58" fmla="*/ 0 w 4424"/>
              <a:gd name="T59" fmla="*/ 300038 h 2276"/>
              <a:gd name="T60" fmla="*/ 7023101 w 4424"/>
              <a:gd name="T61" fmla="*/ 0 h 2276"/>
              <a:gd name="T62" fmla="*/ 0 w 4424"/>
              <a:gd name="T63" fmla="*/ 7938 h 227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424" h="2276">
                <a:moveTo>
                  <a:pt x="0" y="2271"/>
                </a:moveTo>
                <a:lnTo>
                  <a:pt x="4424" y="2271"/>
                </a:lnTo>
                <a:lnTo>
                  <a:pt x="4424" y="2276"/>
                </a:lnTo>
                <a:lnTo>
                  <a:pt x="0" y="2276"/>
                </a:lnTo>
                <a:lnTo>
                  <a:pt x="0" y="2271"/>
                </a:lnTo>
                <a:close/>
                <a:moveTo>
                  <a:pt x="0" y="2082"/>
                </a:moveTo>
                <a:lnTo>
                  <a:pt x="4424" y="2082"/>
                </a:lnTo>
                <a:lnTo>
                  <a:pt x="4424" y="2087"/>
                </a:lnTo>
                <a:lnTo>
                  <a:pt x="0" y="2087"/>
                </a:lnTo>
                <a:lnTo>
                  <a:pt x="0" y="2082"/>
                </a:lnTo>
                <a:close/>
                <a:moveTo>
                  <a:pt x="0" y="1893"/>
                </a:moveTo>
                <a:lnTo>
                  <a:pt x="4424" y="1893"/>
                </a:lnTo>
                <a:lnTo>
                  <a:pt x="4424" y="1898"/>
                </a:lnTo>
                <a:lnTo>
                  <a:pt x="0" y="1898"/>
                </a:lnTo>
                <a:lnTo>
                  <a:pt x="0" y="1893"/>
                </a:lnTo>
                <a:close/>
                <a:moveTo>
                  <a:pt x="0" y="1703"/>
                </a:moveTo>
                <a:lnTo>
                  <a:pt x="4424" y="1703"/>
                </a:lnTo>
                <a:lnTo>
                  <a:pt x="4424" y="1708"/>
                </a:lnTo>
                <a:lnTo>
                  <a:pt x="0" y="1708"/>
                </a:lnTo>
                <a:lnTo>
                  <a:pt x="0" y="1703"/>
                </a:lnTo>
                <a:close/>
                <a:moveTo>
                  <a:pt x="0" y="1514"/>
                </a:moveTo>
                <a:lnTo>
                  <a:pt x="4424" y="1514"/>
                </a:lnTo>
                <a:lnTo>
                  <a:pt x="4424" y="1519"/>
                </a:lnTo>
                <a:lnTo>
                  <a:pt x="0" y="1519"/>
                </a:lnTo>
                <a:lnTo>
                  <a:pt x="0" y="1514"/>
                </a:lnTo>
                <a:close/>
                <a:moveTo>
                  <a:pt x="0" y="1324"/>
                </a:moveTo>
                <a:lnTo>
                  <a:pt x="4424" y="1324"/>
                </a:lnTo>
                <a:lnTo>
                  <a:pt x="4424" y="1329"/>
                </a:lnTo>
                <a:lnTo>
                  <a:pt x="0" y="1329"/>
                </a:lnTo>
                <a:lnTo>
                  <a:pt x="0" y="1324"/>
                </a:lnTo>
                <a:close/>
                <a:moveTo>
                  <a:pt x="0" y="1135"/>
                </a:moveTo>
                <a:lnTo>
                  <a:pt x="4424" y="1135"/>
                </a:lnTo>
                <a:lnTo>
                  <a:pt x="4424" y="1140"/>
                </a:lnTo>
                <a:lnTo>
                  <a:pt x="0" y="1140"/>
                </a:lnTo>
                <a:lnTo>
                  <a:pt x="0" y="1135"/>
                </a:lnTo>
                <a:close/>
                <a:moveTo>
                  <a:pt x="0" y="946"/>
                </a:moveTo>
                <a:lnTo>
                  <a:pt x="4424" y="946"/>
                </a:lnTo>
                <a:lnTo>
                  <a:pt x="4424" y="951"/>
                </a:lnTo>
                <a:lnTo>
                  <a:pt x="0" y="951"/>
                </a:lnTo>
                <a:lnTo>
                  <a:pt x="0" y="946"/>
                </a:lnTo>
                <a:close/>
                <a:moveTo>
                  <a:pt x="0" y="757"/>
                </a:moveTo>
                <a:lnTo>
                  <a:pt x="4424" y="757"/>
                </a:lnTo>
                <a:lnTo>
                  <a:pt x="4424" y="762"/>
                </a:lnTo>
                <a:lnTo>
                  <a:pt x="0" y="762"/>
                </a:lnTo>
                <a:lnTo>
                  <a:pt x="0" y="757"/>
                </a:lnTo>
                <a:close/>
                <a:moveTo>
                  <a:pt x="0" y="568"/>
                </a:moveTo>
                <a:lnTo>
                  <a:pt x="4424" y="568"/>
                </a:lnTo>
                <a:lnTo>
                  <a:pt x="4424" y="573"/>
                </a:lnTo>
                <a:lnTo>
                  <a:pt x="0" y="573"/>
                </a:lnTo>
                <a:lnTo>
                  <a:pt x="0" y="568"/>
                </a:lnTo>
                <a:close/>
                <a:moveTo>
                  <a:pt x="0" y="378"/>
                </a:moveTo>
                <a:lnTo>
                  <a:pt x="4424" y="378"/>
                </a:lnTo>
                <a:lnTo>
                  <a:pt x="4424" y="383"/>
                </a:lnTo>
                <a:lnTo>
                  <a:pt x="0" y="383"/>
                </a:lnTo>
                <a:lnTo>
                  <a:pt x="0" y="378"/>
                </a:lnTo>
                <a:close/>
                <a:moveTo>
                  <a:pt x="0" y="189"/>
                </a:moveTo>
                <a:lnTo>
                  <a:pt x="4424" y="189"/>
                </a:lnTo>
                <a:lnTo>
                  <a:pt x="4424" y="194"/>
                </a:lnTo>
                <a:lnTo>
                  <a:pt x="0" y="194"/>
                </a:lnTo>
                <a:lnTo>
                  <a:pt x="0" y="189"/>
                </a:lnTo>
                <a:close/>
                <a:moveTo>
                  <a:pt x="0" y="0"/>
                </a:moveTo>
                <a:lnTo>
                  <a:pt x="4424" y="0"/>
                </a:lnTo>
                <a:lnTo>
                  <a:pt x="4424" y="5"/>
                </a:lnTo>
                <a:lnTo>
                  <a:pt x="0" y="5"/>
                </a:lnTo>
                <a:lnTo>
                  <a:pt x="0" y="0"/>
                </a:lnTo>
                <a:close/>
              </a:path>
            </a:pathLst>
          </a:custGeom>
          <a:solidFill>
            <a:srgbClr val="868686"/>
          </a:solidFill>
          <a:ln w="1" cap="flat">
            <a:solidFill>
              <a:srgbClr val="868686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8296214" y="1903411"/>
            <a:ext cx="7938" cy="3906837"/>
          </a:xfrm>
          <a:prstGeom prst="rect">
            <a:avLst/>
          </a:prstGeom>
          <a:solidFill>
            <a:srgbClr val="868686"/>
          </a:solidFill>
          <a:ln w="1">
            <a:solidFill>
              <a:srgbClr val="868686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10"/>
          <p:cNvSpPr>
            <a:spLocks noEditPoints="1"/>
          </p:cNvSpPr>
          <p:nvPr/>
        </p:nvSpPr>
        <p:spPr bwMode="auto">
          <a:xfrm>
            <a:off x="8300981" y="1900238"/>
            <a:ext cx="33337" cy="3914775"/>
          </a:xfrm>
          <a:custGeom>
            <a:avLst/>
            <a:gdLst>
              <a:gd name="T0" fmla="*/ 0 w 21"/>
              <a:gd name="T1" fmla="*/ 3906838 h 2466"/>
              <a:gd name="T2" fmla="*/ 33338 w 21"/>
              <a:gd name="T3" fmla="*/ 3906838 h 2466"/>
              <a:gd name="T4" fmla="*/ 33338 w 21"/>
              <a:gd name="T5" fmla="*/ 3914775 h 2466"/>
              <a:gd name="T6" fmla="*/ 0 w 21"/>
              <a:gd name="T7" fmla="*/ 3914775 h 2466"/>
              <a:gd name="T8" fmla="*/ 0 w 21"/>
              <a:gd name="T9" fmla="*/ 3906838 h 2466"/>
              <a:gd name="T10" fmla="*/ 0 w 21"/>
              <a:gd name="T11" fmla="*/ 3516313 h 2466"/>
              <a:gd name="T12" fmla="*/ 33338 w 21"/>
              <a:gd name="T13" fmla="*/ 3516313 h 2466"/>
              <a:gd name="T14" fmla="*/ 33338 w 21"/>
              <a:gd name="T15" fmla="*/ 3524250 h 2466"/>
              <a:gd name="T16" fmla="*/ 0 w 21"/>
              <a:gd name="T17" fmla="*/ 3524250 h 2466"/>
              <a:gd name="T18" fmla="*/ 0 w 21"/>
              <a:gd name="T19" fmla="*/ 3516313 h 2466"/>
              <a:gd name="T20" fmla="*/ 0 w 21"/>
              <a:gd name="T21" fmla="*/ 3125788 h 2466"/>
              <a:gd name="T22" fmla="*/ 33338 w 21"/>
              <a:gd name="T23" fmla="*/ 3125788 h 2466"/>
              <a:gd name="T24" fmla="*/ 33338 w 21"/>
              <a:gd name="T25" fmla="*/ 3133725 h 2466"/>
              <a:gd name="T26" fmla="*/ 0 w 21"/>
              <a:gd name="T27" fmla="*/ 3133725 h 2466"/>
              <a:gd name="T28" fmla="*/ 0 w 21"/>
              <a:gd name="T29" fmla="*/ 3125788 h 2466"/>
              <a:gd name="T30" fmla="*/ 0 w 21"/>
              <a:gd name="T31" fmla="*/ 2733675 h 2466"/>
              <a:gd name="T32" fmla="*/ 33338 w 21"/>
              <a:gd name="T33" fmla="*/ 2733675 h 2466"/>
              <a:gd name="T34" fmla="*/ 33338 w 21"/>
              <a:gd name="T35" fmla="*/ 2741613 h 2466"/>
              <a:gd name="T36" fmla="*/ 0 w 21"/>
              <a:gd name="T37" fmla="*/ 2741613 h 2466"/>
              <a:gd name="T38" fmla="*/ 0 w 21"/>
              <a:gd name="T39" fmla="*/ 2733675 h 2466"/>
              <a:gd name="T40" fmla="*/ 0 w 21"/>
              <a:gd name="T41" fmla="*/ 2343150 h 2466"/>
              <a:gd name="T42" fmla="*/ 33338 w 21"/>
              <a:gd name="T43" fmla="*/ 2343150 h 2466"/>
              <a:gd name="T44" fmla="*/ 33338 w 21"/>
              <a:gd name="T45" fmla="*/ 2351088 h 2466"/>
              <a:gd name="T46" fmla="*/ 0 w 21"/>
              <a:gd name="T47" fmla="*/ 2351088 h 2466"/>
              <a:gd name="T48" fmla="*/ 0 w 21"/>
              <a:gd name="T49" fmla="*/ 2343150 h 2466"/>
              <a:gd name="T50" fmla="*/ 0 w 21"/>
              <a:gd name="T51" fmla="*/ 1952625 h 2466"/>
              <a:gd name="T52" fmla="*/ 33338 w 21"/>
              <a:gd name="T53" fmla="*/ 1952625 h 2466"/>
              <a:gd name="T54" fmla="*/ 33338 w 21"/>
              <a:gd name="T55" fmla="*/ 1960563 h 2466"/>
              <a:gd name="T56" fmla="*/ 0 w 21"/>
              <a:gd name="T57" fmla="*/ 1960563 h 2466"/>
              <a:gd name="T58" fmla="*/ 0 w 21"/>
              <a:gd name="T59" fmla="*/ 1952625 h 2466"/>
              <a:gd name="T60" fmla="*/ 0 w 21"/>
              <a:gd name="T61" fmla="*/ 1562100 h 2466"/>
              <a:gd name="T62" fmla="*/ 33338 w 21"/>
              <a:gd name="T63" fmla="*/ 1562100 h 2466"/>
              <a:gd name="T64" fmla="*/ 33338 w 21"/>
              <a:gd name="T65" fmla="*/ 1570038 h 2466"/>
              <a:gd name="T66" fmla="*/ 0 w 21"/>
              <a:gd name="T67" fmla="*/ 1570038 h 2466"/>
              <a:gd name="T68" fmla="*/ 0 w 21"/>
              <a:gd name="T69" fmla="*/ 1562100 h 2466"/>
              <a:gd name="T70" fmla="*/ 0 w 21"/>
              <a:gd name="T71" fmla="*/ 1169988 h 2466"/>
              <a:gd name="T72" fmla="*/ 33338 w 21"/>
              <a:gd name="T73" fmla="*/ 1169988 h 2466"/>
              <a:gd name="T74" fmla="*/ 33338 w 21"/>
              <a:gd name="T75" fmla="*/ 1177925 h 2466"/>
              <a:gd name="T76" fmla="*/ 0 w 21"/>
              <a:gd name="T77" fmla="*/ 1177925 h 2466"/>
              <a:gd name="T78" fmla="*/ 0 w 21"/>
              <a:gd name="T79" fmla="*/ 1169988 h 2466"/>
              <a:gd name="T80" fmla="*/ 0 w 21"/>
              <a:gd name="T81" fmla="*/ 781050 h 2466"/>
              <a:gd name="T82" fmla="*/ 33338 w 21"/>
              <a:gd name="T83" fmla="*/ 781050 h 2466"/>
              <a:gd name="T84" fmla="*/ 33338 w 21"/>
              <a:gd name="T85" fmla="*/ 788988 h 2466"/>
              <a:gd name="T86" fmla="*/ 0 w 21"/>
              <a:gd name="T87" fmla="*/ 788988 h 2466"/>
              <a:gd name="T88" fmla="*/ 0 w 21"/>
              <a:gd name="T89" fmla="*/ 781050 h 2466"/>
              <a:gd name="T90" fmla="*/ 0 w 21"/>
              <a:gd name="T91" fmla="*/ 388938 h 2466"/>
              <a:gd name="T92" fmla="*/ 33338 w 21"/>
              <a:gd name="T93" fmla="*/ 388938 h 2466"/>
              <a:gd name="T94" fmla="*/ 33338 w 21"/>
              <a:gd name="T95" fmla="*/ 396875 h 2466"/>
              <a:gd name="T96" fmla="*/ 0 w 21"/>
              <a:gd name="T97" fmla="*/ 396875 h 2466"/>
              <a:gd name="T98" fmla="*/ 0 w 21"/>
              <a:gd name="T99" fmla="*/ 388938 h 2466"/>
              <a:gd name="T100" fmla="*/ 0 w 21"/>
              <a:gd name="T101" fmla="*/ 0 h 2466"/>
              <a:gd name="T102" fmla="*/ 33338 w 21"/>
              <a:gd name="T103" fmla="*/ 0 h 2466"/>
              <a:gd name="T104" fmla="*/ 33338 w 21"/>
              <a:gd name="T105" fmla="*/ 7938 h 2466"/>
              <a:gd name="T106" fmla="*/ 0 w 21"/>
              <a:gd name="T107" fmla="*/ 7938 h 2466"/>
              <a:gd name="T108" fmla="*/ 0 w 21"/>
              <a:gd name="T109" fmla="*/ 0 h 246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1" h="2466">
                <a:moveTo>
                  <a:pt x="0" y="2461"/>
                </a:moveTo>
                <a:lnTo>
                  <a:pt x="21" y="2461"/>
                </a:lnTo>
                <a:lnTo>
                  <a:pt x="21" y="2466"/>
                </a:lnTo>
                <a:lnTo>
                  <a:pt x="0" y="2466"/>
                </a:lnTo>
                <a:lnTo>
                  <a:pt x="0" y="2461"/>
                </a:lnTo>
                <a:close/>
                <a:moveTo>
                  <a:pt x="0" y="2215"/>
                </a:moveTo>
                <a:lnTo>
                  <a:pt x="21" y="2215"/>
                </a:lnTo>
                <a:lnTo>
                  <a:pt x="21" y="2220"/>
                </a:lnTo>
                <a:lnTo>
                  <a:pt x="0" y="2220"/>
                </a:lnTo>
                <a:lnTo>
                  <a:pt x="0" y="2215"/>
                </a:lnTo>
                <a:close/>
                <a:moveTo>
                  <a:pt x="0" y="1969"/>
                </a:moveTo>
                <a:lnTo>
                  <a:pt x="21" y="1969"/>
                </a:lnTo>
                <a:lnTo>
                  <a:pt x="21" y="1974"/>
                </a:lnTo>
                <a:lnTo>
                  <a:pt x="0" y="1974"/>
                </a:lnTo>
                <a:lnTo>
                  <a:pt x="0" y="1969"/>
                </a:lnTo>
                <a:close/>
                <a:moveTo>
                  <a:pt x="0" y="1722"/>
                </a:moveTo>
                <a:lnTo>
                  <a:pt x="21" y="1722"/>
                </a:lnTo>
                <a:lnTo>
                  <a:pt x="21" y="1727"/>
                </a:lnTo>
                <a:lnTo>
                  <a:pt x="0" y="1727"/>
                </a:lnTo>
                <a:lnTo>
                  <a:pt x="0" y="1722"/>
                </a:lnTo>
                <a:close/>
                <a:moveTo>
                  <a:pt x="0" y="1476"/>
                </a:moveTo>
                <a:lnTo>
                  <a:pt x="21" y="1476"/>
                </a:lnTo>
                <a:lnTo>
                  <a:pt x="21" y="1481"/>
                </a:lnTo>
                <a:lnTo>
                  <a:pt x="0" y="1481"/>
                </a:lnTo>
                <a:lnTo>
                  <a:pt x="0" y="1476"/>
                </a:lnTo>
                <a:close/>
                <a:moveTo>
                  <a:pt x="0" y="1230"/>
                </a:moveTo>
                <a:lnTo>
                  <a:pt x="21" y="1230"/>
                </a:lnTo>
                <a:lnTo>
                  <a:pt x="21" y="1235"/>
                </a:lnTo>
                <a:lnTo>
                  <a:pt x="0" y="1235"/>
                </a:lnTo>
                <a:lnTo>
                  <a:pt x="0" y="1230"/>
                </a:lnTo>
                <a:close/>
                <a:moveTo>
                  <a:pt x="0" y="984"/>
                </a:moveTo>
                <a:lnTo>
                  <a:pt x="21" y="984"/>
                </a:lnTo>
                <a:lnTo>
                  <a:pt x="21" y="989"/>
                </a:lnTo>
                <a:lnTo>
                  <a:pt x="0" y="989"/>
                </a:lnTo>
                <a:lnTo>
                  <a:pt x="0" y="984"/>
                </a:lnTo>
                <a:close/>
                <a:moveTo>
                  <a:pt x="0" y="737"/>
                </a:moveTo>
                <a:lnTo>
                  <a:pt x="21" y="737"/>
                </a:lnTo>
                <a:lnTo>
                  <a:pt x="21" y="742"/>
                </a:lnTo>
                <a:lnTo>
                  <a:pt x="0" y="742"/>
                </a:lnTo>
                <a:lnTo>
                  <a:pt x="0" y="737"/>
                </a:lnTo>
                <a:close/>
                <a:moveTo>
                  <a:pt x="0" y="492"/>
                </a:moveTo>
                <a:lnTo>
                  <a:pt x="21" y="492"/>
                </a:lnTo>
                <a:lnTo>
                  <a:pt x="21" y="497"/>
                </a:lnTo>
                <a:lnTo>
                  <a:pt x="0" y="497"/>
                </a:lnTo>
                <a:lnTo>
                  <a:pt x="0" y="492"/>
                </a:lnTo>
                <a:close/>
                <a:moveTo>
                  <a:pt x="0" y="245"/>
                </a:moveTo>
                <a:lnTo>
                  <a:pt x="21" y="245"/>
                </a:lnTo>
                <a:lnTo>
                  <a:pt x="21" y="250"/>
                </a:lnTo>
                <a:lnTo>
                  <a:pt x="0" y="250"/>
                </a:lnTo>
                <a:lnTo>
                  <a:pt x="0" y="245"/>
                </a:lnTo>
                <a:close/>
                <a:moveTo>
                  <a:pt x="0" y="0"/>
                </a:moveTo>
                <a:lnTo>
                  <a:pt x="21" y="0"/>
                </a:lnTo>
                <a:lnTo>
                  <a:pt x="21" y="5"/>
                </a:lnTo>
                <a:lnTo>
                  <a:pt x="0" y="5"/>
                </a:lnTo>
                <a:lnTo>
                  <a:pt x="0" y="0"/>
                </a:lnTo>
                <a:close/>
              </a:path>
            </a:pathLst>
          </a:custGeom>
          <a:solidFill>
            <a:srgbClr val="868686"/>
          </a:solidFill>
          <a:ln w="1" cap="flat">
            <a:solidFill>
              <a:srgbClr val="868686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Rectangle 11"/>
          <p:cNvSpPr>
            <a:spLocks noChangeArrowheads="1"/>
          </p:cNvSpPr>
          <p:nvPr/>
        </p:nvSpPr>
        <p:spPr bwMode="auto">
          <a:xfrm>
            <a:off x="1277877" y="5807072"/>
            <a:ext cx="7023100" cy="7939"/>
          </a:xfrm>
          <a:prstGeom prst="rect">
            <a:avLst/>
          </a:prstGeom>
          <a:solidFill>
            <a:srgbClr val="868686"/>
          </a:solidFill>
          <a:ln w="1">
            <a:solidFill>
              <a:srgbClr val="868686"/>
            </a:solidFill>
            <a:bevel/>
            <a:headEnd/>
            <a:tailEnd/>
          </a:ln>
        </p:spPr>
        <p:txBody>
          <a:bodyPr/>
          <a:lstStyle/>
          <a:p>
            <a:endParaRPr lang="en-US" sz="1200" b="1"/>
          </a:p>
        </p:txBody>
      </p:sp>
      <p:sp>
        <p:nvSpPr>
          <p:cNvPr id="8203" name="Freeform 12"/>
          <p:cNvSpPr>
            <a:spLocks noEditPoints="1"/>
          </p:cNvSpPr>
          <p:nvPr/>
        </p:nvSpPr>
        <p:spPr bwMode="auto">
          <a:xfrm>
            <a:off x="1273114" y="5810248"/>
            <a:ext cx="7027863" cy="33339"/>
          </a:xfrm>
          <a:custGeom>
            <a:avLst/>
            <a:gdLst>
              <a:gd name="T0" fmla="*/ 7938 w 4427"/>
              <a:gd name="T1" fmla="*/ 33338 h 21"/>
              <a:gd name="T2" fmla="*/ 0 w 4427"/>
              <a:gd name="T3" fmla="*/ 0 h 21"/>
              <a:gd name="T4" fmla="*/ 447675 w 4427"/>
              <a:gd name="T5" fmla="*/ 0 h 21"/>
              <a:gd name="T6" fmla="*/ 439738 w 4427"/>
              <a:gd name="T7" fmla="*/ 33338 h 21"/>
              <a:gd name="T8" fmla="*/ 447675 w 4427"/>
              <a:gd name="T9" fmla="*/ 0 h 21"/>
              <a:gd name="T10" fmla="*/ 884238 w 4427"/>
              <a:gd name="T11" fmla="*/ 33338 h 21"/>
              <a:gd name="T12" fmla="*/ 876300 w 4427"/>
              <a:gd name="T13" fmla="*/ 0 h 21"/>
              <a:gd name="T14" fmla="*/ 1323975 w 4427"/>
              <a:gd name="T15" fmla="*/ 0 h 21"/>
              <a:gd name="T16" fmla="*/ 1316038 w 4427"/>
              <a:gd name="T17" fmla="*/ 33338 h 21"/>
              <a:gd name="T18" fmla="*/ 1323975 w 4427"/>
              <a:gd name="T19" fmla="*/ 0 h 21"/>
              <a:gd name="T20" fmla="*/ 1762125 w 4427"/>
              <a:gd name="T21" fmla="*/ 33338 h 21"/>
              <a:gd name="T22" fmla="*/ 1754188 w 4427"/>
              <a:gd name="T23" fmla="*/ 0 h 21"/>
              <a:gd name="T24" fmla="*/ 2201863 w 4427"/>
              <a:gd name="T25" fmla="*/ 0 h 21"/>
              <a:gd name="T26" fmla="*/ 2193925 w 4427"/>
              <a:gd name="T27" fmla="*/ 33338 h 21"/>
              <a:gd name="T28" fmla="*/ 2201863 w 4427"/>
              <a:gd name="T29" fmla="*/ 0 h 21"/>
              <a:gd name="T30" fmla="*/ 2640013 w 4427"/>
              <a:gd name="T31" fmla="*/ 33338 h 21"/>
              <a:gd name="T32" fmla="*/ 2632075 w 4427"/>
              <a:gd name="T33" fmla="*/ 0 h 21"/>
              <a:gd name="T34" fmla="*/ 3079750 w 4427"/>
              <a:gd name="T35" fmla="*/ 0 h 21"/>
              <a:gd name="T36" fmla="*/ 3071813 w 4427"/>
              <a:gd name="T37" fmla="*/ 33338 h 21"/>
              <a:gd name="T38" fmla="*/ 3079750 w 4427"/>
              <a:gd name="T39" fmla="*/ 0 h 21"/>
              <a:gd name="T40" fmla="*/ 3517900 w 4427"/>
              <a:gd name="T41" fmla="*/ 33338 h 21"/>
              <a:gd name="T42" fmla="*/ 3509963 w 4427"/>
              <a:gd name="T43" fmla="*/ 0 h 21"/>
              <a:gd name="T44" fmla="*/ 3957638 w 4427"/>
              <a:gd name="T45" fmla="*/ 0 h 21"/>
              <a:gd name="T46" fmla="*/ 3949700 w 4427"/>
              <a:gd name="T47" fmla="*/ 33338 h 21"/>
              <a:gd name="T48" fmla="*/ 3957638 w 4427"/>
              <a:gd name="T49" fmla="*/ 0 h 21"/>
              <a:gd name="T50" fmla="*/ 4394200 w 4427"/>
              <a:gd name="T51" fmla="*/ 33338 h 21"/>
              <a:gd name="T52" fmla="*/ 4386263 w 4427"/>
              <a:gd name="T53" fmla="*/ 0 h 21"/>
              <a:gd name="T54" fmla="*/ 4833938 w 4427"/>
              <a:gd name="T55" fmla="*/ 0 h 21"/>
              <a:gd name="T56" fmla="*/ 4826000 w 4427"/>
              <a:gd name="T57" fmla="*/ 33338 h 21"/>
              <a:gd name="T58" fmla="*/ 4833938 w 4427"/>
              <a:gd name="T59" fmla="*/ 0 h 21"/>
              <a:gd name="T60" fmla="*/ 5272088 w 4427"/>
              <a:gd name="T61" fmla="*/ 33338 h 21"/>
              <a:gd name="T62" fmla="*/ 5264150 w 4427"/>
              <a:gd name="T63" fmla="*/ 0 h 21"/>
              <a:gd name="T64" fmla="*/ 5711825 w 4427"/>
              <a:gd name="T65" fmla="*/ 0 h 21"/>
              <a:gd name="T66" fmla="*/ 5703888 w 4427"/>
              <a:gd name="T67" fmla="*/ 33338 h 21"/>
              <a:gd name="T68" fmla="*/ 5711825 w 4427"/>
              <a:gd name="T69" fmla="*/ 0 h 21"/>
              <a:gd name="T70" fmla="*/ 6149975 w 4427"/>
              <a:gd name="T71" fmla="*/ 33338 h 21"/>
              <a:gd name="T72" fmla="*/ 6142038 w 4427"/>
              <a:gd name="T73" fmla="*/ 0 h 21"/>
              <a:gd name="T74" fmla="*/ 6589713 w 4427"/>
              <a:gd name="T75" fmla="*/ 0 h 21"/>
              <a:gd name="T76" fmla="*/ 6581775 w 4427"/>
              <a:gd name="T77" fmla="*/ 33338 h 21"/>
              <a:gd name="T78" fmla="*/ 6589713 w 4427"/>
              <a:gd name="T79" fmla="*/ 0 h 21"/>
              <a:gd name="T80" fmla="*/ 7027863 w 4427"/>
              <a:gd name="T81" fmla="*/ 33338 h 21"/>
              <a:gd name="T82" fmla="*/ 7019925 w 4427"/>
              <a:gd name="T83" fmla="*/ 0 h 2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427" h="21">
                <a:moveTo>
                  <a:pt x="5" y="0"/>
                </a:moveTo>
                <a:lnTo>
                  <a:pt x="5" y="21"/>
                </a:lnTo>
                <a:lnTo>
                  <a:pt x="0" y="21"/>
                </a:lnTo>
                <a:lnTo>
                  <a:pt x="0" y="0"/>
                </a:lnTo>
                <a:lnTo>
                  <a:pt x="5" y="0"/>
                </a:lnTo>
                <a:close/>
                <a:moveTo>
                  <a:pt x="282" y="0"/>
                </a:moveTo>
                <a:lnTo>
                  <a:pt x="282" y="21"/>
                </a:lnTo>
                <a:lnTo>
                  <a:pt x="277" y="21"/>
                </a:lnTo>
                <a:lnTo>
                  <a:pt x="277" y="0"/>
                </a:lnTo>
                <a:lnTo>
                  <a:pt x="282" y="0"/>
                </a:lnTo>
                <a:close/>
                <a:moveTo>
                  <a:pt x="557" y="0"/>
                </a:moveTo>
                <a:lnTo>
                  <a:pt x="557" y="21"/>
                </a:lnTo>
                <a:lnTo>
                  <a:pt x="552" y="21"/>
                </a:lnTo>
                <a:lnTo>
                  <a:pt x="552" y="0"/>
                </a:lnTo>
                <a:lnTo>
                  <a:pt x="557" y="0"/>
                </a:lnTo>
                <a:close/>
                <a:moveTo>
                  <a:pt x="834" y="0"/>
                </a:moveTo>
                <a:lnTo>
                  <a:pt x="834" y="21"/>
                </a:lnTo>
                <a:lnTo>
                  <a:pt x="829" y="21"/>
                </a:lnTo>
                <a:lnTo>
                  <a:pt x="829" y="0"/>
                </a:lnTo>
                <a:lnTo>
                  <a:pt x="834" y="0"/>
                </a:lnTo>
                <a:close/>
                <a:moveTo>
                  <a:pt x="1110" y="0"/>
                </a:moveTo>
                <a:lnTo>
                  <a:pt x="1110" y="21"/>
                </a:lnTo>
                <a:lnTo>
                  <a:pt x="1105" y="21"/>
                </a:lnTo>
                <a:lnTo>
                  <a:pt x="1105" y="0"/>
                </a:lnTo>
                <a:lnTo>
                  <a:pt x="1110" y="0"/>
                </a:lnTo>
                <a:close/>
                <a:moveTo>
                  <a:pt x="1387" y="0"/>
                </a:moveTo>
                <a:lnTo>
                  <a:pt x="1387" y="21"/>
                </a:lnTo>
                <a:lnTo>
                  <a:pt x="1382" y="21"/>
                </a:lnTo>
                <a:lnTo>
                  <a:pt x="1382" y="0"/>
                </a:lnTo>
                <a:lnTo>
                  <a:pt x="1387" y="0"/>
                </a:lnTo>
                <a:close/>
                <a:moveTo>
                  <a:pt x="1663" y="0"/>
                </a:moveTo>
                <a:lnTo>
                  <a:pt x="1663" y="21"/>
                </a:lnTo>
                <a:lnTo>
                  <a:pt x="1658" y="21"/>
                </a:lnTo>
                <a:lnTo>
                  <a:pt x="1658" y="0"/>
                </a:lnTo>
                <a:lnTo>
                  <a:pt x="1663" y="0"/>
                </a:lnTo>
                <a:close/>
                <a:moveTo>
                  <a:pt x="1940" y="0"/>
                </a:moveTo>
                <a:lnTo>
                  <a:pt x="1940" y="21"/>
                </a:lnTo>
                <a:lnTo>
                  <a:pt x="1935" y="21"/>
                </a:lnTo>
                <a:lnTo>
                  <a:pt x="1935" y="0"/>
                </a:lnTo>
                <a:lnTo>
                  <a:pt x="1940" y="0"/>
                </a:lnTo>
                <a:close/>
                <a:moveTo>
                  <a:pt x="2216" y="0"/>
                </a:moveTo>
                <a:lnTo>
                  <a:pt x="2216" y="21"/>
                </a:lnTo>
                <a:lnTo>
                  <a:pt x="2211" y="21"/>
                </a:lnTo>
                <a:lnTo>
                  <a:pt x="2211" y="0"/>
                </a:lnTo>
                <a:lnTo>
                  <a:pt x="2216" y="0"/>
                </a:lnTo>
                <a:close/>
                <a:moveTo>
                  <a:pt x="2493" y="0"/>
                </a:moveTo>
                <a:lnTo>
                  <a:pt x="2493" y="21"/>
                </a:lnTo>
                <a:lnTo>
                  <a:pt x="2488" y="21"/>
                </a:lnTo>
                <a:lnTo>
                  <a:pt x="2488" y="0"/>
                </a:lnTo>
                <a:lnTo>
                  <a:pt x="2493" y="0"/>
                </a:lnTo>
                <a:close/>
                <a:moveTo>
                  <a:pt x="2768" y="0"/>
                </a:moveTo>
                <a:lnTo>
                  <a:pt x="2768" y="21"/>
                </a:lnTo>
                <a:lnTo>
                  <a:pt x="2763" y="21"/>
                </a:lnTo>
                <a:lnTo>
                  <a:pt x="2763" y="0"/>
                </a:lnTo>
                <a:lnTo>
                  <a:pt x="2768" y="0"/>
                </a:lnTo>
                <a:close/>
                <a:moveTo>
                  <a:pt x="3045" y="0"/>
                </a:moveTo>
                <a:lnTo>
                  <a:pt x="3045" y="21"/>
                </a:lnTo>
                <a:lnTo>
                  <a:pt x="3040" y="21"/>
                </a:lnTo>
                <a:lnTo>
                  <a:pt x="3040" y="0"/>
                </a:lnTo>
                <a:lnTo>
                  <a:pt x="3045" y="0"/>
                </a:lnTo>
                <a:close/>
                <a:moveTo>
                  <a:pt x="3321" y="0"/>
                </a:moveTo>
                <a:lnTo>
                  <a:pt x="3321" y="21"/>
                </a:lnTo>
                <a:lnTo>
                  <a:pt x="3316" y="21"/>
                </a:lnTo>
                <a:lnTo>
                  <a:pt x="3316" y="0"/>
                </a:lnTo>
                <a:lnTo>
                  <a:pt x="3321" y="0"/>
                </a:lnTo>
                <a:close/>
                <a:moveTo>
                  <a:pt x="3598" y="0"/>
                </a:moveTo>
                <a:lnTo>
                  <a:pt x="3598" y="21"/>
                </a:lnTo>
                <a:lnTo>
                  <a:pt x="3593" y="21"/>
                </a:lnTo>
                <a:lnTo>
                  <a:pt x="3593" y="0"/>
                </a:lnTo>
                <a:lnTo>
                  <a:pt x="3598" y="0"/>
                </a:lnTo>
                <a:close/>
                <a:moveTo>
                  <a:pt x="3874" y="0"/>
                </a:moveTo>
                <a:lnTo>
                  <a:pt x="3874" y="21"/>
                </a:lnTo>
                <a:lnTo>
                  <a:pt x="3869" y="21"/>
                </a:lnTo>
                <a:lnTo>
                  <a:pt x="3869" y="0"/>
                </a:lnTo>
                <a:lnTo>
                  <a:pt x="3874" y="0"/>
                </a:lnTo>
                <a:close/>
                <a:moveTo>
                  <a:pt x="4151" y="0"/>
                </a:moveTo>
                <a:lnTo>
                  <a:pt x="4151" y="21"/>
                </a:lnTo>
                <a:lnTo>
                  <a:pt x="4146" y="21"/>
                </a:lnTo>
                <a:lnTo>
                  <a:pt x="4146" y="0"/>
                </a:lnTo>
                <a:lnTo>
                  <a:pt x="4151" y="0"/>
                </a:lnTo>
                <a:close/>
                <a:moveTo>
                  <a:pt x="4427" y="0"/>
                </a:moveTo>
                <a:lnTo>
                  <a:pt x="4427" y="21"/>
                </a:lnTo>
                <a:lnTo>
                  <a:pt x="4422" y="21"/>
                </a:lnTo>
                <a:lnTo>
                  <a:pt x="4422" y="0"/>
                </a:lnTo>
                <a:lnTo>
                  <a:pt x="4427" y="0"/>
                </a:lnTo>
                <a:close/>
              </a:path>
            </a:pathLst>
          </a:custGeom>
          <a:solidFill>
            <a:srgbClr val="868686"/>
          </a:solidFill>
          <a:ln w="1" cap="flat">
            <a:solidFill>
              <a:srgbClr val="868686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 sz="1200" b="1"/>
          </a:p>
        </p:txBody>
      </p:sp>
      <p:sp>
        <p:nvSpPr>
          <p:cNvPr id="8204" name="Freeform 13"/>
          <p:cNvSpPr>
            <a:spLocks/>
          </p:cNvSpPr>
          <p:nvPr/>
        </p:nvSpPr>
        <p:spPr bwMode="auto">
          <a:xfrm>
            <a:off x="1262006" y="4157662"/>
            <a:ext cx="1012825" cy="546100"/>
          </a:xfrm>
          <a:custGeom>
            <a:avLst/>
            <a:gdLst>
              <a:gd name="T0" fmla="*/ 51550 w 6130"/>
              <a:gd name="T1" fmla="*/ 45810 h 3314"/>
              <a:gd name="T2" fmla="*/ 102935 w 6130"/>
              <a:gd name="T3" fmla="*/ 120458 h 3314"/>
              <a:gd name="T4" fmla="*/ 121440 w 6130"/>
              <a:gd name="T5" fmla="*/ 128039 h 3314"/>
              <a:gd name="T6" fmla="*/ 146554 w 6130"/>
              <a:gd name="T7" fmla="*/ 152592 h 3314"/>
              <a:gd name="T8" fmla="*/ 191330 w 6130"/>
              <a:gd name="T9" fmla="*/ 180770 h 3314"/>
              <a:gd name="T10" fmla="*/ 216113 w 6130"/>
              <a:gd name="T11" fmla="*/ 194777 h 3314"/>
              <a:gd name="T12" fmla="*/ 233792 w 6130"/>
              <a:gd name="T13" fmla="*/ 236962 h 3314"/>
              <a:gd name="T14" fmla="*/ 262872 w 6130"/>
              <a:gd name="T15" fmla="*/ 254100 h 3314"/>
              <a:gd name="T16" fmla="*/ 286003 w 6130"/>
              <a:gd name="T17" fmla="*/ 272720 h 3314"/>
              <a:gd name="T18" fmla="*/ 338875 w 6130"/>
              <a:gd name="T19" fmla="*/ 290023 h 3314"/>
              <a:gd name="T20" fmla="*/ 361511 w 6130"/>
              <a:gd name="T21" fmla="*/ 301558 h 3314"/>
              <a:gd name="T22" fmla="*/ 379520 w 6130"/>
              <a:gd name="T23" fmla="*/ 327924 h 3314"/>
              <a:gd name="T24" fmla="*/ 414878 w 6130"/>
              <a:gd name="T25" fmla="*/ 360386 h 3314"/>
              <a:gd name="T26" fmla="*/ 466593 w 6130"/>
              <a:gd name="T27" fmla="*/ 355608 h 3314"/>
              <a:gd name="T28" fmla="*/ 500795 w 6130"/>
              <a:gd name="T29" fmla="*/ 377689 h 3314"/>
              <a:gd name="T30" fmla="*/ 541440 w 6130"/>
              <a:gd name="T31" fmla="*/ 413447 h 3314"/>
              <a:gd name="T32" fmla="*/ 570189 w 6130"/>
              <a:gd name="T33" fmla="*/ 425642 h 3314"/>
              <a:gd name="T34" fmla="*/ 593320 w 6130"/>
              <a:gd name="T35" fmla="*/ 433881 h 3314"/>
              <a:gd name="T36" fmla="*/ 605547 w 6130"/>
              <a:gd name="T37" fmla="*/ 435199 h 3314"/>
              <a:gd name="T38" fmla="*/ 656767 w 6130"/>
              <a:gd name="T39" fmla="*/ 433057 h 3314"/>
              <a:gd name="T40" fmla="*/ 690968 w 6130"/>
              <a:gd name="T41" fmla="*/ 450524 h 3314"/>
              <a:gd name="T42" fmla="*/ 701708 w 6130"/>
              <a:gd name="T43" fmla="*/ 449206 h 3314"/>
              <a:gd name="T44" fmla="*/ 723187 w 6130"/>
              <a:gd name="T45" fmla="*/ 477384 h 3314"/>
              <a:gd name="T46" fmla="*/ 763832 w 6130"/>
              <a:gd name="T47" fmla="*/ 461894 h 3314"/>
              <a:gd name="T48" fmla="*/ 777876 w 6130"/>
              <a:gd name="T49" fmla="*/ 465190 h 3314"/>
              <a:gd name="T50" fmla="*/ 831409 w 6130"/>
              <a:gd name="T51" fmla="*/ 459752 h 3314"/>
              <a:gd name="T52" fmla="*/ 851236 w 6130"/>
              <a:gd name="T53" fmla="*/ 449700 h 3314"/>
              <a:gd name="T54" fmla="*/ 894855 w 6130"/>
              <a:gd name="T55" fmla="*/ 487436 h 3314"/>
              <a:gd name="T56" fmla="*/ 906586 w 6130"/>
              <a:gd name="T57" fmla="*/ 482987 h 3314"/>
              <a:gd name="T58" fmla="*/ 943761 w 6130"/>
              <a:gd name="T59" fmla="*/ 485294 h 3314"/>
              <a:gd name="T60" fmla="*/ 985398 w 6130"/>
              <a:gd name="T61" fmla="*/ 499301 h 3314"/>
              <a:gd name="T62" fmla="*/ 970693 w 6130"/>
              <a:gd name="T63" fmla="*/ 528797 h 3314"/>
              <a:gd name="T64" fmla="*/ 954170 w 6130"/>
              <a:gd name="T65" fmla="*/ 516439 h 3314"/>
              <a:gd name="T66" fmla="*/ 933022 w 6130"/>
              <a:gd name="T67" fmla="*/ 502761 h 3314"/>
              <a:gd name="T68" fmla="*/ 886759 w 6130"/>
              <a:gd name="T69" fmla="*/ 519405 h 3314"/>
              <a:gd name="T70" fmla="*/ 841157 w 6130"/>
              <a:gd name="T71" fmla="*/ 471452 h 3314"/>
              <a:gd name="T72" fmla="*/ 813069 w 6130"/>
              <a:gd name="T73" fmla="*/ 483976 h 3314"/>
              <a:gd name="T74" fmla="*/ 813399 w 6130"/>
              <a:gd name="T75" fmla="*/ 466673 h 3314"/>
              <a:gd name="T76" fmla="*/ 773250 w 6130"/>
              <a:gd name="T77" fmla="*/ 494357 h 3314"/>
              <a:gd name="T78" fmla="*/ 755240 w 6130"/>
              <a:gd name="T79" fmla="*/ 490238 h 3314"/>
              <a:gd name="T80" fmla="*/ 726657 w 6130"/>
              <a:gd name="T81" fmla="*/ 471617 h 3314"/>
              <a:gd name="T82" fmla="*/ 674280 w 6130"/>
              <a:gd name="T83" fmla="*/ 483481 h 3314"/>
              <a:gd name="T84" fmla="*/ 656767 w 6130"/>
              <a:gd name="T85" fmla="*/ 465849 h 3314"/>
              <a:gd name="T86" fmla="*/ 618435 w 6130"/>
              <a:gd name="T87" fmla="*/ 458764 h 3314"/>
              <a:gd name="T88" fmla="*/ 600756 w 6130"/>
              <a:gd name="T89" fmla="*/ 468156 h 3314"/>
              <a:gd name="T90" fmla="*/ 564241 w 6130"/>
              <a:gd name="T91" fmla="*/ 455303 h 3314"/>
              <a:gd name="T92" fmla="*/ 523596 w 6130"/>
              <a:gd name="T93" fmla="*/ 441296 h 3314"/>
              <a:gd name="T94" fmla="*/ 492864 w 6130"/>
              <a:gd name="T95" fmla="*/ 411800 h 3314"/>
              <a:gd name="T96" fmla="*/ 458828 w 6130"/>
              <a:gd name="T97" fmla="*/ 392520 h 3314"/>
              <a:gd name="T98" fmla="*/ 431070 w 6130"/>
              <a:gd name="T99" fmla="*/ 374064 h 3314"/>
              <a:gd name="T100" fmla="*/ 395382 w 6130"/>
              <a:gd name="T101" fmla="*/ 350335 h 3314"/>
              <a:gd name="T102" fmla="*/ 359198 w 6130"/>
              <a:gd name="T103" fmla="*/ 346050 h 3314"/>
              <a:gd name="T104" fmla="*/ 330449 w 6130"/>
              <a:gd name="T105" fmla="*/ 323474 h 3314"/>
              <a:gd name="T106" fmla="*/ 294925 w 6130"/>
              <a:gd name="T107" fmla="*/ 299086 h 3314"/>
              <a:gd name="T108" fmla="*/ 269811 w 6130"/>
              <a:gd name="T109" fmla="*/ 287057 h 3314"/>
              <a:gd name="T110" fmla="*/ 231149 w 6130"/>
              <a:gd name="T111" fmla="*/ 243059 h 3314"/>
              <a:gd name="T112" fmla="*/ 223218 w 6130"/>
              <a:gd name="T113" fmla="*/ 234325 h 3314"/>
              <a:gd name="T114" fmla="*/ 188851 w 6130"/>
              <a:gd name="T115" fmla="*/ 214057 h 3314"/>
              <a:gd name="T116" fmla="*/ 149858 w 6130"/>
              <a:gd name="T117" fmla="*/ 190987 h 3314"/>
              <a:gd name="T118" fmla="*/ 111692 w 6130"/>
              <a:gd name="T119" fmla="*/ 154075 h 3314"/>
              <a:gd name="T120" fmla="*/ 110700 w 6130"/>
              <a:gd name="T121" fmla="*/ 153086 h 3314"/>
              <a:gd name="T122" fmla="*/ 46593 w 6130"/>
              <a:gd name="T123" fmla="*/ 86183 h 3314"/>
              <a:gd name="T124" fmla="*/ 20323 w 6130"/>
              <a:gd name="T125" fmla="*/ 56851 h 331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130" h="3314">
                <a:moveTo>
                  <a:pt x="208" y="84"/>
                </a:moveTo>
                <a:lnTo>
                  <a:pt x="240" y="196"/>
                </a:lnTo>
                <a:lnTo>
                  <a:pt x="223" y="163"/>
                </a:lnTo>
                <a:lnTo>
                  <a:pt x="247" y="195"/>
                </a:lnTo>
                <a:lnTo>
                  <a:pt x="212" y="166"/>
                </a:lnTo>
                <a:lnTo>
                  <a:pt x="244" y="182"/>
                </a:lnTo>
                <a:cubicBezTo>
                  <a:pt x="257" y="188"/>
                  <a:pt x="269" y="198"/>
                  <a:pt x="278" y="209"/>
                </a:cubicBezTo>
                <a:lnTo>
                  <a:pt x="310" y="249"/>
                </a:lnTo>
                <a:cubicBezTo>
                  <a:pt x="315" y="256"/>
                  <a:pt x="320" y="264"/>
                  <a:pt x="323" y="272"/>
                </a:cubicBezTo>
                <a:lnTo>
                  <a:pt x="347" y="328"/>
                </a:lnTo>
                <a:lnTo>
                  <a:pt x="280" y="270"/>
                </a:lnTo>
                <a:lnTo>
                  <a:pt x="312" y="278"/>
                </a:lnTo>
                <a:lnTo>
                  <a:pt x="344" y="286"/>
                </a:lnTo>
                <a:cubicBezTo>
                  <a:pt x="365" y="292"/>
                  <a:pt x="384" y="304"/>
                  <a:pt x="398" y="321"/>
                </a:cubicBezTo>
                <a:lnTo>
                  <a:pt x="430" y="361"/>
                </a:lnTo>
                <a:cubicBezTo>
                  <a:pt x="436" y="369"/>
                  <a:pt x="441" y="378"/>
                  <a:pt x="445" y="388"/>
                </a:cubicBezTo>
                <a:lnTo>
                  <a:pt x="469" y="452"/>
                </a:lnTo>
                <a:lnTo>
                  <a:pt x="462" y="438"/>
                </a:lnTo>
                <a:lnTo>
                  <a:pt x="494" y="494"/>
                </a:lnTo>
                <a:lnTo>
                  <a:pt x="529" y="563"/>
                </a:lnTo>
                <a:lnTo>
                  <a:pt x="553" y="611"/>
                </a:lnTo>
                <a:lnTo>
                  <a:pt x="582" y="662"/>
                </a:lnTo>
                <a:lnTo>
                  <a:pt x="611" y="704"/>
                </a:lnTo>
                <a:cubicBezTo>
                  <a:pt x="616" y="712"/>
                  <a:pt x="620" y="721"/>
                  <a:pt x="623" y="731"/>
                </a:cubicBezTo>
                <a:lnTo>
                  <a:pt x="647" y="811"/>
                </a:lnTo>
                <a:lnTo>
                  <a:pt x="630" y="777"/>
                </a:lnTo>
                <a:lnTo>
                  <a:pt x="662" y="817"/>
                </a:lnTo>
                <a:lnTo>
                  <a:pt x="497" y="830"/>
                </a:lnTo>
                <a:lnTo>
                  <a:pt x="529" y="774"/>
                </a:lnTo>
                <a:cubicBezTo>
                  <a:pt x="536" y="760"/>
                  <a:pt x="547" y="749"/>
                  <a:pt x="560" y="740"/>
                </a:cubicBezTo>
                <a:lnTo>
                  <a:pt x="584" y="724"/>
                </a:lnTo>
                <a:cubicBezTo>
                  <a:pt x="594" y="718"/>
                  <a:pt x="604" y="713"/>
                  <a:pt x="615" y="710"/>
                </a:cubicBezTo>
                <a:lnTo>
                  <a:pt x="647" y="702"/>
                </a:lnTo>
                <a:cubicBezTo>
                  <a:pt x="694" y="691"/>
                  <a:pt x="743" y="714"/>
                  <a:pt x="763" y="759"/>
                </a:cubicBezTo>
                <a:lnTo>
                  <a:pt x="795" y="831"/>
                </a:lnTo>
                <a:lnTo>
                  <a:pt x="735" y="777"/>
                </a:lnTo>
                <a:lnTo>
                  <a:pt x="759" y="785"/>
                </a:lnTo>
                <a:lnTo>
                  <a:pt x="727" y="779"/>
                </a:lnTo>
                <a:lnTo>
                  <a:pt x="759" y="779"/>
                </a:lnTo>
                <a:cubicBezTo>
                  <a:pt x="793" y="779"/>
                  <a:pt x="824" y="796"/>
                  <a:pt x="843" y="824"/>
                </a:cubicBezTo>
                <a:lnTo>
                  <a:pt x="875" y="872"/>
                </a:lnTo>
                <a:cubicBezTo>
                  <a:pt x="879" y="879"/>
                  <a:pt x="883" y="886"/>
                  <a:pt x="885" y="893"/>
                </a:cubicBezTo>
                <a:lnTo>
                  <a:pt x="917" y="981"/>
                </a:lnTo>
                <a:lnTo>
                  <a:pt x="894" y="945"/>
                </a:lnTo>
                <a:lnTo>
                  <a:pt x="918" y="969"/>
                </a:lnTo>
                <a:lnTo>
                  <a:pt x="823" y="942"/>
                </a:lnTo>
                <a:lnTo>
                  <a:pt x="855" y="934"/>
                </a:lnTo>
                <a:lnTo>
                  <a:pt x="887" y="926"/>
                </a:lnTo>
                <a:cubicBezTo>
                  <a:pt x="926" y="917"/>
                  <a:pt x="967" y="931"/>
                  <a:pt x="991" y="963"/>
                </a:cubicBezTo>
                <a:lnTo>
                  <a:pt x="1015" y="995"/>
                </a:lnTo>
                <a:lnTo>
                  <a:pt x="995" y="975"/>
                </a:lnTo>
                <a:lnTo>
                  <a:pt x="1027" y="999"/>
                </a:lnTo>
                <a:lnTo>
                  <a:pt x="1012" y="990"/>
                </a:lnTo>
                <a:lnTo>
                  <a:pt x="1044" y="1006"/>
                </a:lnTo>
                <a:cubicBezTo>
                  <a:pt x="1054" y="1011"/>
                  <a:pt x="1063" y="1017"/>
                  <a:pt x="1070" y="1025"/>
                </a:cubicBezTo>
                <a:lnTo>
                  <a:pt x="1094" y="1049"/>
                </a:lnTo>
                <a:lnTo>
                  <a:pt x="1068" y="1030"/>
                </a:lnTo>
                <a:lnTo>
                  <a:pt x="1100" y="1046"/>
                </a:lnTo>
                <a:cubicBezTo>
                  <a:pt x="1110" y="1051"/>
                  <a:pt x="1119" y="1057"/>
                  <a:pt x="1126" y="1065"/>
                </a:cubicBezTo>
                <a:lnTo>
                  <a:pt x="1158" y="1097"/>
                </a:lnTo>
                <a:cubicBezTo>
                  <a:pt x="1162" y="1100"/>
                  <a:pt x="1165" y="1104"/>
                  <a:pt x="1167" y="1107"/>
                </a:cubicBezTo>
                <a:lnTo>
                  <a:pt x="1191" y="1139"/>
                </a:lnTo>
                <a:lnTo>
                  <a:pt x="1111" y="1099"/>
                </a:lnTo>
                <a:lnTo>
                  <a:pt x="1143" y="1099"/>
                </a:lnTo>
                <a:cubicBezTo>
                  <a:pt x="1152" y="1099"/>
                  <a:pt x="1160" y="1100"/>
                  <a:pt x="1168" y="1102"/>
                </a:cubicBezTo>
                <a:lnTo>
                  <a:pt x="1200" y="1110"/>
                </a:lnTo>
                <a:cubicBezTo>
                  <a:pt x="1225" y="1117"/>
                  <a:pt x="1248" y="1133"/>
                  <a:pt x="1261" y="1156"/>
                </a:cubicBezTo>
                <a:lnTo>
                  <a:pt x="1285" y="1196"/>
                </a:lnTo>
                <a:lnTo>
                  <a:pt x="1224" y="1150"/>
                </a:lnTo>
                <a:lnTo>
                  <a:pt x="1256" y="1158"/>
                </a:lnTo>
                <a:cubicBezTo>
                  <a:pt x="1263" y="1160"/>
                  <a:pt x="1270" y="1163"/>
                  <a:pt x="1276" y="1166"/>
                </a:cubicBezTo>
                <a:lnTo>
                  <a:pt x="1308" y="1182"/>
                </a:lnTo>
                <a:cubicBezTo>
                  <a:pt x="1328" y="1192"/>
                  <a:pt x="1343" y="1207"/>
                  <a:pt x="1353" y="1227"/>
                </a:cubicBezTo>
                <a:lnTo>
                  <a:pt x="1385" y="1291"/>
                </a:lnTo>
                <a:lnTo>
                  <a:pt x="1264" y="1241"/>
                </a:lnTo>
                <a:lnTo>
                  <a:pt x="1288" y="1233"/>
                </a:lnTo>
                <a:lnTo>
                  <a:pt x="1327" y="1222"/>
                </a:lnTo>
                <a:cubicBezTo>
                  <a:pt x="1373" y="1211"/>
                  <a:pt x="1420" y="1233"/>
                  <a:pt x="1441" y="1275"/>
                </a:cubicBezTo>
                <a:lnTo>
                  <a:pt x="1473" y="1339"/>
                </a:lnTo>
                <a:cubicBezTo>
                  <a:pt x="1476" y="1345"/>
                  <a:pt x="1478" y="1351"/>
                  <a:pt x="1480" y="1357"/>
                </a:cubicBezTo>
                <a:lnTo>
                  <a:pt x="1504" y="1445"/>
                </a:lnTo>
                <a:lnTo>
                  <a:pt x="1497" y="1427"/>
                </a:lnTo>
                <a:lnTo>
                  <a:pt x="1529" y="1491"/>
                </a:lnTo>
                <a:lnTo>
                  <a:pt x="1415" y="1438"/>
                </a:lnTo>
                <a:lnTo>
                  <a:pt x="1447" y="1430"/>
                </a:lnTo>
                <a:lnTo>
                  <a:pt x="1376" y="1499"/>
                </a:lnTo>
                <a:lnTo>
                  <a:pt x="1400" y="1419"/>
                </a:lnTo>
                <a:cubicBezTo>
                  <a:pt x="1412" y="1376"/>
                  <a:pt x="1452" y="1347"/>
                  <a:pt x="1496" y="1347"/>
                </a:cubicBezTo>
                <a:cubicBezTo>
                  <a:pt x="1541" y="1348"/>
                  <a:pt x="1579" y="1377"/>
                  <a:pt x="1592" y="1420"/>
                </a:cubicBezTo>
                <a:lnTo>
                  <a:pt x="1624" y="1532"/>
                </a:lnTo>
                <a:lnTo>
                  <a:pt x="1587" y="1479"/>
                </a:lnTo>
                <a:lnTo>
                  <a:pt x="1619" y="1503"/>
                </a:lnTo>
                <a:lnTo>
                  <a:pt x="1639" y="1516"/>
                </a:lnTo>
                <a:cubicBezTo>
                  <a:pt x="1647" y="1522"/>
                  <a:pt x="1655" y="1529"/>
                  <a:pt x="1662" y="1537"/>
                </a:cubicBezTo>
                <a:lnTo>
                  <a:pt x="1694" y="1577"/>
                </a:lnTo>
                <a:lnTo>
                  <a:pt x="1591" y="1542"/>
                </a:lnTo>
                <a:lnTo>
                  <a:pt x="1623" y="1534"/>
                </a:lnTo>
                <a:cubicBezTo>
                  <a:pt x="1642" y="1530"/>
                  <a:pt x="1661" y="1531"/>
                  <a:pt x="1679" y="1537"/>
                </a:cubicBezTo>
                <a:lnTo>
                  <a:pt x="1703" y="1545"/>
                </a:lnTo>
                <a:cubicBezTo>
                  <a:pt x="1718" y="1550"/>
                  <a:pt x="1731" y="1558"/>
                  <a:pt x="1742" y="1569"/>
                </a:cubicBezTo>
                <a:lnTo>
                  <a:pt x="1774" y="1601"/>
                </a:lnTo>
                <a:cubicBezTo>
                  <a:pt x="1783" y="1609"/>
                  <a:pt x="1790" y="1620"/>
                  <a:pt x="1795" y="1631"/>
                </a:cubicBezTo>
                <a:lnTo>
                  <a:pt x="1827" y="1703"/>
                </a:lnTo>
                <a:lnTo>
                  <a:pt x="1795" y="1663"/>
                </a:lnTo>
                <a:lnTo>
                  <a:pt x="1827" y="1687"/>
                </a:lnTo>
                <a:lnTo>
                  <a:pt x="1687" y="1707"/>
                </a:lnTo>
                <a:lnTo>
                  <a:pt x="1711" y="1675"/>
                </a:lnTo>
                <a:cubicBezTo>
                  <a:pt x="1717" y="1668"/>
                  <a:pt x="1724" y="1661"/>
                  <a:pt x="1731" y="1655"/>
                </a:cubicBezTo>
                <a:lnTo>
                  <a:pt x="1763" y="1631"/>
                </a:lnTo>
                <a:cubicBezTo>
                  <a:pt x="1781" y="1618"/>
                  <a:pt x="1802" y="1611"/>
                  <a:pt x="1823" y="1611"/>
                </a:cubicBezTo>
                <a:lnTo>
                  <a:pt x="1855" y="1611"/>
                </a:lnTo>
                <a:cubicBezTo>
                  <a:pt x="1899" y="1611"/>
                  <a:pt x="1937" y="1639"/>
                  <a:pt x="1950" y="1680"/>
                </a:cubicBezTo>
                <a:lnTo>
                  <a:pt x="1974" y="1752"/>
                </a:lnTo>
                <a:lnTo>
                  <a:pt x="1939" y="1703"/>
                </a:lnTo>
                <a:lnTo>
                  <a:pt x="1971" y="1727"/>
                </a:lnTo>
                <a:lnTo>
                  <a:pt x="1936" y="1710"/>
                </a:lnTo>
                <a:lnTo>
                  <a:pt x="1968" y="1718"/>
                </a:lnTo>
                <a:lnTo>
                  <a:pt x="1943" y="1715"/>
                </a:lnTo>
                <a:lnTo>
                  <a:pt x="1967" y="1715"/>
                </a:lnTo>
                <a:cubicBezTo>
                  <a:pt x="2001" y="1715"/>
                  <a:pt x="2032" y="1732"/>
                  <a:pt x="2051" y="1760"/>
                </a:cubicBezTo>
                <a:lnTo>
                  <a:pt x="2083" y="1808"/>
                </a:lnTo>
                <a:lnTo>
                  <a:pt x="1999" y="1763"/>
                </a:lnTo>
                <a:lnTo>
                  <a:pt x="2031" y="1763"/>
                </a:lnTo>
                <a:cubicBezTo>
                  <a:pt x="2051" y="1763"/>
                  <a:pt x="2071" y="1769"/>
                  <a:pt x="2087" y="1780"/>
                </a:cubicBezTo>
                <a:lnTo>
                  <a:pt x="2111" y="1796"/>
                </a:lnTo>
                <a:lnTo>
                  <a:pt x="2011" y="1790"/>
                </a:lnTo>
                <a:lnTo>
                  <a:pt x="2043" y="1774"/>
                </a:lnTo>
                <a:cubicBezTo>
                  <a:pt x="2064" y="1763"/>
                  <a:pt x="2089" y="1761"/>
                  <a:pt x="2112" y="1766"/>
                </a:cubicBezTo>
                <a:lnTo>
                  <a:pt x="2144" y="1774"/>
                </a:lnTo>
                <a:cubicBezTo>
                  <a:pt x="2172" y="1782"/>
                  <a:pt x="2196" y="1801"/>
                  <a:pt x="2209" y="1827"/>
                </a:cubicBezTo>
                <a:lnTo>
                  <a:pt x="2233" y="1875"/>
                </a:lnTo>
                <a:lnTo>
                  <a:pt x="2188" y="1830"/>
                </a:lnTo>
                <a:lnTo>
                  <a:pt x="2220" y="1846"/>
                </a:lnTo>
                <a:lnTo>
                  <a:pt x="2252" y="1862"/>
                </a:lnTo>
                <a:cubicBezTo>
                  <a:pt x="2270" y="1871"/>
                  <a:pt x="2284" y="1885"/>
                  <a:pt x="2294" y="1902"/>
                </a:cubicBezTo>
                <a:lnTo>
                  <a:pt x="2326" y="1958"/>
                </a:lnTo>
                <a:lnTo>
                  <a:pt x="2353" y="2011"/>
                </a:lnTo>
                <a:lnTo>
                  <a:pt x="2385" y="2075"/>
                </a:lnTo>
                <a:lnTo>
                  <a:pt x="2295" y="2019"/>
                </a:lnTo>
                <a:lnTo>
                  <a:pt x="2327" y="2019"/>
                </a:lnTo>
                <a:lnTo>
                  <a:pt x="2257" y="2049"/>
                </a:lnTo>
                <a:lnTo>
                  <a:pt x="2281" y="2025"/>
                </a:lnTo>
                <a:lnTo>
                  <a:pt x="2265" y="2046"/>
                </a:lnTo>
                <a:lnTo>
                  <a:pt x="2297" y="1990"/>
                </a:lnTo>
                <a:cubicBezTo>
                  <a:pt x="2319" y="1951"/>
                  <a:pt x="2364" y="1932"/>
                  <a:pt x="2408" y="1942"/>
                </a:cubicBezTo>
                <a:lnTo>
                  <a:pt x="2440" y="1950"/>
                </a:lnTo>
                <a:lnTo>
                  <a:pt x="2471" y="1961"/>
                </a:lnTo>
                <a:lnTo>
                  <a:pt x="2496" y="1966"/>
                </a:lnTo>
                <a:cubicBezTo>
                  <a:pt x="2517" y="1972"/>
                  <a:pt x="2536" y="1984"/>
                  <a:pt x="2550" y="2001"/>
                </a:cubicBezTo>
                <a:lnTo>
                  <a:pt x="2582" y="2041"/>
                </a:lnTo>
                <a:lnTo>
                  <a:pt x="2607" y="2075"/>
                </a:lnTo>
                <a:cubicBezTo>
                  <a:pt x="2613" y="2083"/>
                  <a:pt x="2618" y="2092"/>
                  <a:pt x="2621" y="2101"/>
                </a:cubicBezTo>
                <a:lnTo>
                  <a:pt x="2653" y="2189"/>
                </a:lnTo>
                <a:lnTo>
                  <a:pt x="2619" y="2143"/>
                </a:lnTo>
                <a:lnTo>
                  <a:pt x="2651" y="2167"/>
                </a:lnTo>
                <a:lnTo>
                  <a:pt x="2511" y="2187"/>
                </a:lnTo>
                <a:lnTo>
                  <a:pt x="2535" y="2155"/>
                </a:lnTo>
                <a:cubicBezTo>
                  <a:pt x="2549" y="2137"/>
                  <a:pt x="2569" y="2124"/>
                  <a:pt x="2591" y="2118"/>
                </a:cubicBezTo>
                <a:lnTo>
                  <a:pt x="2623" y="2110"/>
                </a:lnTo>
                <a:lnTo>
                  <a:pt x="2655" y="2102"/>
                </a:lnTo>
                <a:cubicBezTo>
                  <a:pt x="2689" y="2094"/>
                  <a:pt x="2725" y="2104"/>
                  <a:pt x="2750" y="2129"/>
                </a:cubicBezTo>
                <a:lnTo>
                  <a:pt x="2782" y="2161"/>
                </a:lnTo>
                <a:lnTo>
                  <a:pt x="2767" y="2148"/>
                </a:lnTo>
                <a:lnTo>
                  <a:pt x="2791" y="2164"/>
                </a:lnTo>
                <a:lnTo>
                  <a:pt x="2735" y="2147"/>
                </a:lnTo>
                <a:lnTo>
                  <a:pt x="2767" y="2147"/>
                </a:lnTo>
                <a:cubicBezTo>
                  <a:pt x="2776" y="2147"/>
                  <a:pt x="2784" y="2148"/>
                  <a:pt x="2792" y="2150"/>
                </a:cubicBezTo>
                <a:lnTo>
                  <a:pt x="2824" y="2158"/>
                </a:lnTo>
                <a:cubicBezTo>
                  <a:pt x="2849" y="2165"/>
                  <a:pt x="2872" y="2181"/>
                  <a:pt x="2885" y="2204"/>
                </a:cubicBezTo>
                <a:lnTo>
                  <a:pt x="2909" y="2244"/>
                </a:lnTo>
                <a:lnTo>
                  <a:pt x="2883" y="2215"/>
                </a:lnTo>
                <a:lnTo>
                  <a:pt x="2915" y="2239"/>
                </a:lnTo>
                <a:cubicBezTo>
                  <a:pt x="2922" y="2245"/>
                  <a:pt x="2928" y="2250"/>
                  <a:pt x="2934" y="2257"/>
                </a:cubicBezTo>
                <a:lnTo>
                  <a:pt x="2966" y="2297"/>
                </a:lnTo>
                <a:lnTo>
                  <a:pt x="2887" y="2259"/>
                </a:lnTo>
                <a:lnTo>
                  <a:pt x="2911" y="2259"/>
                </a:lnTo>
                <a:cubicBezTo>
                  <a:pt x="2920" y="2259"/>
                  <a:pt x="2928" y="2260"/>
                  <a:pt x="2936" y="2262"/>
                </a:cubicBezTo>
                <a:lnTo>
                  <a:pt x="2968" y="2270"/>
                </a:lnTo>
                <a:lnTo>
                  <a:pt x="3000" y="2278"/>
                </a:lnTo>
                <a:cubicBezTo>
                  <a:pt x="3011" y="2281"/>
                  <a:pt x="3021" y="2286"/>
                  <a:pt x="3031" y="2292"/>
                </a:cubicBezTo>
                <a:lnTo>
                  <a:pt x="3055" y="2308"/>
                </a:lnTo>
                <a:lnTo>
                  <a:pt x="3076" y="2318"/>
                </a:lnTo>
                <a:cubicBezTo>
                  <a:pt x="3086" y="2323"/>
                  <a:pt x="3095" y="2329"/>
                  <a:pt x="3102" y="2337"/>
                </a:cubicBezTo>
                <a:lnTo>
                  <a:pt x="3134" y="2369"/>
                </a:lnTo>
                <a:cubicBezTo>
                  <a:pt x="3138" y="2372"/>
                  <a:pt x="3141" y="2376"/>
                  <a:pt x="3143" y="2379"/>
                </a:cubicBezTo>
                <a:lnTo>
                  <a:pt x="3167" y="2411"/>
                </a:lnTo>
                <a:lnTo>
                  <a:pt x="3017" y="2401"/>
                </a:lnTo>
                <a:lnTo>
                  <a:pt x="3049" y="2369"/>
                </a:lnTo>
                <a:cubicBezTo>
                  <a:pt x="3079" y="2338"/>
                  <a:pt x="3126" y="2331"/>
                  <a:pt x="3164" y="2350"/>
                </a:cubicBezTo>
                <a:lnTo>
                  <a:pt x="3196" y="2366"/>
                </a:lnTo>
                <a:cubicBezTo>
                  <a:pt x="3219" y="2377"/>
                  <a:pt x="3237" y="2397"/>
                  <a:pt x="3245" y="2421"/>
                </a:cubicBezTo>
                <a:lnTo>
                  <a:pt x="3277" y="2509"/>
                </a:lnTo>
                <a:lnTo>
                  <a:pt x="3263" y="2483"/>
                </a:lnTo>
                <a:lnTo>
                  <a:pt x="3287" y="2515"/>
                </a:lnTo>
                <a:lnTo>
                  <a:pt x="3278" y="2505"/>
                </a:lnTo>
                <a:lnTo>
                  <a:pt x="3310" y="2537"/>
                </a:lnTo>
                <a:lnTo>
                  <a:pt x="3147" y="2570"/>
                </a:lnTo>
                <a:lnTo>
                  <a:pt x="3179" y="2490"/>
                </a:lnTo>
                <a:cubicBezTo>
                  <a:pt x="3186" y="2472"/>
                  <a:pt x="3199" y="2455"/>
                  <a:pt x="3216" y="2444"/>
                </a:cubicBezTo>
                <a:lnTo>
                  <a:pt x="3240" y="2428"/>
                </a:lnTo>
                <a:cubicBezTo>
                  <a:pt x="3283" y="2399"/>
                  <a:pt x="3341" y="2408"/>
                  <a:pt x="3374" y="2449"/>
                </a:cubicBezTo>
                <a:lnTo>
                  <a:pt x="3406" y="2489"/>
                </a:lnTo>
                <a:cubicBezTo>
                  <a:pt x="3411" y="2496"/>
                  <a:pt x="3415" y="2503"/>
                  <a:pt x="3419" y="2511"/>
                </a:cubicBezTo>
                <a:lnTo>
                  <a:pt x="3451" y="2583"/>
                </a:lnTo>
                <a:lnTo>
                  <a:pt x="3469" y="2612"/>
                </a:lnTo>
                <a:lnTo>
                  <a:pt x="3383" y="2563"/>
                </a:lnTo>
                <a:lnTo>
                  <a:pt x="3415" y="2563"/>
                </a:lnTo>
                <a:cubicBezTo>
                  <a:pt x="3431" y="2563"/>
                  <a:pt x="3446" y="2567"/>
                  <a:pt x="3460" y="2574"/>
                </a:cubicBezTo>
                <a:lnTo>
                  <a:pt x="3492" y="2590"/>
                </a:lnTo>
                <a:lnTo>
                  <a:pt x="3479" y="2585"/>
                </a:lnTo>
                <a:lnTo>
                  <a:pt x="3503" y="2593"/>
                </a:lnTo>
                <a:lnTo>
                  <a:pt x="3528" y="2598"/>
                </a:lnTo>
                <a:cubicBezTo>
                  <a:pt x="3541" y="2602"/>
                  <a:pt x="3553" y="2607"/>
                  <a:pt x="3563" y="2615"/>
                </a:cubicBezTo>
                <a:lnTo>
                  <a:pt x="3595" y="2639"/>
                </a:lnTo>
                <a:lnTo>
                  <a:pt x="3567" y="2625"/>
                </a:lnTo>
                <a:lnTo>
                  <a:pt x="3591" y="2633"/>
                </a:lnTo>
                <a:cubicBezTo>
                  <a:pt x="3601" y="2636"/>
                  <a:pt x="3611" y="2641"/>
                  <a:pt x="3619" y="2647"/>
                </a:cubicBezTo>
                <a:lnTo>
                  <a:pt x="3651" y="2671"/>
                </a:lnTo>
                <a:lnTo>
                  <a:pt x="3547" y="2662"/>
                </a:lnTo>
                <a:lnTo>
                  <a:pt x="3579" y="2646"/>
                </a:lnTo>
                <a:cubicBezTo>
                  <a:pt x="3593" y="2639"/>
                  <a:pt x="3608" y="2635"/>
                  <a:pt x="3623" y="2635"/>
                </a:cubicBezTo>
                <a:lnTo>
                  <a:pt x="3655" y="2635"/>
                </a:lnTo>
                <a:cubicBezTo>
                  <a:pt x="3675" y="2635"/>
                  <a:pt x="3695" y="2641"/>
                  <a:pt x="3711" y="2652"/>
                </a:cubicBezTo>
                <a:lnTo>
                  <a:pt x="3735" y="2668"/>
                </a:lnTo>
                <a:lnTo>
                  <a:pt x="3655" y="2654"/>
                </a:lnTo>
                <a:lnTo>
                  <a:pt x="3687" y="2646"/>
                </a:lnTo>
                <a:lnTo>
                  <a:pt x="3633" y="2681"/>
                </a:lnTo>
                <a:lnTo>
                  <a:pt x="3665" y="2641"/>
                </a:lnTo>
                <a:cubicBezTo>
                  <a:pt x="3672" y="2633"/>
                  <a:pt x="3679" y="2626"/>
                  <a:pt x="3688" y="2620"/>
                </a:cubicBezTo>
                <a:lnTo>
                  <a:pt x="3712" y="2604"/>
                </a:lnTo>
                <a:cubicBezTo>
                  <a:pt x="3735" y="2589"/>
                  <a:pt x="3764" y="2584"/>
                  <a:pt x="3792" y="2590"/>
                </a:cubicBezTo>
                <a:lnTo>
                  <a:pt x="3824" y="2598"/>
                </a:lnTo>
                <a:cubicBezTo>
                  <a:pt x="3837" y="2602"/>
                  <a:pt x="3849" y="2607"/>
                  <a:pt x="3859" y="2615"/>
                </a:cubicBezTo>
                <a:lnTo>
                  <a:pt x="3891" y="2639"/>
                </a:lnTo>
                <a:lnTo>
                  <a:pt x="3800" y="2625"/>
                </a:lnTo>
                <a:lnTo>
                  <a:pt x="3824" y="2617"/>
                </a:lnTo>
                <a:cubicBezTo>
                  <a:pt x="3834" y="2613"/>
                  <a:pt x="3845" y="2611"/>
                  <a:pt x="3855" y="2611"/>
                </a:cubicBezTo>
                <a:lnTo>
                  <a:pt x="3887" y="2611"/>
                </a:lnTo>
                <a:lnTo>
                  <a:pt x="3919" y="2611"/>
                </a:lnTo>
                <a:cubicBezTo>
                  <a:pt x="3939" y="2611"/>
                  <a:pt x="3959" y="2617"/>
                  <a:pt x="3975" y="2628"/>
                </a:cubicBezTo>
                <a:lnTo>
                  <a:pt x="3999" y="2644"/>
                </a:lnTo>
                <a:lnTo>
                  <a:pt x="3943" y="2627"/>
                </a:lnTo>
                <a:lnTo>
                  <a:pt x="3975" y="2627"/>
                </a:lnTo>
                <a:lnTo>
                  <a:pt x="3951" y="2630"/>
                </a:lnTo>
                <a:lnTo>
                  <a:pt x="3983" y="2622"/>
                </a:lnTo>
                <a:cubicBezTo>
                  <a:pt x="4017" y="2614"/>
                  <a:pt x="4053" y="2624"/>
                  <a:pt x="4078" y="2649"/>
                </a:cubicBezTo>
                <a:lnTo>
                  <a:pt x="4102" y="2673"/>
                </a:lnTo>
                <a:lnTo>
                  <a:pt x="4076" y="2654"/>
                </a:lnTo>
                <a:lnTo>
                  <a:pt x="4108" y="2670"/>
                </a:lnTo>
                <a:cubicBezTo>
                  <a:pt x="4114" y="2673"/>
                  <a:pt x="4119" y="2676"/>
                  <a:pt x="4123" y="2679"/>
                </a:cubicBezTo>
                <a:lnTo>
                  <a:pt x="4155" y="2703"/>
                </a:lnTo>
                <a:cubicBezTo>
                  <a:pt x="4166" y="2712"/>
                  <a:pt x="4176" y="2722"/>
                  <a:pt x="4182" y="2734"/>
                </a:cubicBezTo>
                <a:lnTo>
                  <a:pt x="4214" y="2790"/>
                </a:lnTo>
                <a:lnTo>
                  <a:pt x="4198" y="2769"/>
                </a:lnTo>
                <a:lnTo>
                  <a:pt x="4222" y="2793"/>
                </a:lnTo>
                <a:lnTo>
                  <a:pt x="4107" y="2774"/>
                </a:lnTo>
                <a:lnTo>
                  <a:pt x="4139" y="2758"/>
                </a:lnTo>
                <a:lnTo>
                  <a:pt x="4094" y="2803"/>
                </a:lnTo>
                <a:lnTo>
                  <a:pt x="4126" y="2739"/>
                </a:lnTo>
                <a:cubicBezTo>
                  <a:pt x="4138" y="2715"/>
                  <a:pt x="4159" y="2697"/>
                  <a:pt x="4184" y="2689"/>
                </a:cubicBezTo>
                <a:lnTo>
                  <a:pt x="4208" y="2681"/>
                </a:lnTo>
                <a:cubicBezTo>
                  <a:pt x="4251" y="2666"/>
                  <a:pt x="4298" y="2682"/>
                  <a:pt x="4323" y="2720"/>
                </a:cubicBezTo>
                <a:lnTo>
                  <a:pt x="4355" y="2768"/>
                </a:lnTo>
                <a:lnTo>
                  <a:pt x="4247" y="2726"/>
                </a:lnTo>
                <a:lnTo>
                  <a:pt x="4279" y="2718"/>
                </a:lnTo>
                <a:lnTo>
                  <a:pt x="4233" y="2745"/>
                </a:lnTo>
                <a:lnTo>
                  <a:pt x="4257" y="2721"/>
                </a:lnTo>
                <a:cubicBezTo>
                  <a:pt x="4287" y="2690"/>
                  <a:pt x="4334" y="2683"/>
                  <a:pt x="4372" y="2702"/>
                </a:cubicBezTo>
                <a:lnTo>
                  <a:pt x="4404" y="2718"/>
                </a:lnTo>
                <a:cubicBezTo>
                  <a:pt x="4417" y="2724"/>
                  <a:pt x="4429" y="2734"/>
                  <a:pt x="4438" y="2745"/>
                </a:cubicBezTo>
                <a:lnTo>
                  <a:pt x="4470" y="2785"/>
                </a:lnTo>
                <a:cubicBezTo>
                  <a:pt x="4478" y="2795"/>
                  <a:pt x="4484" y="2806"/>
                  <a:pt x="4487" y="2819"/>
                </a:cubicBezTo>
                <a:lnTo>
                  <a:pt x="4511" y="2899"/>
                </a:lnTo>
                <a:lnTo>
                  <a:pt x="4494" y="2865"/>
                </a:lnTo>
                <a:lnTo>
                  <a:pt x="4526" y="2905"/>
                </a:lnTo>
                <a:lnTo>
                  <a:pt x="4377" y="2897"/>
                </a:lnTo>
                <a:lnTo>
                  <a:pt x="4409" y="2865"/>
                </a:lnTo>
                <a:lnTo>
                  <a:pt x="4388" y="2896"/>
                </a:lnTo>
                <a:lnTo>
                  <a:pt x="4412" y="2840"/>
                </a:lnTo>
                <a:cubicBezTo>
                  <a:pt x="4418" y="2824"/>
                  <a:pt x="4429" y="2810"/>
                  <a:pt x="4443" y="2799"/>
                </a:cubicBezTo>
                <a:lnTo>
                  <a:pt x="4475" y="2775"/>
                </a:lnTo>
                <a:cubicBezTo>
                  <a:pt x="4511" y="2749"/>
                  <a:pt x="4560" y="2749"/>
                  <a:pt x="4595" y="2775"/>
                </a:cubicBezTo>
                <a:lnTo>
                  <a:pt x="4627" y="2799"/>
                </a:lnTo>
                <a:lnTo>
                  <a:pt x="4567" y="2779"/>
                </a:lnTo>
                <a:lnTo>
                  <a:pt x="4599" y="2779"/>
                </a:lnTo>
                <a:cubicBezTo>
                  <a:pt x="4626" y="2779"/>
                  <a:pt x="4651" y="2790"/>
                  <a:pt x="4670" y="2809"/>
                </a:cubicBezTo>
                <a:lnTo>
                  <a:pt x="4694" y="2833"/>
                </a:lnTo>
                <a:lnTo>
                  <a:pt x="4623" y="2803"/>
                </a:lnTo>
                <a:lnTo>
                  <a:pt x="4655" y="2803"/>
                </a:lnTo>
                <a:lnTo>
                  <a:pt x="4631" y="2806"/>
                </a:lnTo>
                <a:lnTo>
                  <a:pt x="4663" y="2798"/>
                </a:lnTo>
                <a:cubicBezTo>
                  <a:pt x="4697" y="2790"/>
                  <a:pt x="4733" y="2800"/>
                  <a:pt x="4758" y="2825"/>
                </a:cubicBezTo>
                <a:lnTo>
                  <a:pt x="4782" y="2849"/>
                </a:lnTo>
                <a:lnTo>
                  <a:pt x="4687" y="2822"/>
                </a:lnTo>
                <a:lnTo>
                  <a:pt x="4719" y="2814"/>
                </a:lnTo>
                <a:cubicBezTo>
                  <a:pt x="4765" y="2803"/>
                  <a:pt x="4812" y="2825"/>
                  <a:pt x="4833" y="2867"/>
                </a:cubicBezTo>
                <a:lnTo>
                  <a:pt x="4865" y="2931"/>
                </a:lnTo>
                <a:lnTo>
                  <a:pt x="4678" y="2955"/>
                </a:lnTo>
                <a:lnTo>
                  <a:pt x="4702" y="2843"/>
                </a:lnTo>
                <a:cubicBezTo>
                  <a:pt x="4703" y="2836"/>
                  <a:pt x="4705" y="2829"/>
                  <a:pt x="4708" y="2823"/>
                </a:cubicBezTo>
                <a:lnTo>
                  <a:pt x="4740" y="2751"/>
                </a:lnTo>
                <a:cubicBezTo>
                  <a:pt x="4760" y="2706"/>
                  <a:pt x="4809" y="2683"/>
                  <a:pt x="4856" y="2694"/>
                </a:cubicBezTo>
                <a:lnTo>
                  <a:pt x="4888" y="2702"/>
                </a:lnTo>
                <a:lnTo>
                  <a:pt x="4919" y="2713"/>
                </a:lnTo>
                <a:cubicBezTo>
                  <a:pt x="4940" y="2720"/>
                  <a:pt x="4958" y="2733"/>
                  <a:pt x="4971" y="2752"/>
                </a:cubicBezTo>
                <a:lnTo>
                  <a:pt x="5003" y="2800"/>
                </a:lnTo>
                <a:lnTo>
                  <a:pt x="4979" y="2775"/>
                </a:lnTo>
                <a:lnTo>
                  <a:pt x="5011" y="2799"/>
                </a:lnTo>
                <a:lnTo>
                  <a:pt x="4951" y="2779"/>
                </a:lnTo>
                <a:lnTo>
                  <a:pt x="4975" y="2779"/>
                </a:lnTo>
                <a:cubicBezTo>
                  <a:pt x="4984" y="2779"/>
                  <a:pt x="4992" y="2780"/>
                  <a:pt x="5000" y="2782"/>
                </a:cubicBezTo>
                <a:lnTo>
                  <a:pt x="5032" y="2790"/>
                </a:lnTo>
                <a:cubicBezTo>
                  <a:pt x="5058" y="2797"/>
                  <a:pt x="5081" y="2814"/>
                  <a:pt x="5094" y="2838"/>
                </a:cubicBezTo>
                <a:lnTo>
                  <a:pt x="5126" y="2894"/>
                </a:lnTo>
                <a:lnTo>
                  <a:pt x="5039" y="2843"/>
                </a:lnTo>
                <a:lnTo>
                  <a:pt x="5071" y="2843"/>
                </a:lnTo>
                <a:lnTo>
                  <a:pt x="5016" y="2860"/>
                </a:lnTo>
                <a:lnTo>
                  <a:pt x="5040" y="2844"/>
                </a:lnTo>
                <a:lnTo>
                  <a:pt x="5003" y="2890"/>
                </a:lnTo>
                <a:lnTo>
                  <a:pt x="5035" y="2810"/>
                </a:lnTo>
                <a:cubicBezTo>
                  <a:pt x="5044" y="2788"/>
                  <a:pt x="5061" y="2769"/>
                  <a:pt x="5083" y="2758"/>
                </a:cubicBezTo>
                <a:lnTo>
                  <a:pt x="5115" y="2742"/>
                </a:lnTo>
                <a:cubicBezTo>
                  <a:pt x="5119" y="2740"/>
                  <a:pt x="5123" y="2738"/>
                  <a:pt x="5128" y="2737"/>
                </a:cubicBezTo>
                <a:lnTo>
                  <a:pt x="5152" y="2729"/>
                </a:lnTo>
                <a:cubicBezTo>
                  <a:pt x="5202" y="2712"/>
                  <a:pt x="5257" y="2737"/>
                  <a:pt x="5276" y="2786"/>
                </a:cubicBezTo>
                <a:lnTo>
                  <a:pt x="5308" y="2866"/>
                </a:lnTo>
                <a:lnTo>
                  <a:pt x="5260" y="2814"/>
                </a:lnTo>
                <a:lnTo>
                  <a:pt x="5292" y="2830"/>
                </a:lnTo>
                <a:cubicBezTo>
                  <a:pt x="5309" y="2839"/>
                  <a:pt x="5323" y="2852"/>
                  <a:pt x="5333" y="2868"/>
                </a:cubicBezTo>
                <a:lnTo>
                  <a:pt x="5357" y="2908"/>
                </a:lnTo>
                <a:lnTo>
                  <a:pt x="5387" y="2952"/>
                </a:lnTo>
                <a:lnTo>
                  <a:pt x="5422" y="3014"/>
                </a:lnTo>
                <a:lnTo>
                  <a:pt x="5280" y="2980"/>
                </a:lnTo>
                <a:lnTo>
                  <a:pt x="5304" y="2964"/>
                </a:lnTo>
                <a:cubicBezTo>
                  <a:pt x="5327" y="2949"/>
                  <a:pt x="5356" y="2944"/>
                  <a:pt x="5384" y="2950"/>
                </a:cubicBezTo>
                <a:lnTo>
                  <a:pt x="5416" y="2958"/>
                </a:lnTo>
                <a:cubicBezTo>
                  <a:pt x="5423" y="2960"/>
                  <a:pt x="5430" y="2963"/>
                  <a:pt x="5436" y="2966"/>
                </a:cubicBezTo>
                <a:lnTo>
                  <a:pt x="5468" y="2982"/>
                </a:lnTo>
                <a:lnTo>
                  <a:pt x="5455" y="2977"/>
                </a:lnTo>
                <a:lnTo>
                  <a:pt x="5479" y="2985"/>
                </a:lnTo>
                <a:lnTo>
                  <a:pt x="5447" y="2979"/>
                </a:lnTo>
                <a:lnTo>
                  <a:pt x="5479" y="2979"/>
                </a:lnTo>
                <a:lnTo>
                  <a:pt x="5419" y="2999"/>
                </a:lnTo>
                <a:lnTo>
                  <a:pt x="5451" y="2975"/>
                </a:lnTo>
                <a:lnTo>
                  <a:pt x="5441" y="2985"/>
                </a:lnTo>
                <a:lnTo>
                  <a:pt x="5473" y="2953"/>
                </a:lnTo>
                <a:lnTo>
                  <a:pt x="5463" y="2963"/>
                </a:lnTo>
                <a:lnTo>
                  <a:pt x="5487" y="2931"/>
                </a:lnTo>
                <a:cubicBezTo>
                  <a:pt x="5512" y="2899"/>
                  <a:pt x="5553" y="2885"/>
                  <a:pt x="5592" y="2894"/>
                </a:cubicBezTo>
                <a:lnTo>
                  <a:pt x="5624" y="2902"/>
                </a:lnTo>
                <a:lnTo>
                  <a:pt x="5599" y="2899"/>
                </a:lnTo>
                <a:lnTo>
                  <a:pt x="5631" y="2899"/>
                </a:lnTo>
                <a:lnTo>
                  <a:pt x="5600" y="2905"/>
                </a:lnTo>
                <a:lnTo>
                  <a:pt x="5624" y="2897"/>
                </a:lnTo>
                <a:cubicBezTo>
                  <a:pt x="5660" y="2885"/>
                  <a:pt x="5699" y="2894"/>
                  <a:pt x="5726" y="2921"/>
                </a:cubicBezTo>
                <a:lnTo>
                  <a:pt x="5758" y="2953"/>
                </a:lnTo>
                <a:lnTo>
                  <a:pt x="5747" y="2943"/>
                </a:lnTo>
                <a:lnTo>
                  <a:pt x="5779" y="2967"/>
                </a:lnTo>
                <a:lnTo>
                  <a:pt x="5688" y="2953"/>
                </a:lnTo>
                <a:lnTo>
                  <a:pt x="5712" y="2945"/>
                </a:lnTo>
                <a:cubicBezTo>
                  <a:pt x="5737" y="2936"/>
                  <a:pt x="5764" y="2938"/>
                  <a:pt x="5788" y="2950"/>
                </a:cubicBezTo>
                <a:lnTo>
                  <a:pt x="5820" y="2966"/>
                </a:lnTo>
                <a:cubicBezTo>
                  <a:pt x="5836" y="2974"/>
                  <a:pt x="5849" y="2986"/>
                  <a:pt x="5859" y="3000"/>
                </a:cubicBezTo>
                <a:lnTo>
                  <a:pt x="5891" y="3048"/>
                </a:lnTo>
                <a:lnTo>
                  <a:pt x="5917" y="3092"/>
                </a:lnTo>
                <a:lnTo>
                  <a:pt x="5856" y="3046"/>
                </a:lnTo>
                <a:lnTo>
                  <a:pt x="5888" y="3054"/>
                </a:lnTo>
                <a:lnTo>
                  <a:pt x="5863" y="3051"/>
                </a:lnTo>
                <a:lnTo>
                  <a:pt x="5895" y="3051"/>
                </a:lnTo>
                <a:lnTo>
                  <a:pt x="5815" y="3091"/>
                </a:lnTo>
                <a:lnTo>
                  <a:pt x="5839" y="3059"/>
                </a:lnTo>
                <a:cubicBezTo>
                  <a:pt x="5868" y="3021"/>
                  <a:pt x="5921" y="3008"/>
                  <a:pt x="5964" y="3030"/>
                </a:cubicBezTo>
                <a:lnTo>
                  <a:pt x="5996" y="3046"/>
                </a:lnTo>
                <a:cubicBezTo>
                  <a:pt x="6012" y="3054"/>
                  <a:pt x="6025" y="3066"/>
                  <a:pt x="6035" y="3080"/>
                </a:cubicBezTo>
                <a:lnTo>
                  <a:pt x="6067" y="3128"/>
                </a:lnTo>
                <a:lnTo>
                  <a:pt x="6028" y="3094"/>
                </a:lnTo>
                <a:lnTo>
                  <a:pt x="6060" y="3110"/>
                </a:lnTo>
                <a:cubicBezTo>
                  <a:pt x="6110" y="3135"/>
                  <a:pt x="6130" y="3195"/>
                  <a:pt x="6105" y="3244"/>
                </a:cubicBezTo>
                <a:cubicBezTo>
                  <a:pt x="6080" y="3294"/>
                  <a:pt x="6020" y="3314"/>
                  <a:pt x="5971" y="3289"/>
                </a:cubicBezTo>
                <a:lnTo>
                  <a:pt x="5939" y="3273"/>
                </a:lnTo>
                <a:cubicBezTo>
                  <a:pt x="5923" y="3265"/>
                  <a:pt x="5910" y="3253"/>
                  <a:pt x="5900" y="3239"/>
                </a:cubicBezTo>
                <a:lnTo>
                  <a:pt x="5868" y="3191"/>
                </a:lnTo>
                <a:lnTo>
                  <a:pt x="5907" y="3225"/>
                </a:lnTo>
                <a:lnTo>
                  <a:pt x="5875" y="3209"/>
                </a:lnTo>
                <a:lnTo>
                  <a:pt x="5999" y="3179"/>
                </a:lnTo>
                <a:lnTo>
                  <a:pt x="5975" y="3211"/>
                </a:lnTo>
                <a:cubicBezTo>
                  <a:pt x="5957" y="3237"/>
                  <a:pt x="5927" y="3251"/>
                  <a:pt x="5895" y="3251"/>
                </a:cubicBezTo>
                <a:lnTo>
                  <a:pt x="5863" y="3251"/>
                </a:lnTo>
                <a:cubicBezTo>
                  <a:pt x="5855" y="3251"/>
                  <a:pt x="5847" y="3250"/>
                  <a:pt x="5839" y="3248"/>
                </a:cubicBezTo>
                <a:lnTo>
                  <a:pt x="5807" y="3240"/>
                </a:lnTo>
                <a:cubicBezTo>
                  <a:pt x="5781" y="3234"/>
                  <a:pt x="5759" y="3218"/>
                  <a:pt x="5746" y="3195"/>
                </a:cubicBezTo>
                <a:lnTo>
                  <a:pt x="5724" y="3159"/>
                </a:lnTo>
                <a:lnTo>
                  <a:pt x="5692" y="3111"/>
                </a:lnTo>
                <a:lnTo>
                  <a:pt x="5731" y="3145"/>
                </a:lnTo>
                <a:lnTo>
                  <a:pt x="5699" y="3129"/>
                </a:lnTo>
                <a:lnTo>
                  <a:pt x="5775" y="3134"/>
                </a:lnTo>
                <a:lnTo>
                  <a:pt x="5751" y="3142"/>
                </a:lnTo>
                <a:cubicBezTo>
                  <a:pt x="5720" y="3153"/>
                  <a:pt x="5686" y="3147"/>
                  <a:pt x="5659" y="3127"/>
                </a:cubicBezTo>
                <a:lnTo>
                  <a:pt x="5627" y="3103"/>
                </a:lnTo>
                <a:cubicBezTo>
                  <a:pt x="5624" y="3101"/>
                  <a:pt x="5620" y="3098"/>
                  <a:pt x="5617" y="3094"/>
                </a:cubicBezTo>
                <a:lnTo>
                  <a:pt x="5585" y="3062"/>
                </a:lnTo>
                <a:lnTo>
                  <a:pt x="5687" y="3086"/>
                </a:lnTo>
                <a:lnTo>
                  <a:pt x="5663" y="3094"/>
                </a:lnTo>
                <a:cubicBezTo>
                  <a:pt x="5653" y="3098"/>
                  <a:pt x="5642" y="3099"/>
                  <a:pt x="5631" y="3099"/>
                </a:cubicBezTo>
                <a:lnTo>
                  <a:pt x="5599" y="3099"/>
                </a:lnTo>
                <a:cubicBezTo>
                  <a:pt x="5591" y="3099"/>
                  <a:pt x="5583" y="3098"/>
                  <a:pt x="5575" y="3096"/>
                </a:cubicBezTo>
                <a:lnTo>
                  <a:pt x="5543" y="3088"/>
                </a:lnTo>
                <a:lnTo>
                  <a:pt x="5647" y="3051"/>
                </a:lnTo>
                <a:lnTo>
                  <a:pt x="5623" y="3083"/>
                </a:lnTo>
                <a:cubicBezTo>
                  <a:pt x="5621" y="3087"/>
                  <a:pt x="5618" y="3091"/>
                  <a:pt x="5614" y="3094"/>
                </a:cubicBezTo>
                <a:lnTo>
                  <a:pt x="5582" y="3126"/>
                </a:lnTo>
                <a:cubicBezTo>
                  <a:pt x="5579" y="3130"/>
                  <a:pt x="5575" y="3133"/>
                  <a:pt x="5571" y="3135"/>
                </a:cubicBezTo>
                <a:lnTo>
                  <a:pt x="5539" y="3159"/>
                </a:lnTo>
                <a:cubicBezTo>
                  <a:pt x="5522" y="3172"/>
                  <a:pt x="5501" y="3179"/>
                  <a:pt x="5479" y="3179"/>
                </a:cubicBezTo>
                <a:lnTo>
                  <a:pt x="5447" y="3179"/>
                </a:lnTo>
                <a:cubicBezTo>
                  <a:pt x="5437" y="3179"/>
                  <a:pt x="5426" y="3178"/>
                  <a:pt x="5416" y="3174"/>
                </a:cubicBezTo>
                <a:lnTo>
                  <a:pt x="5392" y="3166"/>
                </a:lnTo>
                <a:cubicBezTo>
                  <a:pt x="5387" y="3165"/>
                  <a:pt x="5383" y="3163"/>
                  <a:pt x="5379" y="3161"/>
                </a:cubicBezTo>
                <a:lnTo>
                  <a:pt x="5347" y="3145"/>
                </a:lnTo>
                <a:lnTo>
                  <a:pt x="5367" y="3152"/>
                </a:lnTo>
                <a:lnTo>
                  <a:pt x="5335" y="3144"/>
                </a:lnTo>
                <a:lnTo>
                  <a:pt x="5415" y="3131"/>
                </a:lnTo>
                <a:lnTo>
                  <a:pt x="5391" y="3147"/>
                </a:lnTo>
                <a:cubicBezTo>
                  <a:pt x="5368" y="3162"/>
                  <a:pt x="5339" y="3167"/>
                  <a:pt x="5312" y="3161"/>
                </a:cubicBezTo>
                <a:cubicBezTo>
                  <a:pt x="5286" y="3154"/>
                  <a:pt x="5262" y="3137"/>
                  <a:pt x="5249" y="3113"/>
                </a:cubicBezTo>
                <a:lnTo>
                  <a:pt x="5220" y="3063"/>
                </a:lnTo>
                <a:lnTo>
                  <a:pt x="5186" y="3011"/>
                </a:lnTo>
                <a:lnTo>
                  <a:pt x="5162" y="2971"/>
                </a:lnTo>
                <a:lnTo>
                  <a:pt x="5203" y="3009"/>
                </a:lnTo>
                <a:lnTo>
                  <a:pt x="5171" y="2993"/>
                </a:lnTo>
                <a:cubicBezTo>
                  <a:pt x="5149" y="2982"/>
                  <a:pt x="5132" y="2963"/>
                  <a:pt x="5123" y="2941"/>
                </a:cubicBezTo>
                <a:lnTo>
                  <a:pt x="5091" y="2861"/>
                </a:lnTo>
                <a:lnTo>
                  <a:pt x="5215" y="2918"/>
                </a:lnTo>
                <a:lnTo>
                  <a:pt x="5191" y="2926"/>
                </a:lnTo>
                <a:lnTo>
                  <a:pt x="5204" y="2921"/>
                </a:lnTo>
                <a:lnTo>
                  <a:pt x="5172" y="2937"/>
                </a:lnTo>
                <a:lnTo>
                  <a:pt x="5220" y="2885"/>
                </a:lnTo>
                <a:lnTo>
                  <a:pt x="5188" y="2965"/>
                </a:lnTo>
                <a:cubicBezTo>
                  <a:pt x="5181" y="2983"/>
                  <a:pt x="5168" y="2999"/>
                  <a:pt x="5151" y="3011"/>
                </a:cubicBezTo>
                <a:lnTo>
                  <a:pt x="5127" y="3027"/>
                </a:lnTo>
                <a:cubicBezTo>
                  <a:pt x="5111" y="3038"/>
                  <a:pt x="5091" y="3043"/>
                  <a:pt x="5071" y="3043"/>
                </a:cubicBezTo>
                <a:lnTo>
                  <a:pt x="5039" y="3043"/>
                </a:lnTo>
                <a:cubicBezTo>
                  <a:pt x="5004" y="3043"/>
                  <a:pt x="4970" y="3024"/>
                  <a:pt x="4953" y="2993"/>
                </a:cubicBezTo>
                <a:lnTo>
                  <a:pt x="4921" y="2937"/>
                </a:lnTo>
                <a:lnTo>
                  <a:pt x="4983" y="2984"/>
                </a:lnTo>
                <a:lnTo>
                  <a:pt x="4951" y="2976"/>
                </a:lnTo>
                <a:lnTo>
                  <a:pt x="4975" y="2979"/>
                </a:lnTo>
                <a:lnTo>
                  <a:pt x="4951" y="2979"/>
                </a:lnTo>
                <a:cubicBezTo>
                  <a:pt x="4930" y="2979"/>
                  <a:pt x="4909" y="2972"/>
                  <a:pt x="4891" y="2959"/>
                </a:cubicBezTo>
                <a:lnTo>
                  <a:pt x="4859" y="2935"/>
                </a:lnTo>
                <a:cubicBezTo>
                  <a:pt x="4850" y="2929"/>
                  <a:pt x="4843" y="2920"/>
                  <a:pt x="4836" y="2911"/>
                </a:cubicBezTo>
                <a:lnTo>
                  <a:pt x="4804" y="2863"/>
                </a:lnTo>
                <a:lnTo>
                  <a:pt x="4856" y="2902"/>
                </a:lnTo>
                <a:lnTo>
                  <a:pt x="4839" y="2896"/>
                </a:lnTo>
                <a:lnTo>
                  <a:pt x="4807" y="2888"/>
                </a:lnTo>
                <a:lnTo>
                  <a:pt x="4923" y="2832"/>
                </a:lnTo>
                <a:lnTo>
                  <a:pt x="4891" y="2904"/>
                </a:lnTo>
                <a:lnTo>
                  <a:pt x="4897" y="2884"/>
                </a:lnTo>
                <a:lnTo>
                  <a:pt x="4873" y="2996"/>
                </a:lnTo>
                <a:cubicBezTo>
                  <a:pt x="4864" y="3038"/>
                  <a:pt x="4830" y="3069"/>
                  <a:pt x="4788" y="3075"/>
                </a:cubicBezTo>
                <a:cubicBezTo>
                  <a:pt x="4746" y="3080"/>
                  <a:pt x="4705" y="3058"/>
                  <a:pt x="4686" y="3020"/>
                </a:cubicBezTo>
                <a:lnTo>
                  <a:pt x="4654" y="2956"/>
                </a:lnTo>
                <a:lnTo>
                  <a:pt x="4768" y="3008"/>
                </a:lnTo>
                <a:lnTo>
                  <a:pt x="4736" y="3016"/>
                </a:lnTo>
                <a:cubicBezTo>
                  <a:pt x="4702" y="3025"/>
                  <a:pt x="4666" y="3015"/>
                  <a:pt x="4641" y="2990"/>
                </a:cubicBezTo>
                <a:lnTo>
                  <a:pt x="4617" y="2966"/>
                </a:lnTo>
                <a:lnTo>
                  <a:pt x="4712" y="2992"/>
                </a:lnTo>
                <a:lnTo>
                  <a:pt x="4680" y="3000"/>
                </a:lnTo>
                <a:cubicBezTo>
                  <a:pt x="4672" y="3002"/>
                  <a:pt x="4664" y="3003"/>
                  <a:pt x="4655" y="3003"/>
                </a:cubicBezTo>
                <a:lnTo>
                  <a:pt x="4623" y="3003"/>
                </a:lnTo>
                <a:cubicBezTo>
                  <a:pt x="4597" y="3003"/>
                  <a:pt x="4572" y="2993"/>
                  <a:pt x="4553" y="2974"/>
                </a:cubicBezTo>
                <a:lnTo>
                  <a:pt x="4529" y="2950"/>
                </a:lnTo>
                <a:lnTo>
                  <a:pt x="4599" y="2979"/>
                </a:lnTo>
                <a:lnTo>
                  <a:pt x="4567" y="2979"/>
                </a:lnTo>
                <a:cubicBezTo>
                  <a:pt x="4546" y="2979"/>
                  <a:pt x="4525" y="2972"/>
                  <a:pt x="4507" y="2959"/>
                </a:cubicBezTo>
                <a:lnTo>
                  <a:pt x="4475" y="2935"/>
                </a:lnTo>
                <a:lnTo>
                  <a:pt x="4595" y="2935"/>
                </a:lnTo>
                <a:lnTo>
                  <a:pt x="4563" y="2959"/>
                </a:lnTo>
                <a:lnTo>
                  <a:pt x="4595" y="2919"/>
                </a:lnTo>
                <a:lnTo>
                  <a:pt x="4571" y="2975"/>
                </a:lnTo>
                <a:cubicBezTo>
                  <a:pt x="4566" y="2987"/>
                  <a:pt x="4559" y="2997"/>
                  <a:pt x="4550" y="3006"/>
                </a:cubicBezTo>
                <a:lnTo>
                  <a:pt x="4518" y="3038"/>
                </a:lnTo>
                <a:cubicBezTo>
                  <a:pt x="4498" y="3058"/>
                  <a:pt x="4470" y="3069"/>
                  <a:pt x="4442" y="3067"/>
                </a:cubicBezTo>
                <a:cubicBezTo>
                  <a:pt x="4414" y="3066"/>
                  <a:pt x="4387" y="3052"/>
                  <a:pt x="4369" y="3030"/>
                </a:cubicBezTo>
                <a:lnTo>
                  <a:pt x="4337" y="2990"/>
                </a:lnTo>
                <a:cubicBezTo>
                  <a:pt x="4329" y="2980"/>
                  <a:pt x="4323" y="2968"/>
                  <a:pt x="4320" y="2956"/>
                </a:cubicBezTo>
                <a:lnTo>
                  <a:pt x="4296" y="2876"/>
                </a:lnTo>
                <a:lnTo>
                  <a:pt x="4313" y="2910"/>
                </a:lnTo>
                <a:lnTo>
                  <a:pt x="4281" y="2870"/>
                </a:lnTo>
                <a:lnTo>
                  <a:pt x="4315" y="2897"/>
                </a:lnTo>
                <a:lnTo>
                  <a:pt x="4283" y="2881"/>
                </a:lnTo>
                <a:lnTo>
                  <a:pt x="4398" y="2862"/>
                </a:lnTo>
                <a:lnTo>
                  <a:pt x="4374" y="2886"/>
                </a:lnTo>
                <a:cubicBezTo>
                  <a:pt x="4361" y="2899"/>
                  <a:pt x="4345" y="2908"/>
                  <a:pt x="4328" y="2912"/>
                </a:cubicBezTo>
                <a:lnTo>
                  <a:pt x="4296" y="2920"/>
                </a:lnTo>
                <a:cubicBezTo>
                  <a:pt x="4255" y="2931"/>
                  <a:pt x="4212" y="2914"/>
                  <a:pt x="4188" y="2879"/>
                </a:cubicBezTo>
                <a:lnTo>
                  <a:pt x="4156" y="2831"/>
                </a:lnTo>
                <a:lnTo>
                  <a:pt x="4271" y="2870"/>
                </a:lnTo>
                <a:lnTo>
                  <a:pt x="4247" y="2878"/>
                </a:lnTo>
                <a:lnTo>
                  <a:pt x="4305" y="2828"/>
                </a:lnTo>
                <a:lnTo>
                  <a:pt x="4273" y="2892"/>
                </a:lnTo>
                <a:cubicBezTo>
                  <a:pt x="4263" y="2912"/>
                  <a:pt x="4248" y="2927"/>
                  <a:pt x="4228" y="2937"/>
                </a:cubicBezTo>
                <a:lnTo>
                  <a:pt x="4196" y="2953"/>
                </a:lnTo>
                <a:cubicBezTo>
                  <a:pt x="4158" y="2972"/>
                  <a:pt x="4111" y="2965"/>
                  <a:pt x="4081" y="2934"/>
                </a:cubicBezTo>
                <a:lnTo>
                  <a:pt x="4057" y="2910"/>
                </a:lnTo>
                <a:cubicBezTo>
                  <a:pt x="4050" y="2904"/>
                  <a:pt x="4045" y="2897"/>
                  <a:pt x="4041" y="2889"/>
                </a:cubicBezTo>
                <a:lnTo>
                  <a:pt x="4009" y="2833"/>
                </a:lnTo>
                <a:lnTo>
                  <a:pt x="4035" y="2863"/>
                </a:lnTo>
                <a:lnTo>
                  <a:pt x="4003" y="2839"/>
                </a:lnTo>
                <a:lnTo>
                  <a:pt x="4019" y="2849"/>
                </a:lnTo>
                <a:lnTo>
                  <a:pt x="3987" y="2833"/>
                </a:lnTo>
                <a:cubicBezTo>
                  <a:pt x="3977" y="2828"/>
                  <a:pt x="3968" y="2822"/>
                  <a:pt x="3961" y="2814"/>
                </a:cubicBezTo>
                <a:lnTo>
                  <a:pt x="3937" y="2790"/>
                </a:lnTo>
                <a:lnTo>
                  <a:pt x="4032" y="2816"/>
                </a:lnTo>
                <a:lnTo>
                  <a:pt x="4000" y="2824"/>
                </a:lnTo>
                <a:cubicBezTo>
                  <a:pt x="3992" y="2826"/>
                  <a:pt x="3984" y="2827"/>
                  <a:pt x="3975" y="2827"/>
                </a:cubicBezTo>
                <a:lnTo>
                  <a:pt x="3943" y="2827"/>
                </a:lnTo>
                <a:cubicBezTo>
                  <a:pt x="3924" y="2827"/>
                  <a:pt x="3904" y="2822"/>
                  <a:pt x="3888" y="2811"/>
                </a:cubicBezTo>
                <a:lnTo>
                  <a:pt x="3864" y="2795"/>
                </a:lnTo>
                <a:lnTo>
                  <a:pt x="3919" y="2811"/>
                </a:lnTo>
                <a:lnTo>
                  <a:pt x="3887" y="2811"/>
                </a:lnTo>
                <a:lnTo>
                  <a:pt x="3855" y="2811"/>
                </a:lnTo>
                <a:lnTo>
                  <a:pt x="3887" y="2806"/>
                </a:lnTo>
                <a:lnTo>
                  <a:pt x="3863" y="2814"/>
                </a:lnTo>
                <a:cubicBezTo>
                  <a:pt x="3832" y="2825"/>
                  <a:pt x="3798" y="2819"/>
                  <a:pt x="3771" y="2799"/>
                </a:cubicBezTo>
                <a:lnTo>
                  <a:pt x="3739" y="2775"/>
                </a:lnTo>
                <a:lnTo>
                  <a:pt x="3775" y="2792"/>
                </a:lnTo>
                <a:lnTo>
                  <a:pt x="3743" y="2784"/>
                </a:lnTo>
                <a:lnTo>
                  <a:pt x="3823" y="2771"/>
                </a:lnTo>
                <a:lnTo>
                  <a:pt x="3799" y="2787"/>
                </a:lnTo>
                <a:lnTo>
                  <a:pt x="3822" y="2766"/>
                </a:lnTo>
                <a:lnTo>
                  <a:pt x="3790" y="2806"/>
                </a:lnTo>
                <a:cubicBezTo>
                  <a:pt x="3776" y="2823"/>
                  <a:pt x="3757" y="2835"/>
                  <a:pt x="3736" y="2840"/>
                </a:cubicBezTo>
                <a:lnTo>
                  <a:pt x="3704" y="2848"/>
                </a:lnTo>
                <a:cubicBezTo>
                  <a:pt x="3676" y="2855"/>
                  <a:pt x="3647" y="2850"/>
                  <a:pt x="3624" y="2835"/>
                </a:cubicBezTo>
                <a:lnTo>
                  <a:pt x="3600" y="2819"/>
                </a:lnTo>
                <a:lnTo>
                  <a:pt x="3655" y="2835"/>
                </a:lnTo>
                <a:lnTo>
                  <a:pt x="3623" y="2835"/>
                </a:lnTo>
                <a:lnTo>
                  <a:pt x="3668" y="2825"/>
                </a:lnTo>
                <a:lnTo>
                  <a:pt x="3636" y="2841"/>
                </a:lnTo>
                <a:cubicBezTo>
                  <a:pt x="3602" y="2858"/>
                  <a:pt x="3562" y="2854"/>
                  <a:pt x="3531" y="2831"/>
                </a:cubicBezTo>
                <a:lnTo>
                  <a:pt x="3499" y="2807"/>
                </a:lnTo>
                <a:lnTo>
                  <a:pt x="3528" y="2822"/>
                </a:lnTo>
                <a:lnTo>
                  <a:pt x="3504" y="2814"/>
                </a:lnTo>
                <a:cubicBezTo>
                  <a:pt x="3494" y="2811"/>
                  <a:pt x="3484" y="2806"/>
                  <a:pt x="3475" y="2799"/>
                </a:cubicBezTo>
                <a:lnTo>
                  <a:pt x="3443" y="2775"/>
                </a:lnTo>
                <a:lnTo>
                  <a:pt x="3479" y="2792"/>
                </a:lnTo>
                <a:lnTo>
                  <a:pt x="3440" y="2782"/>
                </a:lnTo>
                <a:lnTo>
                  <a:pt x="3416" y="2774"/>
                </a:lnTo>
                <a:cubicBezTo>
                  <a:pt x="3411" y="2773"/>
                  <a:pt x="3407" y="2771"/>
                  <a:pt x="3403" y="2769"/>
                </a:cubicBezTo>
                <a:lnTo>
                  <a:pt x="3371" y="2753"/>
                </a:lnTo>
                <a:lnTo>
                  <a:pt x="3415" y="2763"/>
                </a:lnTo>
                <a:lnTo>
                  <a:pt x="3383" y="2763"/>
                </a:lnTo>
                <a:cubicBezTo>
                  <a:pt x="3348" y="2763"/>
                  <a:pt x="3316" y="2745"/>
                  <a:pt x="3298" y="2715"/>
                </a:cubicBezTo>
                <a:lnTo>
                  <a:pt x="3268" y="2664"/>
                </a:lnTo>
                <a:lnTo>
                  <a:pt x="3236" y="2592"/>
                </a:lnTo>
                <a:lnTo>
                  <a:pt x="3249" y="2614"/>
                </a:lnTo>
                <a:lnTo>
                  <a:pt x="3217" y="2574"/>
                </a:lnTo>
                <a:lnTo>
                  <a:pt x="3351" y="2595"/>
                </a:lnTo>
                <a:lnTo>
                  <a:pt x="3327" y="2611"/>
                </a:lnTo>
                <a:lnTo>
                  <a:pt x="3364" y="2565"/>
                </a:lnTo>
                <a:lnTo>
                  <a:pt x="3332" y="2645"/>
                </a:lnTo>
                <a:cubicBezTo>
                  <a:pt x="3320" y="2676"/>
                  <a:pt x="3293" y="2699"/>
                  <a:pt x="3260" y="2705"/>
                </a:cubicBezTo>
                <a:cubicBezTo>
                  <a:pt x="3227" y="2712"/>
                  <a:pt x="3193" y="2702"/>
                  <a:pt x="3169" y="2678"/>
                </a:cubicBezTo>
                <a:lnTo>
                  <a:pt x="3137" y="2646"/>
                </a:lnTo>
                <a:cubicBezTo>
                  <a:pt x="3133" y="2643"/>
                  <a:pt x="3130" y="2639"/>
                  <a:pt x="3127" y="2635"/>
                </a:cubicBezTo>
                <a:lnTo>
                  <a:pt x="3103" y="2603"/>
                </a:lnTo>
                <a:cubicBezTo>
                  <a:pt x="3098" y="2596"/>
                  <a:pt x="3093" y="2587"/>
                  <a:pt x="3089" y="2578"/>
                </a:cubicBezTo>
                <a:lnTo>
                  <a:pt x="3057" y="2490"/>
                </a:lnTo>
                <a:lnTo>
                  <a:pt x="3107" y="2545"/>
                </a:lnTo>
                <a:lnTo>
                  <a:pt x="3075" y="2529"/>
                </a:lnTo>
                <a:lnTo>
                  <a:pt x="3190" y="2510"/>
                </a:lnTo>
                <a:lnTo>
                  <a:pt x="3158" y="2542"/>
                </a:lnTo>
                <a:cubicBezTo>
                  <a:pt x="3138" y="2563"/>
                  <a:pt x="3109" y="2573"/>
                  <a:pt x="3080" y="2571"/>
                </a:cubicBezTo>
                <a:cubicBezTo>
                  <a:pt x="3051" y="2569"/>
                  <a:pt x="3025" y="2555"/>
                  <a:pt x="3007" y="2531"/>
                </a:cubicBezTo>
                <a:lnTo>
                  <a:pt x="2983" y="2499"/>
                </a:lnTo>
                <a:lnTo>
                  <a:pt x="2993" y="2510"/>
                </a:lnTo>
                <a:lnTo>
                  <a:pt x="2961" y="2478"/>
                </a:lnTo>
                <a:lnTo>
                  <a:pt x="2987" y="2497"/>
                </a:lnTo>
                <a:lnTo>
                  <a:pt x="2944" y="2475"/>
                </a:lnTo>
                <a:lnTo>
                  <a:pt x="2920" y="2459"/>
                </a:lnTo>
                <a:lnTo>
                  <a:pt x="2951" y="2472"/>
                </a:lnTo>
                <a:lnTo>
                  <a:pt x="2919" y="2464"/>
                </a:lnTo>
                <a:lnTo>
                  <a:pt x="2887" y="2456"/>
                </a:lnTo>
                <a:lnTo>
                  <a:pt x="2911" y="2459"/>
                </a:lnTo>
                <a:lnTo>
                  <a:pt x="2887" y="2459"/>
                </a:lnTo>
                <a:cubicBezTo>
                  <a:pt x="2857" y="2459"/>
                  <a:pt x="2828" y="2446"/>
                  <a:pt x="2809" y="2422"/>
                </a:cubicBezTo>
                <a:lnTo>
                  <a:pt x="2777" y="2382"/>
                </a:lnTo>
                <a:lnTo>
                  <a:pt x="2795" y="2399"/>
                </a:lnTo>
                <a:lnTo>
                  <a:pt x="2763" y="2375"/>
                </a:lnTo>
                <a:cubicBezTo>
                  <a:pt x="2753" y="2368"/>
                  <a:pt x="2744" y="2358"/>
                  <a:pt x="2738" y="2347"/>
                </a:cubicBezTo>
                <a:lnTo>
                  <a:pt x="2714" y="2307"/>
                </a:lnTo>
                <a:lnTo>
                  <a:pt x="2775" y="2352"/>
                </a:lnTo>
                <a:lnTo>
                  <a:pt x="2743" y="2344"/>
                </a:lnTo>
                <a:lnTo>
                  <a:pt x="2767" y="2347"/>
                </a:lnTo>
                <a:lnTo>
                  <a:pt x="2735" y="2347"/>
                </a:lnTo>
                <a:cubicBezTo>
                  <a:pt x="2716" y="2347"/>
                  <a:pt x="2696" y="2342"/>
                  <a:pt x="2680" y="2331"/>
                </a:cubicBezTo>
                <a:lnTo>
                  <a:pt x="2656" y="2315"/>
                </a:lnTo>
                <a:cubicBezTo>
                  <a:pt x="2651" y="2311"/>
                  <a:pt x="2645" y="2307"/>
                  <a:pt x="2641" y="2302"/>
                </a:cubicBezTo>
                <a:lnTo>
                  <a:pt x="2609" y="2270"/>
                </a:lnTo>
                <a:lnTo>
                  <a:pt x="2704" y="2296"/>
                </a:lnTo>
                <a:lnTo>
                  <a:pt x="2672" y="2304"/>
                </a:lnTo>
                <a:lnTo>
                  <a:pt x="2640" y="2312"/>
                </a:lnTo>
                <a:lnTo>
                  <a:pt x="2695" y="2275"/>
                </a:lnTo>
                <a:lnTo>
                  <a:pt x="2671" y="2307"/>
                </a:lnTo>
                <a:cubicBezTo>
                  <a:pt x="2638" y="2352"/>
                  <a:pt x="2576" y="2361"/>
                  <a:pt x="2531" y="2327"/>
                </a:cubicBezTo>
                <a:lnTo>
                  <a:pt x="2499" y="2303"/>
                </a:lnTo>
                <a:cubicBezTo>
                  <a:pt x="2484" y="2292"/>
                  <a:pt x="2472" y="2276"/>
                  <a:pt x="2465" y="2258"/>
                </a:cubicBezTo>
                <a:lnTo>
                  <a:pt x="2433" y="2170"/>
                </a:lnTo>
                <a:lnTo>
                  <a:pt x="2447" y="2195"/>
                </a:lnTo>
                <a:lnTo>
                  <a:pt x="2425" y="2166"/>
                </a:lnTo>
                <a:lnTo>
                  <a:pt x="2393" y="2126"/>
                </a:lnTo>
                <a:lnTo>
                  <a:pt x="2447" y="2160"/>
                </a:lnTo>
                <a:lnTo>
                  <a:pt x="2408" y="2150"/>
                </a:lnTo>
                <a:lnTo>
                  <a:pt x="2391" y="2144"/>
                </a:lnTo>
                <a:lnTo>
                  <a:pt x="2359" y="2136"/>
                </a:lnTo>
                <a:lnTo>
                  <a:pt x="2470" y="2089"/>
                </a:lnTo>
                <a:lnTo>
                  <a:pt x="2438" y="2145"/>
                </a:lnTo>
                <a:cubicBezTo>
                  <a:pt x="2434" y="2153"/>
                  <a:pt x="2428" y="2160"/>
                  <a:pt x="2422" y="2166"/>
                </a:cubicBezTo>
                <a:lnTo>
                  <a:pt x="2398" y="2190"/>
                </a:lnTo>
                <a:cubicBezTo>
                  <a:pt x="2379" y="2209"/>
                  <a:pt x="2354" y="2219"/>
                  <a:pt x="2327" y="2219"/>
                </a:cubicBezTo>
                <a:lnTo>
                  <a:pt x="2295" y="2219"/>
                </a:lnTo>
                <a:cubicBezTo>
                  <a:pt x="2258" y="2219"/>
                  <a:pt x="2223" y="2198"/>
                  <a:pt x="2206" y="2164"/>
                </a:cubicBezTo>
                <a:lnTo>
                  <a:pt x="2174" y="2100"/>
                </a:lnTo>
                <a:lnTo>
                  <a:pt x="2153" y="2057"/>
                </a:lnTo>
                <a:lnTo>
                  <a:pt x="2121" y="2001"/>
                </a:lnTo>
                <a:lnTo>
                  <a:pt x="2163" y="2041"/>
                </a:lnTo>
                <a:lnTo>
                  <a:pt x="2131" y="2025"/>
                </a:lnTo>
                <a:lnTo>
                  <a:pt x="2099" y="2009"/>
                </a:lnTo>
                <a:cubicBezTo>
                  <a:pt x="2079" y="1999"/>
                  <a:pt x="2064" y="1984"/>
                  <a:pt x="2054" y="1964"/>
                </a:cubicBezTo>
                <a:lnTo>
                  <a:pt x="2030" y="1916"/>
                </a:lnTo>
                <a:lnTo>
                  <a:pt x="2095" y="1968"/>
                </a:lnTo>
                <a:lnTo>
                  <a:pt x="2063" y="1960"/>
                </a:lnTo>
                <a:lnTo>
                  <a:pt x="2132" y="1953"/>
                </a:lnTo>
                <a:lnTo>
                  <a:pt x="2100" y="1969"/>
                </a:lnTo>
                <a:cubicBezTo>
                  <a:pt x="2068" y="1985"/>
                  <a:pt x="2030" y="1983"/>
                  <a:pt x="2000" y="1963"/>
                </a:cubicBezTo>
                <a:lnTo>
                  <a:pt x="1976" y="1947"/>
                </a:lnTo>
                <a:lnTo>
                  <a:pt x="2031" y="1963"/>
                </a:lnTo>
                <a:lnTo>
                  <a:pt x="1999" y="1963"/>
                </a:lnTo>
                <a:cubicBezTo>
                  <a:pt x="1966" y="1963"/>
                  <a:pt x="1935" y="1947"/>
                  <a:pt x="1916" y="1919"/>
                </a:cubicBezTo>
                <a:lnTo>
                  <a:pt x="1884" y="1871"/>
                </a:lnTo>
                <a:lnTo>
                  <a:pt x="1967" y="1915"/>
                </a:lnTo>
                <a:lnTo>
                  <a:pt x="1943" y="1915"/>
                </a:lnTo>
                <a:cubicBezTo>
                  <a:pt x="1935" y="1915"/>
                  <a:pt x="1927" y="1914"/>
                  <a:pt x="1919" y="1912"/>
                </a:cubicBezTo>
                <a:lnTo>
                  <a:pt x="1887" y="1904"/>
                </a:lnTo>
                <a:cubicBezTo>
                  <a:pt x="1874" y="1901"/>
                  <a:pt x="1862" y="1895"/>
                  <a:pt x="1851" y="1887"/>
                </a:cubicBezTo>
                <a:lnTo>
                  <a:pt x="1819" y="1863"/>
                </a:lnTo>
                <a:cubicBezTo>
                  <a:pt x="1803" y="1851"/>
                  <a:pt x="1791" y="1834"/>
                  <a:pt x="1785" y="1815"/>
                </a:cubicBezTo>
                <a:lnTo>
                  <a:pt x="1761" y="1743"/>
                </a:lnTo>
                <a:lnTo>
                  <a:pt x="1855" y="1811"/>
                </a:lnTo>
                <a:lnTo>
                  <a:pt x="1823" y="1811"/>
                </a:lnTo>
                <a:lnTo>
                  <a:pt x="1883" y="1791"/>
                </a:lnTo>
                <a:lnTo>
                  <a:pt x="1851" y="1815"/>
                </a:lnTo>
                <a:lnTo>
                  <a:pt x="1871" y="1795"/>
                </a:lnTo>
                <a:lnTo>
                  <a:pt x="1847" y="1827"/>
                </a:lnTo>
                <a:cubicBezTo>
                  <a:pt x="1814" y="1872"/>
                  <a:pt x="1752" y="1881"/>
                  <a:pt x="1707" y="1847"/>
                </a:cubicBezTo>
                <a:lnTo>
                  <a:pt x="1675" y="1823"/>
                </a:lnTo>
                <a:cubicBezTo>
                  <a:pt x="1662" y="1813"/>
                  <a:pt x="1651" y="1800"/>
                  <a:pt x="1644" y="1784"/>
                </a:cubicBezTo>
                <a:lnTo>
                  <a:pt x="1612" y="1712"/>
                </a:lnTo>
                <a:lnTo>
                  <a:pt x="1633" y="1742"/>
                </a:lnTo>
                <a:lnTo>
                  <a:pt x="1601" y="1710"/>
                </a:lnTo>
                <a:lnTo>
                  <a:pt x="1640" y="1734"/>
                </a:lnTo>
                <a:lnTo>
                  <a:pt x="1616" y="1726"/>
                </a:lnTo>
                <a:lnTo>
                  <a:pt x="1672" y="1728"/>
                </a:lnTo>
                <a:lnTo>
                  <a:pt x="1640" y="1736"/>
                </a:lnTo>
                <a:cubicBezTo>
                  <a:pt x="1602" y="1746"/>
                  <a:pt x="1562" y="1732"/>
                  <a:pt x="1537" y="1702"/>
                </a:cubicBezTo>
                <a:lnTo>
                  <a:pt x="1505" y="1662"/>
                </a:lnTo>
                <a:lnTo>
                  <a:pt x="1528" y="1683"/>
                </a:lnTo>
                <a:lnTo>
                  <a:pt x="1499" y="1663"/>
                </a:lnTo>
                <a:lnTo>
                  <a:pt x="1467" y="1639"/>
                </a:lnTo>
                <a:cubicBezTo>
                  <a:pt x="1450" y="1626"/>
                  <a:pt x="1437" y="1608"/>
                  <a:pt x="1431" y="1587"/>
                </a:cubicBezTo>
                <a:lnTo>
                  <a:pt x="1399" y="1475"/>
                </a:lnTo>
                <a:lnTo>
                  <a:pt x="1591" y="1476"/>
                </a:lnTo>
                <a:lnTo>
                  <a:pt x="1567" y="1556"/>
                </a:lnTo>
                <a:cubicBezTo>
                  <a:pt x="1557" y="1590"/>
                  <a:pt x="1530" y="1616"/>
                  <a:pt x="1496" y="1624"/>
                </a:cubicBezTo>
                <a:lnTo>
                  <a:pt x="1464" y="1632"/>
                </a:lnTo>
                <a:cubicBezTo>
                  <a:pt x="1418" y="1644"/>
                  <a:pt x="1371" y="1622"/>
                  <a:pt x="1350" y="1580"/>
                </a:cubicBezTo>
                <a:lnTo>
                  <a:pt x="1318" y="1516"/>
                </a:lnTo>
                <a:cubicBezTo>
                  <a:pt x="1315" y="1510"/>
                  <a:pt x="1313" y="1504"/>
                  <a:pt x="1311" y="1498"/>
                </a:cubicBezTo>
                <a:lnTo>
                  <a:pt x="1287" y="1410"/>
                </a:lnTo>
                <a:lnTo>
                  <a:pt x="1294" y="1428"/>
                </a:lnTo>
                <a:lnTo>
                  <a:pt x="1262" y="1364"/>
                </a:lnTo>
                <a:lnTo>
                  <a:pt x="1376" y="1416"/>
                </a:lnTo>
                <a:lnTo>
                  <a:pt x="1351" y="1422"/>
                </a:lnTo>
                <a:lnTo>
                  <a:pt x="1327" y="1430"/>
                </a:lnTo>
                <a:cubicBezTo>
                  <a:pt x="1280" y="1446"/>
                  <a:pt x="1228" y="1425"/>
                  <a:pt x="1206" y="1380"/>
                </a:cubicBezTo>
                <a:lnTo>
                  <a:pt x="1174" y="1316"/>
                </a:lnTo>
                <a:lnTo>
                  <a:pt x="1219" y="1361"/>
                </a:lnTo>
                <a:lnTo>
                  <a:pt x="1187" y="1345"/>
                </a:lnTo>
                <a:lnTo>
                  <a:pt x="1207" y="1352"/>
                </a:lnTo>
                <a:lnTo>
                  <a:pt x="1175" y="1344"/>
                </a:lnTo>
                <a:cubicBezTo>
                  <a:pt x="1149" y="1338"/>
                  <a:pt x="1127" y="1322"/>
                  <a:pt x="1114" y="1299"/>
                </a:cubicBezTo>
                <a:lnTo>
                  <a:pt x="1090" y="1259"/>
                </a:lnTo>
                <a:lnTo>
                  <a:pt x="1151" y="1304"/>
                </a:lnTo>
                <a:lnTo>
                  <a:pt x="1119" y="1296"/>
                </a:lnTo>
                <a:lnTo>
                  <a:pt x="1143" y="1299"/>
                </a:lnTo>
                <a:lnTo>
                  <a:pt x="1111" y="1299"/>
                </a:lnTo>
                <a:cubicBezTo>
                  <a:pt x="1080" y="1299"/>
                  <a:pt x="1050" y="1285"/>
                  <a:pt x="1031" y="1259"/>
                </a:cubicBezTo>
                <a:lnTo>
                  <a:pt x="1007" y="1227"/>
                </a:lnTo>
                <a:lnTo>
                  <a:pt x="1017" y="1238"/>
                </a:lnTo>
                <a:lnTo>
                  <a:pt x="985" y="1206"/>
                </a:lnTo>
                <a:lnTo>
                  <a:pt x="1011" y="1225"/>
                </a:lnTo>
                <a:lnTo>
                  <a:pt x="979" y="1209"/>
                </a:lnTo>
                <a:cubicBezTo>
                  <a:pt x="969" y="1204"/>
                  <a:pt x="960" y="1198"/>
                  <a:pt x="953" y="1190"/>
                </a:cubicBezTo>
                <a:lnTo>
                  <a:pt x="929" y="1166"/>
                </a:lnTo>
                <a:lnTo>
                  <a:pt x="955" y="1185"/>
                </a:lnTo>
                <a:lnTo>
                  <a:pt x="923" y="1169"/>
                </a:lnTo>
                <a:cubicBezTo>
                  <a:pt x="917" y="1166"/>
                  <a:pt x="912" y="1163"/>
                  <a:pt x="907" y="1159"/>
                </a:cubicBezTo>
                <a:lnTo>
                  <a:pt x="875" y="1135"/>
                </a:lnTo>
                <a:cubicBezTo>
                  <a:pt x="868" y="1130"/>
                  <a:pt x="861" y="1123"/>
                  <a:pt x="855" y="1115"/>
                </a:cubicBezTo>
                <a:lnTo>
                  <a:pt x="831" y="1083"/>
                </a:lnTo>
                <a:lnTo>
                  <a:pt x="936" y="1120"/>
                </a:lnTo>
                <a:lnTo>
                  <a:pt x="904" y="1128"/>
                </a:lnTo>
                <a:lnTo>
                  <a:pt x="872" y="1136"/>
                </a:lnTo>
                <a:cubicBezTo>
                  <a:pt x="838" y="1145"/>
                  <a:pt x="802" y="1135"/>
                  <a:pt x="777" y="1110"/>
                </a:cubicBezTo>
                <a:lnTo>
                  <a:pt x="753" y="1086"/>
                </a:lnTo>
                <a:cubicBezTo>
                  <a:pt x="742" y="1076"/>
                  <a:pt x="734" y="1063"/>
                  <a:pt x="729" y="1050"/>
                </a:cubicBezTo>
                <a:lnTo>
                  <a:pt x="697" y="962"/>
                </a:lnTo>
                <a:lnTo>
                  <a:pt x="708" y="983"/>
                </a:lnTo>
                <a:lnTo>
                  <a:pt x="676" y="935"/>
                </a:lnTo>
                <a:lnTo>
                  <a:pt x="759" y="979"/>
                </a:lnTo>
                <a:lnTo>
                  <a:pt x="727" y="979"/>
                </a:lnTo>
                <a:cubicBezTo>
                  <a:pt x="717" y="979"/>
                  <a:pt x="706" y="978"/>
                  <a:pt x="696" y="974"/>
                </a:cubicBezTo>
                <a:lnTo>
                  <a:pt x="672" y="966"/>
                </a:lnTo>
                <a:cubicBezTo>
                  <a:pt x="645" y="957"/>
                  <a:pt x="623" y="938"/>
                  <a:pt x="612" y="912"/>
                </a:cubicBezTo>
                <a:lnTo>
                  <a:pt x="580" y="840"/>
                </a:lnTo>
                <a:lnTo>
                  <a:pt x="696" y="896"/>
                </a:lnTo>
                <a:lnTo>
                  <a:pt x="664" y="904"/>
                </a:lnTo>
                <a:lnTo>
                  <a:pt x="695" y="891"/>
                </a:lnTo>
                <a:lnTo>
                  <a:pt x="671" y="907"/>
                </a:lnTo>
                <a:lnTo>
                  <a:pt x="702" y="873"/>
                </a:lnTo>
                <a:lnTo>
                  <a:pt x="670" y="929"/>
                </a:lnTo>
                <a:cubicBezTo>
                  <a:pt x="654" y="958"/>
                  <a:pt x="624" y="977"/>
                  <a:pt x="591" y="979"/>
                </a:cubicBezTo>
                <a:cubicBezTo>
                  <a:pt x="558" y="982"/>
                  <a:pt x="526" y="968"/>
                  <a:pt x="505" y="942"/>
                </a:cubicBezTo>
                <a:lnTo>
                  <a:pt x="473" y="902"/>
                </a:lnTo>
                <a:cubicBezTo>
                  <a:pt x="465" y="892"/>
                  <a:pt x="459" y="880"/>
                  <a:pt x="456" y="868"/>
                </a:cubicBezTo>
                <a:lnTo>
                  <a:pt x="432" y="788"/>
                </a:lnTo>
                <a:lnTo>
                  <a:pt x="444" y="815"/>
                </a:lnTo>
                <a:lnTo>
                  <a:pt x="409" y="761"/>
                </a:lnTo>
                <a:lnTo>
                  <a:pt x="374" y="700"/>
                </a:lnTo>
                <a:lnTo>
                  <a:pt x="350" y="652"/>
                </a:lnTo>
                <a:lnTo>
                  <a:pt x="321" y="593"/>
                </a:lnTo>
                <a:lnTo>
                  <a:pt x="289" y="537"/>
                </a:lnTo>
                <a:cubicBezTo>
                  <a:pt x="286" y="532"/>
                  <a:pt x="284" y="528"/>
                  <a:pt x="282" y="523"/>
                </a:cubicBezTo>
                <a:lnTo>
                  <a:pt x="258" y="459"/>
                </a:lnTo>
                <a:lnTo>
                  <a:pt x="273" y="486"/>
                </a:lnTo>
                <a:lnTo>
                  <a:pt x="241" y="446"/>
                </a:lnTo>
                <a:lnTo>
                  <a:pt x="295" y="480"/>
                </a:lnTo>
                <a:lnTo>
                  <a:pt x="263" y="472"/>
                </a:lnTo>
                <a:lnTo>
                  <a:pt x="231" y="464"/>
                </a:lnTo>
                <a:cubicBezTo>
                  <a:pt x="201" y="457"/>
                  <a:pt x="176" y="436"/>
                  <a:pt x="164" y="407"/>
                </a:cubicBezTo>
                <a:lnTo>
                  <a:pt x="140" y="351"/>
                </a:lnTo>
                <a:lnTo>
                  <a:pt x="153" y="374"/>
                </a:lnTo>
                <a:lnTo>
                  <a:pt x="121" y="334"/>
                </a:lnTo>
                <a:lnTo>
                  <a:pt x="155" y="361"/>
                </a:lnTo>
                <a:lnTo>
                  <a:pt x="123" y="345"/>
                </a:lnTo>
                <a:cubicBezTo>
                  <a:pt x="109" y="338"/>
                  <a:pt x="97" y="328"/>
                  <a:pt x="87" y="315"/>
                </a:cubicBezTo>
                <a:lnTo>
                  <a:pt x="63" y="283"/>
                </a:lnTo>
                <a:cubicBezTo>
                  <a:pt x="56" y="274"/>
                  <a:pt x="51" y="263"/>
                  <a:pt x="47" y="251"/>
                </a:cubicBezTo>
                <a:lnTo>
                  <a:pt x="15" y="139"/>
                </a:lnTo>
                <a:cubicBezTo>
                  <a:pt x="0" y="86"/>
                  <a:pt x="31" y="30"/>
                  <a:pt x="84" y="15"/>
                </a:cubicBezTo>
                <a:cubicBezTo>
                  <a:pt x="137" y="0"/>
                  <a:pt x="192" y="31"/>
                  <a:pt x="208" y="84"/>
                </a:cubicBezTo>
                <a:close/>
              </a:path>
            </a:pathLst>
          </a:custGeom>
          <a:solidFill>
            <a:srgbClr val="1F497D"/>
          </a:solidFill>
          <a:ln w="1" cap="flat">
            <a:solidFill>
              <a:srgbClr val="1F497D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Freeform 14"/>
          <p:cNvSpPr>
            <a:spLocks/>
          </p:cNvSpPr>
          <p:nvPr/>
        </p:nvSpPr>
        <p:spPr bwMode="auto">
          <a:xfrm>
            <a:off x="2236731" y="3463923"/>
            <a:ext cx="1011237" cy="1239839"/>
          </a:xfrm>
          <a:custGeom>
            <a:avLst/>
            <a:gdLst>
              <a:gd name="T0" fmla="*/ 42638 w 6119"/>
              <a:gd name="T1" fmla="*/ 1200722 h 7512"/>
              <a:gd name="T2" fmla="*/ 70897 w 6119"/>
              <a:gd name="T3" fmla="*/ 1195110 h 7512"/>
              <a:gd name="T4" fmla="*/ 130722 w 6119"/>
              <a:gd name="T5" fmla="*/ 1191479 h 7512"/>
              <a:gd name="T6" fmla="*/ 145596 w 6119"/>
              <a:gd name="T7" fmla="*/ 1183062 h 7512"/>
              <a:gd name="T8" fmla="*/ 170716 w 6119"/>
              <a:gd name="T9" fmla="*/ 1175965 h 7512"/>
              <a:gd name="T10" fmla="*/ 190051 w 6119"/>
              <a:gd name="T11" fmla="*/ 1165732 h 7512"/>
              <a:gd name="T12" fmla="*/ 228888 w 6119"/>
              <a:gd name="T13" fmla="*/ 1133712 h 7512"/>
              <a:gd name="T14" fmla="*/ 245084 w 6119"/>
              <a:gd name="T15" fmla="*/ 1113081 h 7512"/>
              <a:gd name="T16" fmla="*/ 291026 w 6119"/>
              <a:gd name="T17" fmla="*/ 1099878 h 7512"/>
              <a:gd name="T18" fmla="*/ 320112 w 6119"/>
              <a:gd name="T19" fmla="*/ 1088489 h 7512"/>
              <a:gd name="T20" fmla="*/ 344075 w 6119"/>
              <a:gd name="T21" fmla="*/ 1083538 h 7512"/>
              <a:gd name="T22" fmla="*/ 367873 w 6119"/>
              <a:gd name="T23" fmla="*/ 1065053 h 7512"/>
              <a:gd name="T24" fmla="*/ 392828 w 6119"/>
              <a:gd name="T25" fmla="*/ 1055315 h 7512"/>
              <a:gd name="T26" fmla="*/ 430673 w 6119"/>
              <a:gd name="T27" fmla="*/ 1047888 h 7512"/>
              <a:gd name="T28" fmla="*/ 454470 w 6119"/>
              <a:gd name="T29" fmla="*/ 1012237 h 7512"/>
              <a:gd name="T30" fmla="*/ 468518 w 6119"/>
              <a:gd name="T31" fmla="*/ 973121 h 7512"/>
              <a:gd name="T32" fmla="*/ 490002 w 6119"/>
              <a:gd name="T33" fmla="*/ 1019499 h 7512"/>
              <a:gd name="T34" fmla="*/ 530656 w 6119"/>
              <a:gd name="T35" fmla="*/ 931694 h 7512"/>
              <a:gd name="T36" fmla="*/ 568171 w 6119"/>
              <a:gd name="T37" fmla="*/ 848840 h 7512"/>
              <a:gd name="T38" fmla="*/ 614775 w 6119"/>
              <a:gd name="T39" fmla="*/ 826889 h 7512"/>
              <a:gd name="T40" fmla="*/ 633614 w 6119"/>
              <a:gd name="T41" fmla="*/ 834976 h 7512"/>
              <a:gd name="T42" fmla="*/ 661544 w 6119"/>
              <a:gd name="T43" fmla="*/ 754763 h 7512"/>
              <a:gd name="T44" fmla="*/ 702859 w 6119"/>
              <a:gd name="T45" fmla="*/ 692705 h 7512"/>
              <a:gd name="T46" fmla="*/ 723186 w 6119"/>
              <a:gd name="T47" fmla="*/ 656229 h 7512"/>
              <a:gd name="T48" fmla="*/ 764171 w 6119"/>
              <a:gd name="T49" fmla="*/ 556211 h 7512"/>
              <a:gd name="T50" fmla="*/ 801686 w 6119"/>
              <a:gd name="T51" fmla="*/ 430444 h 7512"/>
              <a:gd name="T52" fmla="*/ 830772 w 6119"/>
              <a:gd name="T53" fmla="*/ 371027 h 7512"/>
              <a:gd name="T54" fmla="*/ 860519 w 6119"/>
              <a:gd name="T55" fmla="*/ 295270 h 7512"/>
              <a:gd name="T56" fmla="*/ 889605 w 6119"/>
              <a:gd name="T57" fmla="*/ 225290 h 7512"/>
              <a:gd name="T58" fmla="*/ 919022 w 6119"/>
              <a:gd name="T59" fmla="*/ 176271 h 7512"/>
              <a:gd name="T60" fmla="*/ 964138 w 6119"/>
              <a:gd name="T61" fmla="*/ 75757 h 7512"/>
              <a:gd name="T62" fmla="*/ 999504 w 6119"/>
              <a:gd name="T63" fmla="*/ 57767 h 7512"/>
              <a:gd name="T64" fmla="*/ 970749 w 6119"/>
              <a:gd name="T65" fmla="*/ 125436 h 7512"/>
              <a:gd name="T66" fmla="*/ 936209 w 6119"/>
              <a:gd name="T67" fmla="*/ 209280 h 7512"/>
              <a:gd name="T68" fmla="*/ 883986 w 6119"/>
              <a:gd name="T69" fmla="*/ 289163 h 7512"/>
              <a:gd name="T70" fmla="*/ 866799 w 6119"/>
              <a:gd name="T71" fmla="*/ 369542 h 7512"/>
              <a:gd name="T72" fmla="*/ 843828 w 6119"/>
              <a:gd name="T73" fmla="*/ 395124 h 7512"/>
              <a:gd name="T74" fmla="*/ 804495 w 6119"/>
              <a:gd name="T75" fmla="*/ 546638 h 7512"/>
              <a:gd name="T76" fmla="*/ 768964 w 6119"/>
              <a:gd name="T77" fmla="*/ 642696 h 7512"/>
              <a:gd name="T78" fmla="*/ 740539 w 6119"/>
              <a:gd name="T79" fmla="*/ 685773 h 7512"/>
              <a:gd name="T80" fmla="*/ 702033 w 6119"/>
              <a:gd name="T81" fmla="*/ 753443 h 7512"/>
              <a:gd name="T82" fmla="*/ 677244 w 6119"/>
              <a:gd name="T83" fmla="*/ 808238 h 7512"/>
              <a:gd name="T84" fmla="*/ 632788 w 6119"/>
              <a:gd name="T85" fmla="*/ 904296 h 7512"/>
              <a:gd name="T86" fmla="*/ 607007 w 6119"/>
              <a:gd name="T87" fmla="*/ 863859 h 7512"/>
              <a:gd name="T88" fmla="*/ 580235 w 6119"/>
              <a:gd name="T89" fmla="*/ 892743 h 7512"/>
              <a:gd name="T90" fmla="*/ 545530 w 6119"/>
              <a:gd name="T91" fmla="*/ 959752 h 7512"/>
              <a:gd name="T92" fmla="*/ 498100 w 6119"/>
              <a:gd name="T93" fmla="*/ 1053664 h 7512"/>
              <a:gd name="T94" fmla="*/ 474632 w 6119"/>
              <a:gd name="T95" fmla="*/ 1012237 h 7512"/>
              <a:gd name="T96" fmla="*/ 436622 w 6119"/>
              <a:gd name="T97" fmla="*/ 1068023 h 7512"/>
              <a:gd name="T98" fmla="*/ 420426 w 6119"/>
              <a:gd name="T99" fmla="*/ 1070334 h 7512"/>
              <a:gd name="T100" fmla="*/ 391506 w 6119"/>
              <a:gd name="T101" fmla="*/ 1092285 h 7512"/>
              <a:gd name="T102" fmla="*/ 364403 w 6119"/>
              <a:gd name="T103" fmla="*/ 1102188 h 7512"/>
              <a:gd name="T104" fmla="*/ 315485 w 6119"/>
              <a:gd name="T105" fmla="*/ 1111431 h 7512"/>
              <a:gd name="T106" fmla="*/ 291192 w 6119"/>
              <a:gd name="T107" fmla="*/ 1127936 h 7512"/>
              <a:gd name="T108" fmla="*/ 275326 w 6119"/>
              <a:gd name="T109" fmla="*/ 1131402 h 7512"/>
              <a:gd name="T110" fmla="*/ 251529 w 6119"/>
              <a:gd name="T111" fmla="*/ 1164411 h 7512"/>
              <a:gd name="T112" fmla="*/ 233515 w 6119"/>
              <a:gd name="T113" fmla="*/ 1172168 h 7512"/>
              <a:gd name="T114" fmla="*/ 179309 w 6119"/>
              <a:gd name="T115" fmla="*/ 1205178 h 7512"/>
              <a:gd name="T116" fmla="*/ 168071 w 6119"/>
              <a:gd name="T117" fmla="*/ 1208479 h 7512"/>
              <a:gd name="T118" fmla="*/ 137498 w 6119"/>
              <a:gd name="T119" fmla="*/ 1215576 h 7512"/>
              <a:gd name="T120" fmla="*/ 92712 w 6119"/>
              <a:gd name="T121" fmla="*/ 1213265 h 7512"/>
              <a:gd name="T122" fmla="*/ 62304 w 6119"/>
              <a:gd name="T123" fmla="*/ 1234887 h 7512"/>
              <a:gd name="T124" fmla="*/ 27929 w 6119"/>
              <a:gd name="T125" fmla="*/ 1232246 h 751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119" h="7512">
                <a:moveTo>
                  <a:pt x="33" y="7338"/>
                </a:moveTo>
                <a:lnTo>
                  <a:pt x="57" y="7306"/>
                </a:lnTo>
                <a:cubicBezTo>
                  <a:pt x="76" y="7281"/>
                  <a:pt x="106" y="7266"/>
                  <a:pt x="137" y="7266"/>
                </a:cubicBezTo>
                <a:lnTo>
                  <a:pt x="169" y="7266"/>
                </a:lnTo>
                <a:cubicBezTo>
                  <a:pt x="191" y="7266"/>
                  <a:pt x="212" y="7273"/>
                  <a:pt x="229" y="7286"/>
                </a:cubicBezTo>
                <a:lnTo>
                  <a:pt x="261" y="7310"/>
                </a:lnTo>
                <a:lnTo>
                  <a:pt x="281" y="7323"/>
                </a:lnTo>
                <a:lnTo>
                  <a:pt x="181" y="7317"/>
                </a:lnTo>
                <a:lnTo>
                  <a:pt x="213" y="7301"/>
                </a:lnTo>
                <a:lnTo>
                  <a:pt x="245" y="7285"/>
                </a:lnTo>
                <a:lnTo>
                  <a:pt x="258" y="7275"/>
                </a:lnTo>
                <a:cubicBezTo>
                  <a:pt x="293" y="7252"/>
                  <a:pt x="340" y="7253"/>
                  <a:pt x="373" y="7278"/>
                </a:cubicBezTo>
                <a:lnTo>
                  <a:pt x="405" y="7302"/>
                </a:lnTo>
                <a:lnTo>
                  <a:pt x="345" y="7282"/>
                </a:lnTo>
                <a:lnTo>
                  <a:pt x="377" y="7282"/>
                </a:lnTo>
                <a:lnTo>
                  <a:pt x="401" y="7282"/>
                </a:lnTo>
                <a:lnTo>
                  <a:pt x="433" y="7282"/>
                </a:lnTo>
                <a:lnTo>
                  <a:pt x="465" y="7282"/>
                </a:lnTo>
                <a:lnTo>
                  <a:pt x="395" y="7312"/>
                </a:lnTo>
                <a:lnTo>
                  <a:pt x="419" y="7288"/>
                </a:lnTo>
                <a:lnTo>
                  <a:pt x="397" y="7321"/>
                </a:lnTo>
                <a:lnTo>
                  <a:pt x="429" y="7241"/>
                </a:lnTo>
                <a:cubicBezTo>
                  <a:pt x="434" y="7229"/>
                  <a:pt x="441" y="7217"/>
                  <a:pt x="451" y="7208"/>
                </a:cubicBezTo>
                <a:lnTo>
                  <a:pt x="483" y="7176"/>
                </a:lnTo>
                <a:cubicBezTo>
                  <a:pt x="508" y="7151"/>
                  <a:pt x="544" y="7141"/>
                  <a:pt x="578" y="7149"/>
                </a:cubicBezTo>
                <a:lnTo>
                  <a:pt x="610" y="7157"/>
                </a:lnTo>
                <a:lnTo>
                  <a:pt x="641" y="7168"/>
                </a:lnTo>
                <a:lnTo>
                  <a:pt x="531" y="7200"/>
                </a:lnTo>
                <a:lnTo>
                  <a:pt x="563" y="7160"/>
                </a:lnTo>
                <a:lnTo>
                  <a:pt x="603" y="7120"/>
                </a:lnTo>
                <a:cubicBezTo>
                  <a:pt x="627" y="7096"/>
                  <a:pt x="661" y="7086"/>
                  <a:pt x="695" y="7093"/>
                </a:cubicBezTo>
                <a:cubicBezTo>
                  <a:pt x="728" y="7100"/>
                  <a:pt x="755" y="7124"/>
                  <a:pt x="767" y="7155"/>
                </a:cubicBezTo>
                <a:lnTo>
                  <a:pt x="791" y="7219"/>
                </a:lnTo>
                <a:lnTo>
                  <a:pt x="776" y="7192"/>
                </a:lnTo>
                <a:lnTo>
                  <a:pt x="808" y="7232"/>
                </a:lnTo>
                <a:lnTo>
                  <a:pt x="729" y="7194"/>
                </a:lnTo>
                <a:lnTo>
                  <a:pt x="761" y="7194"/>
                </a:lnTo>
                <a:lnTo>
                  <a:pt x="691" y="7224"/>
                </a:lnTo>
                <a:lnTo>
                  <a:pt x="715" y="7200"/>
                </a:lnTo>
                <a:lnTo>
                  <a:pt x="739" y="7168"/>
                </a:lnTo>
                <a:cubicBezTo>
                  <a:pt x="757" y="7146"/>
                  <a:pt x="784" y="7132"/>
                  <a:pt x="812" y="7131"/>
                </a:cubicBezTo>
                <a:cubicBezTo>
                  <a:pt x="840" y="7129"/>
                  <a:pt x="868" y="7140"/>
                  <a:pt x="888" y="7160"/>
                </a:cubicBezTo>
                <a:lnTo>
                  <a:pt x="920" y="7192"/>
                </a:lnTo>
                <a:lnTo>
                  <a:pt x="881" y="7168"/>
                </a:lnTo>
                <a:lnTo>
                  <a:pt x="905" y="7176"/>
                </a:lnTo>
                <a:lnTo>
                  <a:pt x="849" y="7173"/>
                </a:lnTo>
                <a:lnTo>
                  <a:pt x="881" y="7165"/>
                </a:lnTo>
                <a:lnTo>
                  <a:pt x="913" y="7157"/>
                </a:lnTo>
                <a:lnTo>
                  <a:pt x="882" y="7171"/>
                </a:lnTo>
                <a:lnTo>
                  <a:pt x="906" y="7155"/>
                </a:lnTo>
                <a:cubicBezTo>
                  <a:pt x="922" y="7144"/>
                  <a:pt x="942" y="7138"/>
                  <a:pt x="961" y="7138"/>
                </a:cubicBezTo>
                <a:lnTo>
                  <a:pt x="993" y="7138"/>
                </a:lnTo>
                <a:lnTo>
                  <a:pt x="969" y="7141"/>
                </a:lnTo>
                <a:lnTo>
                  <a:pt x="1001" y="7133"/>
                </a:lnTo>
                <a:lnTo>
                  <a:pt x="1033" y="7125"/>
                </a:lnTo>
                <a:lnTo>
                  <a:pt x="1002" y="7139"/>
                </a:lnTo>
                <a:lnTo>
                  <a:pt x="1026" y="7123"/>
                </a:lnTo>
                <a:cubicBezTo>
                  <a:pt x="1036" y="7117"/>
                  <a:pt x="1046" y="7112"/>
                  <a:pt x="1057" y="7109"/>
                </a:cubicBezTo>
                <a:lnTo>
                  <a:pt x="1089" y="7101"/>
                </a:lnTo>
                <a:cubicBezTo>
                  <a:pt x="1118" y="7094"/>
                  <a:pt x="1149" y="7100"/>
                  <a:pt x="1173" y="7118"/>
                </a:cubicBezTo>
                <a:lnTo>
                  <a:pt x="1205" y="7142"/>
                </a:lnTo>
                <a:lnTo>
                  <a:pt x="1090" y="7139"/>
                </a:lnTo>
                <a:lnTo>
                  <a:pt x="1114" y="7123"/>
                </a:lnTo>
                <a:lnTo>
                  <a:pt x="1091" y="7144"/>
                </a:lnTo>
                <a:lnTo>
                  <a:pt x="1123" y="7104"/>
                </a:lnTo>
                <a:lnTo>
                  <a:pt x="1150" y="7063"/>
                </a:lnTo>
                <a:lnTo>
                  <a:pt x="1172" y="7027"/>
                </a:lnTo>
                <a:cubicBezTo>
                  <a:pt x="1178" y="7016"/>
                  <a:pt x="1187" y="7006"/>
                  <a:pt x="1197" y="6998"/>
                </a:cubicBezTo>
                <a:lnTo>
                  <a:pt x="1229" y="6974"/>
                </a:lnTo>
                <a:cubicBezTo>
                  <a:pt x="1254" y="6956"/>
                  <a:pt x="1285" y="6950"/>
                  <a:pt x="1314" y="6957"/>
                </a:cubicBezTo>
                <a:lnTo>
                  <a:pt x="1346" y="6965"/>
                </a:lnTo>
                <a:lnTo>
                  <a:pt x="1230" y="7023"/>
                </a:lnTo>
                <a:lnTo>
                  <a:pt x="1254" y="6967"/>
                </a:lnTo>
                <a:cubicBezTo>
                  <a:pt x="1259" y="6955"/>
                  <a:pt x="1266" y="6945"/>
                  <a:pt x="1275" y="6936"/>
                </a:cubicBezTo>
                <a:lnTo>
                  <a:pt x="1307" y="6904"/>
                </a:lnTo>
                <a:cubicBezTo>
                  <a:pt x="1320" y="6891"/>
                  <a:pt x="1336" y="6882"/>
                  <a:pt x="1353" y="6877"/>
                </a:cubicBezTo>
                <a:lnTo>
                  <a:pt x="1385" y="6869"/>
                </a:lnTo>
                <a:cubicBezTo>
                  <a:pt x="1419" y="6861"/>
                  <a:pt x="1455" y="6871"/>
                  <a:pt x="1480" y="6896"/>
                </a:cubicBezTo>
                <a:lnTo>
                  <a:pt x="1504" y="6920"/>
                </a:lnTo>
                <a:lnTo>
                  <a:pt x="1373" y="6910"/>
                </a:lnTo>
                <a:lnTo>
                  <a:pt x="1405" y="6886"/>
                </a:lnTo>
                <a:cubicBezTo>
                  <a:pt x="1416" y="6878"/>
                  <a:pt x="1428" y="6873"/>
                  <a:pt x="1441" y="6869"/>
                </a:cubicBezTo>
                <a:lnTo>
                  <a:pt x="1473" y="6861"/>
                </a:lnTo>
                <a:lnTo>
                  <a:pt x="1403" y="6927"/>
                </a:lnTo>
                <a:lnTo>
                  <a:pt x="1435" y="6831"/>
                </a:lnTo>
                <a:cubicBezTo>
                  <a:pt x="1436" y="6826"/>
                  <a:pt x="1438" y="6822"/>
                  <a:pt x="1440" y="6818"/>
                </a:cubicBezTo>
                <a:lnTo>
                  <a:pt x="1464" y="6770"/>
                </a:lnTo>
                <a:cubicBezTo>
                  <a:pt x="1469" y="6760"/>
                  <a:pt x="1475" y="6751"/>
                  <a:pt x="1483" y="6744"/>
                </a:cubicBezTo>
                <a:lnTo>
                  <a:pt x="1515" y="6712"/>
                </a:lnTo>
                <a:cubicBezTo>
                  <a:pt x="1528" y="6699"/>
                  <a:pt x="1544" y="6690"/>
                  <a:pt x="1561" y="6685"/>
                </a:cubicBezTo>
                <a:lnTo>
                  <a:pt x="1593" y="6677"/>
                </a:lnTo>
                <a:lnTo>
                  <a:pt x="1562" y="6691"/>
                </a:lnTo>
                <a:lnTo>
                  <a:pt x="1586" y="6675"/>
                </a:lnTo>
                <a:cubicBezTo>
                  <a:pt x="1596" y="6669"/>
                  <a:pt x="1606" y="6664"/>
                  <a:pt x="1617" y="6661"/>
                </a:cubicBezTo>
                <a:lnTo>
                  <a:pt x="1649" y="6653"/>
                </a:lnTo>
                <a:cubicBezTo>
                  <a:pt x="1657" y="6651"/>
                  <a:pt x="1665" y="6650"/>
                  <a:pt x="1673" y="6650"/>
                </a:cubicBezTo>
                <a:lnTo>
                  <a:pt x="1705" y="6650"/>
                </a:lnTo>
                <a:cubicBezTo>
                  <a:pt x="1716" y="6650"/>
                  <a:pt x="1727" y="6652"/>
                  <a:pt x="1737" y="6656"/>
                </a:cubicBezTo>
                <a:lnTo>
                  <a:pt x="1761" y="6664"/>
                </a:lnTo>
                <a:lnTo>
                  <a:pt x="1729" y="6658"/>
                </a:lnTo>
                <a:lnTo>
                  <a:pt x="1761" y="6658"/>
                </a:lnTo>
                <a:lnTo>
                  <a:pt x="1701" y="6678"/>
                </a:lnTo>
                <a:lnTo>
                  <a:pt x="1733" y="6654"/>
                </a:lnTo>
                <a:cubicBezTo>
                  <a:pt x="1767" y="6629"/>
                  <a:pt x="1814" y="6628"/>
                  <a:pt x="1849" y="6651"/>
                </a:cubicBezTo>
                <a:lnTo>
                  <a:pt x="1873" y="6667"/>
                </a:lnTo>
                <a:lnTo>
                  <a:pt x="1757" y="6670"/>
                </a:lnTo>
                <a:lnTo>
                  <a:pt x="1789" y="6646"/>
                </a:lnTo>
                <a:lnTo>
                  <a:pt x="1766" y="6671"/>
                </a:lnTo>
                <a:lnTo>
                  <a:pt x="1798" y="6623"/>
                </a:lnTo>
                <a:cubicBezTo>
                  <a:pt x="1829" y="6577"/>
                  <a:pt x="1891" y="6565"/>
                  <a:pt x="1937" y="6595"/>
                </a:cubicBezTo>
                <a:lnTo>
                  <a:pt x="1961" y="6611"/>
                </a:lnTo>
                <a:lnTo>
                  <a:pt x="1835" y="6624"/>
                </a:lnTo>
                <a:lnTo>
                  <a:pt x="1867" y="6592"/>
                </a:lnTo>
                <a:cubicBezTo>
                  <a:pt x="1880" y="6579"/>
                  <a:pt x="1896" y="6570"/>
                  <a:pt x="1913" y="6565"/>
                </a:cubicBezTo>
                <a:lnTo>
                  <a:pt x="1945" y="6557"/>
                </a:lnTo>
                <a:cubicBezTo>
                  <a:pt x="1974" y="6550"/>
                  <a:pt x="2005" y="6556"/>
                  <a:pt x="2029" y="6574"/>
                </a:cubicBezTo>
                <a:lnTo>
                  <a:pt x="2061" y="6598"/>
                </a:lnTo>
                <a:lnTo>
                  <a:pt x="1931" y="6608"/>
                </a:lnTo>
                <a:lnTo>
                  <a:pt x="1955" y="6584"/>
                </a:lnTo>
                <a:cubicBezTo>
                  <a:pt x="1980" y="6559"/>
                  <a:pt x="2016" y="6549"/>
                  <a:pt x="2050" y="6557"/>
                </a:cubicBezTo>
                <a:lnTo>
                  <a:pt x="2082" y="6565"/>
                </a:lnTo>
                <a:lnTo>
                  <a:pt x="1974" y="6607"/>
                </a:lnTo>
                <a:lnTo>
                  <a:pt x="2006" y="6559"/>
                </a:lnTo>
                <a:cubicBezTo>
                  <a:pt x="2031" y="6521"/>
                  <a:pt x="2078" y="6505"/>
                  <a:pt x="2121" y="6520"/>
                </a:cubicBezTo>
                <a:lnTo>
                  <a:pt x="2145" y="6528"/>
                </a:lnTo>
                <a:lnTo>
                  <a:pt x="2053" y="6542"/>
                </a:lnTo>
                <a:lnTo>
                  <a:pt x="2085" y="6518"/>
                </a:lnTo>
                <a:cubicBezTo>
                  <a:pt x="2090" y="6515"/>
                  <a:pt x="2095" y="6512"/>
                  <a:pt x="2101" y="6509"/>
                </a:cubicBezTo>
                <a:lnTo>
                  <a:pt x="2133" y="6493"/>
                </a:lnTo>
                <a:lnTo>
                  <a:pt x="2097" y="6522"/>
                </a:lnTo>
                <a:lnTo>
                  <a:pt x="2121" y="6490"/>
                </a:lnTo>
                <a:cubicBezTo>
                  <a:pt x="2146" y="6458"/>
                  <a:pt x="2187" y="6444"/>
                  <a:pt x="2226" y="6453"/>
                </a:cubicBezTo>
                <a:lnTo>
                  <a:pt x="2258" y="6461"/>
                </a:lnTo>
                <a:cubicBezTo>
                  <a:pt x="2275" y="6466"/>
                  <a:pt x="2291" y="6475"/>
                  <a:pt x="2304" y="6488"/>
                </a:cubicBezTo>
                <a:lnTo>
                  <a:pt x="2336" y="6520"/>
                </a:lnTo>
                <a:lnTo>
                  <a:pt x="2185" y="6530"/>
                </a:lnTo>
                <a:lnTo>
                  <a:pt x="2209" y="6498"/>
                </a:lnTo>
                <a:cubicBezTo>
                  <a:pt x="2219" y="6486"/>
                  <a:pt x="2231" y="6476"/>
                  <a:pt x="2245" y="6469"/>
                </a:cubicBezTo>
                <a:lnTo>
                  <a:pt x="2277" y="6453"/>
                </a:lnTo>
                <a:lnTo>
                  <a:pt x="2238" y="6487"/>
                </a:lnTo>
                <a:lnTo>
                  <a:pt x="2270" y="6439"/>
                </a:lnTo>
                <a:cubicBezTo>
                  <a:pt x="2289" y="6411"/>
                  <a:pt x="2320" y="6394"/>
                  <a:pt x="2353" y="6394"/>
                </a:cubicBezTo>
                <a:lnTo>
                  <a:pt x="2377" y="6394"/>
                </a:lnTo>
                <a:lnTo>
                  <a:pt x="2333" y="6405"/>
                </a:lnTo>
                <a:lnTo>
                  <a:pt x="2365" y="6389"/>
                </a:lnTo>
                <a:lnTo>
                  <a:pt x="2339" y="6408"/>
                </a:lnTo>
                <a:lnTo>
                  <a:pt x="2371" y="6376"/>
                </a:lnTo>
                <a:lnTo>
                  <a:pt x="2403" y="6344"/>
                </a:lnTo>
                <a:cubicBezTo>
                  <a:pt x="2430" y="6317"/>
                  <a:pt x="2469" y="6308"/>
                  <a:pt x="2505" y="6320"/>
                </a:cubicBezTo>
                <a:lnTo>
                  <a:pt x="2529" y="6328"/>
                </a:lnTo>
                <a:lnTo>
                  <a:pt x="2497" y="6322"/>
                </a:lnTo>
                <a:lnTo>
                  <a:pt x="2529" y="6322"/>
                </a:lnTo>
                <a:cubicBezTo>
                  <a:pt x="2545" y="6322"/>
                  <a:pt x="2560" y="6326"/>
                  <a:pt x="2574" y="6333"/>
                </a:cubicBezTo>
                <a:lnTo>
                  <a:pt x="2606" y="6349"/>
                </a:lnTo>
                <a:lnTo>
                  <a:pt x="2530" y="6344"/>
                </a:lnTo>
                <a:lnTo>
                  <a:pt x="2554" y="6336"/>
                </a:lnTo>
                <a:lnTo>
                  <a:pt x="2499" y="6381"/>
                </a:lnTo>
                <a:lnTo>
                  <a:pt x="2531" y="6325"/>
                </a:lnTo>
                <a:cubicBezTo>
                  <a:pt x="2544" y="6301"/>
                  <a:pt x="2567" y="6284"/>
                  <a:pt x="2593" y="6277"/>
                </a:cubicBezTo>
                <a:lnTo>
                  <a:pt x="2625" y="6269"/>
                </a:lnTo>
                <a:lnTo>
                  <a:pt x="2558" y="6327"/>
                </a:lnTo>
                <a:lnTo>
                  <a:pt x="2582" y="6271"/>
                </a:lnTo>
                <a:lnTo>
                  <a:pt x="2611" y="6188"/>
                </a:lnTo>
                <a:cubicBezTo>
                  <a:pt x="2621" y="6161"/>
                  <a:pt x="2642" y="6140"/>
                  <a:pt x="2668" y="6130"/>
                </a:cubicBezTo>
                <a:cubicBezTo>
                  <a:pt x="2695" y="6119"/>
                  <a:pt x="2725" y="6120"/>
                  <a:pt x="2750" y="6133"/>
                </a:cubicBezTo>
                <a:lnTo>
                  <a:pt x="2782" y="6149"/>
                </a:lnTo>
                <a:lnTo>
                  <a:pt x="2643" y="6207"/>
                </a:lnTo>
                <a:lnTo>
                  <a:pt x="2667" y="6135"/>
                </a:lnTo>
                <a:lnTo>
                  <a:pt x="2699" y="6039"/>
                </a:lnTo>
                <a:cubicBezTo>
                  <a:pt x="2702" y="6028"/>
                  <a:pt x="2708" y="6017"/>
                  <a:pt x="2715" y="6008"/>
                </a:cubicBezTo>
                <a:lnTo>
                  <a:pt x="2747" y="5968"/>
                </a:lnTo>
                <a:cubicBezTo>
                  <a:pt x="2754" y="5960"/>
                  <a:pt x="2761" y="5953"/>
                  <a:pt x="2770" y="5947"/>
                </a:cubicBezTo>
                <a:lnTo>
                  <a:pt x="2794" y="5931"/>
                </a:lnTo>
                <a:lnTo>
                  <a:pt x="2837" y="5909"/>
                </a:lnTo>
                <a:lnTo>
                  <a:pt x="2803" y="5936"/>
                </a:lnTo>
                <a:lnTo>
                  <a:pt x="2835" y="5896"/>
                </a:lnTo>
                <a:cubicBezTo>
                  <a:pt x="2859" y="5866"/>
                  <a:pt x="2898" y="5853"/>
                  <a:pt x="2935" y="5861"/>
                </a:cubicBezTo>
                <a:cubicBezTo>
                  <a:pt x="2972" y="5869"/>
                  <a:pt x="3001" y="5897"/>
                  <a:pt x="3010" y="5934"/>
                </a:cubicBezTo>
                <a:lnTo>
                  <a:pt x="3042" y="6062"/>
                </a:lnTo>
                <a:lnTo>
                  <a:pt x="3069" y="6283"/>
                </a:lnTo>
                <a:lnTo>
                  <a:pt x="2925" y="6205"/>
                </a:lnTo>
                <a:lnTo>
                  <a:pt x="2957" y="6189"/>
                </a:lnTo>
                <a:lnTo>
                  <a:pt x="2931" y="6208"/>
                </a:lnTo>
                <a:lnTo>
                  <a:pt x="2963" y="6176"/>
                </a:lnTo>
                <a:lnTo>
                  <a:pt x="2953" y="6186"/>
                </a:lnTo>
                <a:lnTo>
                  <a:pt x="2977" y="6154"/>
                </a:lnTo>
                <a:lnTo>
                  <a:pt x="2965" y="6177"/>
                </a:lnTo>
                <a:lnTo>
                  <a:pt x="2997" y="6097"/>
                </a:lnTo>
                <a:lnTo>
                  <a:pt x="3027" y="6012"/>
                </a:lnTo>
                <a:lnTo>
                  <a:pt x="3048" y="5920"/>
                </a:lnTo>
                <a:lnTo>
                  <a:pt x="3083" y="5815"/>
                </a:lnTo>
                <a:lnTo>
                  <a:pt x="3118" y="5734"/>
                </a:lnTo>
                <a:cubicBezTo>
                  <a:pt x="3134" y="5698"/>
                  <a:pt x="3170" y="5674"/>
                  <a:pt x="3209" y="5674"/>
                </a:cubicBezTo>
                <a:lnTo>
                  <a:pt x="3233" y="5674"/>
                </a:lnTo>
                <a:lnTo>
                  <a:pt x="3173" y="5694"/>
                </a:lnTo>
                <a:lnTo>
                  <a:pt x="3205" y="5670"/>
                </a:lnTo>
                <a:lnTo>
                  <a:pt x="3179" y="5701"/>
                </a:lnTo>
                <a:lnTo>
                  <a:pt x="3211" y="5645"/>
                </a:lnTo>
                <a:lnTo>
                  <a:pt x="3230" y="5599"/>
                </a:lnTo>
                <a:lnTo>
                  <a:pt x="3264" y="5530"/>
                </a:lnTo>
                <a:lnTo>
                  <a:pt x="3257" y="5547"/>
                </a:lnTo>
                <a:lnTo>
                  <a:pt x="3289" y="5435"/>
                </a:lnTo>
                <a:lnTo>
                  <a:pt x="3323" y="5340"/>
                </a:lnTo>
                <a:cubicBezTo>
                  <a:pt x="3328" y="5327"/>
                  <a:pt x="3336" y="5314"/>
                  <a:pt x="3347" y="5304"/>
                </a:cubicBezTo>
                <a:lnTo>
                  <a:pt x="3371" y="5280"/>
                </a:lnTo>
                <a:lnTo>
                  <a:pt x="3358" y="5295"/>
                </a:lnTo>
                <a:lnTo>
                  <a:pt x="3390" y="5247"/>
                </a:lnTo>
                <a:lnTo>
                  <a:pt x="3416" y="5194"/>
                </a:lnTo>
                <a:lnTo>
                  <a:pt x="3438" y="5143"/>
                </a:lnTo>
                <a:cubicBezTo>
                  <a:pt x="3444" y="5127"/>
                  <a:pt x="3455" y="5113"/>
                  <a:pt x="3469" y="5102"/>
                </a:cubicBezTo>
                <a:lnTo>
                  <a:pt x="3501" y="5078"/>
                </a:lnTo>
                <a:cubicBezTo>
                  <a:pt x="3532" y="5056"/>
                  <a:pt x="3572" y="5052"/>
                  <a:pt x="3606" y="5069"/>
                </a:cubicBezTo>
                <a:lnTo>
                  <a:pt x="3638" y="5085"/>
                </a:lnTo>
                <a:lnTo>
                  <a:pt x="3513" y="5114"/>
                </a:lnTo>
                <a:lnTo>
                  <a:pt x="3537" y="5082"/>
                </a:lnTo>
                <a:cubicBezTo>
                  <a:pt x="3543" y="5075"/>
                  <a:pt x="3550" y="5068"/>
                  <a:pt x="3557" y="5062"/>
                </a:cubicBezTo>
                <a:lnTo>
                  <a:pt x="3589" y="5038"/>
                </a:lnTo>
                <a:cubicBezTo>
                  <a:pt x="3594" y="5035"/>
                  <a:pt x="3599" y="5032"/>
                  <a:pt x="3605" y="5029"/>
                </a:cubicBezTo>
                <a:lnTo>
                  <a:pt x="3637" y="5013"/>
                </a:lnTo>
                <a:cubicBezTo>
                  <a:pt x="3663" y="5000"/>
                  <a:pt x="3693" y="4999"/>
                  <a:pt x="3720" y="5010"/>
                </a:cubicBezTo>
                <a:cubicBezTo>
                  <a:pt x="3747" y="5021"/>
                  <a:pt x="3767" y="5043"/>
                  <a:pt x="3776" y="5071"/>
                </a:cubicBezTo>
                <a:lnTo>
                  <a:pt x="3800" y="5143"/>
                </a:lnTo>
                <a:cubicBezTo>
                  <a:pt x="3802" y="5149"/>
                  <a:pt x="3804" y="5156"/>
                  <a:pt x="3805" y="5162"/>
                </a:cubicBezTo>
                <a:lnTo>
                  <a:pt x="3837" y="5426"/>
                </a:lnTo>
                <a:lnTo>
                  <a:pt x="3646" y="5398"/>
                </a:lnTo>
                <a:lnTo>
                  <a:pt x="3678" y="5326"/>
                </a:lnTo>
                <a:lnTo>
                  <a:pt x="3704" y="5274"/>
                </a:lnTo>
                <a:lnTo>
                  <a:pt x="3736" y="5210"/>
                </a:lnTo>
                <a:lnTo>
                  <a:pt x="3768" y="5146"/>
                </a:lnTo>
                <a:lnTo>
                  <a:pt x="3806" y="5087"/>
                </a:lnTo>
                <a:cubicBezTo>
                  <a:pt x="3814" y="5076"/>
                  <a:pt x="3823" y="5067"/>
                  <a:pt x="3834" y="5059"/>
                </a:cubicBezTo>
                <a:lnTo>
                  <a:pt x="3858" y="5043"/>
                </a:lnTo>
                <a:lnTo>
                  <a:pt x="3819" y="5092"/>
                </a:lnTo>
                <a:lnTo>
                  <a:pt x="3851" y="5004"/>
                </a:lnTo>
                <a:lnTo>
                  <a:pt x="3885" y="4921"/>
                </a:lnTo>
                <a:lnTo>
                  <a:pt x="3905" y="4844"/>
                </a:lnTo>
                <a:cubicBezTo>
                  <a:pt x="3907" y="4838"/>
                  <a:pt x="3909" y="4832"/>
                  <a:pt x="3912" y="4826"/>
                </a:cubicBezTo>
                <a:lnTo>
                  <a:pt x="3944" y="4762"/>
                </a:lnTo>
                <a:lnTo>
                  <a:pt x="3973" y="4689"/>
                </a:lnTo>
                <a:lnTo>
                  <a:pt x="3968" y="4704"/>
                </a:lnTo>
                <a:lnTo>
                  <a:pt x="3992" y="4600"/>
                </a:lnTo>
                <a:cubicBezTo>
                  <a:pt x="3994" y="4590"/>
                  <a:pt x="3998" y="4581"/>
                  <a:pt x="4003" y="4573"/>
                </a:cubicBezTo>
                <a:lnTo>
                  <a:pt x="4035" y="4517"/>
                </a:lnTo>
                <a:cubicBezTo>
                  <a:pt x="4037" y="4512"/>
                  <a:pt x="4040" y="4508"/>
                  <a:pt x="4043" y="4504"/>
                </a:cubicBezTo>
                <a:lnTo>
                  <a:pt x="4075" y="4464"/>
                </a:lnTo>
                <a:lnTo>
                  <a:pt x="4097" y="4434"/>
                </a:lnTo>
                <a:cubicBezTo>
                  <a:pt x="4100" y="4431"/>
                  <a:pt x="4103" y="4427"/>
                  <a:pt x="4107" y="4424"/>
                </a:cubicBezTo>
                <a:lnTo>
                  <a:pt x="4139" y="4392"/>
                </a:lnTo>
                <a:lnTo>
                  <a:pt x="4123" y="4413"/>
                </a:lnTo>
                <a:lnTo>
                  <a:pt x="4155" y="4357"/>
                </a:lnTo>
                <a:lnTo>
                  <a:pt x="4174" y="4311"/>
                </a:lnTo>
                <a:lnTo>
                  <a:pt x="4208" y="4242"/>
                </a:lnTo>
                <a:cubicBezTo>
                  <a:pt x="4218" y="4222"/>
                  <a:pt x="4233" y="4207"/>
                  <a:pt x="4253" y="4197"/>
                </a:cubicBezTo>
                <a:lnTo>
                  <a:pt x="4285" y="4181"/>
                </a:lnTo>
                <a:lnTo>
                  <a:pt x="4240" y="4226"/>
                </a:lnTo>
                <a:lnTo>
                  <a:pt x="4272" y="4162"/>
                </a:lnTo>
                <a:lnTo>
                  <a:pt x="4266" y="4178"/>
                </a:lnTo>
                <a:lnTo>
                  <a:pt x="4290" y="4098"/>
                </a:lnTo>
                <a:cubicBezTo>
                  <a:pt x="4305" y="4047"/>
                  <a:pt x="4358" y="4016"/>
                  <a:pt x="4410" y="4029"/>
                </a:cubicBezTo>
                <a:lnTo>
                  <a:pt x="4442" y="4037"/>
                </a:lnTo>
                <a:lnTo>
                  <a:pt x="4347" y="4064"/>
                </a:lnTo>
                <a:lnTo>
                  <a:pt x="4379" y="4032"/>
                </a:lnTo>
                <a:lnTo>
                  <a:pt x="4352" y="4080"/>
                </a:lnTo>
                <a:lnTo>
                  <a:pt x="4376" y="3976"/>
                </a:lnTo>
                <a:cubicBezTo>
                  <a:pt x="4379" y="3964"/>
                  <a:pt x="4384" y="3953"/>
                  <a:pt x="4390" y="3943"/>
                </a:cubicBezTo>
                <a:lnTo>
                  <a:pt x="4422" y="3895"/>
                </a:lnTo>
                <a:lnTo>
                  <a:pt x="4459" y="3848"/>
                </a:lnTo>
                <a:lnTo>
                  <a:pt x="4446" y="3871"/>
                </a:lnTo>
                <a:lnTo>
                  <a:pt x="4470" y="3815"/>
                </a:lnTo>
                <a:lnTo>
                  <a:pt x="4499" y="3732"/>
                </a:lnTo>
                <a:lnTo>
                  <a:pt x="4528" y="3614"/>
                </a:lnTo>
                <a:lnTo>
                  <a:pt x="4552" y="3506"/>
                </a:lnTo>
                <a:cubicBezTo>
                  <a:pt x="4554" y="3493"/>
                  <a:pt x="4559" y="3481"/>
                  <a:pt x="4566" y="3471"/>
                </a:cubicBezTo>
                <a:lnTo>
                  <a:pt x="4598" y="3423"/>
                </a:lnTo>
                <a:lnTo>
                  <a:pt x="4624" y="3370"/>
                </a:lnTo>
                <a:lnTo>
                  <a:pt x="4619" y="3383"/>
                </a:lnTo>
                <a:lnTo>
                  <a:pt x="4643" y="3311"/>
                </a:lnTo>
                <a:cubicBezTo>
                  <a:pt x="4645" y="3302"/>
                  <a:pt x="4649" y="3294"/>
                  <a:pt x="4654" y="3287"/>
                </a:cubicBezTo>
                <a:lnTo>
                  <a:pt x="4686" y="3239"/>
                </a:lnTo>
                <a:lnTo>
                  <a:pt x="4671" y="3277"/>
                </a:lnTo>
                <a:lnTo>
                  <a:pt x="4703" y="3093"/>
                </a:lnTo>
                <a:lnTo>
                  <a:pt x="4737" y="2965"/>
                </a:lnTo>
                <a:lnTo>
                  <a:pt x="4760" y="2864"/>
                </a:lnTo>
                <a:lnTo>
                  <a:pt x="4791" y="2693"/>
                </a:lnTo>
                <a:cubicBezTo>
                  <a:pt x="4795" y="2673"/>
                  <a:pt x="4804" y="2654"/>
                  <a:pt x="4819" y="2640"/>
                </a:cubicBezTo>
                <a:lnTo>
                  <a:pt x="4851" y="2608"/>
                </a:lnTo>
                <a:lnTo>
                  <a:pt x="4823" y="2660"/>
                </a:lnTo>
                <a:lnTo>
                  <a:pt x="4847" y="2532"/>
                </a:lnTo>
                <a:cubicBezTo>
                  <a:pt x="4849" y="2524"/>
                  <a:pt x="4851" y="2517"/>
                  <a:pt x="4854" y="2510"/>
                </a:cubicBezTo>
                <a:lnTo>
                  <a:pt x="4886" y="2438"/>
                </a:lnTo>
                <a:lnTo>
                  <a:pt x="4913" y="2339"/>
                </a:lnTo>
                <a:lnTo>
                  <a:pt x="4936" y="2234"/>
                </a:lnTo>
                <a:cubicBezTo>
                  <a:pt x="4945" y="2189"/>
                  <a:pt x="4983" y="2157"/>
                  <a:pt x="5028" y="2155"/>
                </a:cubicBezTo>
                <a:cubicBezTo>
                  <a:pt x="5073" y="2152"/>
                  <a:pt x="5114" y="2180"/>
                  <a:pt x="5128" y="2223"/>
                </a:cubicBezTo>
                <a:lnTo>
                  <a:pt x="5160" y="2319"/>
                </a:lnTo>
                <a:lnTo>
                  <a:pt x="4995" y="2280"/>
                </a:lnTo>
                <a:lnTo>
                  <a:pt x="5027" y="2248"/>
                </a:lnTo>
                <a:lnTo>
                  <a:pt x="5003" y="2287"/>
                </a:lnTo>
                <a:lnTo>
                  <a:pt x="5027" y="2215"/>
                </a:lnTo>
                <a:cubicBezTo>
                  <a:pt x="5029" y="2206"/>
                  <a:pt x="5033" y="2198"/>
                  <a:pt x="5038" y="2191"/>
                </a:cubicBezTo>
                <a:lnTo>
                  <a:pt x="5070" y="2143"/>
                </a:lnTo>
                <a:lnTo>
                  <a:pt x="5062" y="2158"/>
                </a:lnTo>
                <a:lnTo>
                  <a:pt x="5094" y="2086"/>
                </a:lnTo>
                <a:lnTo>
                  <a:pt x="5118" y="2031"/>
                </a:lnTo>
                <a:lnTo>
                  <a:pt x="5147" y="1948"/>
                </a:lnTo>
                <a:lnTo>
                  <a:pt x="5181" y="1865"/>
                </a:lnTo>
                <a:lnTo>
                  <a:pt x="5211" y="1775"/>
                </a:lnTo>
                <a:lnTo>
                  <a:pt x="5207" y="1789"/>
                </a:lnTo>
                <a:lnTo>
                  <a:pt x="5231" y="1653"/>
                </a:lnTo>
                <a:cubicBezTo>
                  <a:pt x="5235" y="1628"/>
                  <a:pt x="5249" y="1606"/>
                  <a:pt x="5269" y="1590"/>
                </a:cubicBezTo>
                <a:lnTo>
                  <a:pt x="5301" y="1566"/>
                </a:lnTo>
                <a:cubicBezTo>
                  <a:pt x="5332" y="1544"/>
                  <a:pt x="5372" y="1540"/>
                  <a:pt x="5406" y="1557"/>
                </a:cubicBezTo>
                <a:lnTo>
                  <a:pt x="5438" y="1573"/>
                </a:lnTo>
                <a:lnTo>
                  <a:pt x="5313" y="1602"/>
                </a:lnTo>
                <a:lnTo>
                  <a:pt x="5337" y="1570"/>
                </a:lnTo>
                <a:lnTo>
                  <a:pt x="5326" y="1590"/>
                </a:lnTo>
                <a:lnTo>
                  <a:pt x="5358" y="1518"/>
                </a:lnTo>
                <a:lnTo>
                  <a:pt x="5351" y="1541"/>
                </a:lnTo>
                <a:lnTo>
                  <a:pt x="5383" y="1365"/>
                </a:lnTo>
                <a:cubicBezTo>
                  <a:pt x="5388" y="1338"/>
                  <a:pt x="5403" y="1314"/>
                  <a:pt x="5426" y="1299"/>
                </a:cubicBezTo>
                <a:lnTo>
                  <a:pt x="5450" y="1283"/>
                </a:lnTo>
                <a:lnTo>
                  <a:pt x="5477" y="1262"/>
                </a:lnTo>
                <a:lnTo>
                  <a:pt x="5442" y="1313"/>
                </a:lnTo>
                <a:lnTo>
                  <a:pt x="5474" y="1209"/>
                </a:lnTo>
                <a:lnTo>
                  <a:pt x="5499" y="1135"/>
                </a:lnTo>
                <a:cubicBezTo>
                  <a:pt x="5500" y="1130"/>
                  <a:pt x="5502" y="1126"/>
                  <a:pt x="5504" y="1122"/>
                </a:cubicBezTo>
                <a:lnTo>
                  <a:pt x="5536" y="1058"/>
                </a:lnTo>
                <a:cubicBezTo>
                  <a:pt x="5549" y="1032"/>
                  <a:pt x="5573" y="1013"/>
                  <a:pt x="5601" y="1005"/>
                </a:cubicBezTo>
                <a:lnTo>
                  <a:pt x="5633" y="997"/>
                </a:lnTo>
                <a:lnTo>
                  <a:pt x="5561" y="1068"/>
                </a:lnTo>
                <a:lnTo>
                  <a:pt x="5585" y="980"/>
                </a:lnTo>
                <a:cubicBezTo>
                  <a:pt x="5586" y="975"/>
                  <a:pt x="5588" y="970"/>
                  <a:pt x="5590" y="966"/>
                </a:cubicBezTo>
                <a:lnTo>
                  <a:pt x="5622" y="894"/>
                </a:lnTo>
                <a:lnTo>
                  <a:pt x="5653" y="817"/>
                </a:lnTo>
                <a:lnTo>
                  <a:pt x="5681" y="709"/>
                </a:lnTo>
                <a:lnTo>
                  <a:pt x="5708" y="635"/>
                </a:lnTo>
                <a:lnTo>
                  <a:pt x="5741" y="553"/>
                </a:lnTo>
                <a:cubicBezTo>
                  <a:pt x="5746" y="541"/>
                  <a:pt x="5753" y="529"/>
                  <a:pt x="5763" y="520"/>
                </a:cubicBezTo>
                <a:lnTo>
                  <a:pt x="5795" y="488"/>
                </a:lnTo>
                <a:cubicBezTo>
                  <a:pt x="5799" y="483"/>
                  <a:pt x="5805" y="479"/>
                  <a:pt x="5810" y="475"/>
                </a:cubicBezTo>
                <a:lnTo>
                  <a:pt x="5834" y="459"/>
                </a:lnTo>
                <a:lnTo>
                  <a:pt x="5791" y="525"/>
                </a:lnTo>
                <a:lnTo>
                  <a:pt x="5823" y="349"/>
                </a:lnTo>
                <a:cubicBezTo>
                  <a:pt x="5826" y="335"/>
                  <a:pt x="5831" y="322"/>
                  <a:pt x="5838" y="311"/>
                </a:cubicBezTo>
                <a:lnTo>
                  <a:pt x="5870" y="263"/>
                </a:lnTo>
                <a:lnTo>
                  <a:pt x="5859" y="287"/>
                </a:lnTo>
                <a:lnTo>
                  <a:pt x="5883" y="215"/>
                </a:lnTo>
                <a:lnTo>
                  <a:pt x="5912" y="88"/>
                </a:lnTo>
                <a:cubicBezTo>
                  <a:pt x="5925" y="34"/>
                  <a:pt x="5979" y="0"/>
                  <a:pt x="6032" y="13"/>
                </a:cubicBezTo>
                <a:cubicBezTo>
                  <a:pt x="6086" y="26"/>
                  <a:pt x="6119" y="80"/>
                  <a:pt x="6107" y="133"/>
                </a:cubicBezTo>
                <a:lnTo>
                  <a:pt x="6072" y="278"/>
                </a:lnTo>
                <a:lnTo>
                  <a:pt x="6048" y="350"/>
                </a:lnTo>
                <a:cubicBezTo>
                  <a:pt x="6046" y="359"/>
                  <a:pt x="6042" y="367"/>
                  <a:pt x="6037" y="374"/>
                </a:cubicBezTo>
                <a:lnTo>
                  <a:pt x="6005" y="422"/>
                </a:lnTo>
                <a:lnTo>
                  <a:pt x="6020" y="384"/>
                </a:lnTo>
                <a:lnTo>
                  <a:pt x="5988" y="560"/>
                </a:lnTo>
                <a:cubicBezTo>
                  <a:pt x="5983" y="587"/>
                  <a:pt x="5968" y="611"/>
                  <a:pt x="5945" y="626"/>
                </a:cubicBezTo>
                <a:lnTo>
                  <a:pt x="5921" y="642"/>
                </a:lnTo>
                <a:lnTo>
                  <a:pt x="5936" y="629"/>
                </a:lnTo>
                <a:lnTo>
                  <a:pt x="5904" y="661"/>
                </a:lnTo>
                <a:lnTo>
                  <a:pt x="5926" y="628"/>
                </a:lnTo>
                <a:lnTo>
                  <a:pt x="5895" y="706"/>
                </a:lnTo>
                <a:lnTo>
                  <a:pt x="5874" y="760"/>
                </a:lnTo>
                <a:lnTo>
                  <a:pt x="5838" y="892"/>
                </a:lnTo>
                <a:lnTo>
                  <a:pt x="5805" y="975"/>
                </a:lnTo>
                <a:lnTo>
                  <a:pt x="5773" y="1047"/>
                </a:lnTo>
                <a:lnTo>
                  <a:pt x="5778" y="1033"/>
                </a:lnTo>
                <a:lnTo>
                  <a:pt x="5754" y="1121"/>
                </a:lnTo>
                <a:cubicBezTo>
                  <a:pt x="5744" y="1156"/>
                  <a:pt x="5717" y="1183"/>
                  <a:pt x="5682" y="1191"/>
                </a:cubicBezTo>
                <a:lnTo>
                  <a:pt x="5650" y="1199"/>
                </a:lnTo>
                <a:lnTo>
                  <a:pt x="5715" y="1147"/>
                </a:lnTo>
                <a:lnTo>
                  <a:pt x="5683" y="1211"/>
                </a:lnTo>
                <a:lnTo>
                  <a:pt x="5688" y="1198"/>
                </a:lnTo>
                <a:lnTo>
                  <a:pt x="5665" y="1268"/>
                </a:lnTo>
                <a:lnTo>
                  <a:pt x="5633" y="1372"/>
                </a:lnTo>
                <a:cubicBezTo>
                  <a:pt x="5627" y="1392"/>
                  <a:pt x="5614" y="1410"/>
                  <a:pt x="5597" y="1422"/>
                </a:cubicBezTo>
                <a:lnTo>
                  <a:pt x="5561" y="1450"/>
                </a:lnTo>
                <a:lnTo>
                  <a:pt x="5537" y="1466"/>
                </a:lnTo>
                <a:lnTo>
                  <a:pt x="5580" y="1400"/>
                </a:lnTo>
                <a:lnTo>
                  <a:pt x="5548" y="1576"/>
                </a:lnTo>
                <a:cubicBezTo>
                  <a:pt x="5546" y="1584"/>
                  <a:pt x="5544" y="1592"/>
                  <a:pt x="5541" y="1599"/>
                </a:cubicBezTo>
                <a:lnTo>
                  <a:pt x="5509" y="1671"/>
                </a:lnTo>
                <a:cubicBezTo>
                  <a:pt x="5506" y="1678"/>
                  <a:pt x="5502" y="1684"/>
                  <a:pt x="5497" y="1690"/>
                </a:cubicBezTo>
                <a:lnTo>
                  <a:pt x="5473" y="1722"/>
                </a:lnTo>
                <a:cubicBezTo>
                  <a:pt x="5444" y="1761"/>
                  <a:pt x="5392" y="1774"/>
                  <a:pt x="5349" y="1752"/>
                </a:cubicBezTo>
                <a:lnTo>
                  <a:pt x="5317" y="1736"/>
                </a:lnTo>
                <a:lnTo>
                  <a:pt x="5421" y="1726"/>
                </a:lnTo>
                <a:lnTo>
                  <a:pt x="5389" y="1750"/>
                </a:lnTo>
                <a:lnTo>
                  <a:pt x="5428" y="1688"/>
                </a:lnTo>
                <a:lnTo>
                  <a:pt x="5404" y="1824"/>
                </a:lnTo>
                <a:cubicBezTo>
                  <a:pt x="5403" y="1829"/>
                  <a:pt x="5402" y="1833"/>
                  <a:pt x="5400" y="1838"/>
                </a:cubicBezTo>
                <a:lnTo>
                  <a:pt x="5366" y="1940"/>
                </a:lnTo>
                <a:lnTo>
                  <a:pt x="5335" y="2017"/>
                </a:lnTo>
                <a:lnTo>
                  <a:pt x="5301" y="2110"/>
                </a:lnTo>
                <a:lnTo>
                  <a:pt x="5277" y="2167"/>
                </a:lnTo>
                <a:lnTo>
                  <a:pt x="5245" y="2239"/>
                </a:lnTo>
                <a:cubicBezTo>
                  <a:pt x="5243" y="2244"/>
                  <a:pt x="5240" y="2249"/>
                  <a:pt x="5237" y="2254"/>
                </a:cubicBezTo>
                <a:lnTo>
                  <a:pt x="5205" y="2302"/>
                </a:lnTo>
                <a:lnTo>
                  <a:pt x="5216" y="2278"/>
                </a:lnTo>
                <a:lnTo>
                  <a:pt x="5192" y="2350"/>
                </a:lnTo>
                <a:cubicBezTo>
                  <a:pt x="5187" y="2365"/>
                  <a:pt x="5179" y="2378"/>
                  <a:pt x="5168" y="2389"/>
                </a:cubicBezTo>
                <a:lnTo>
                  <a:pt x="5136" y="2421"/>
                </a:lnTo>
                <a:cubicBezTo>
                  <a:pt x="5112" y="2446"/>
                  <a:pt x="5076" y="2456"/>
                  <a:pt x="5042" y="2448"/>
                </a:cubicBezTo>
                <a:cubicBezTo>
                  <a:pt x="5009" y="2440"/>
                  <a:pt x="4982" y="2415"/>
                  <a:pt x="4971" y="2382"/>
                </a:cubicBezTo>
                <a:lnTo>
                  <a:pt x="4939" y="2286"/>
                </a:lnTo>
                <a:lnTo>
                  <a:pt x="5131" y="2275"/>
                </a:lnTo>
                <a:lnTo>
                  <a:pt x="5106" y="2394"/>
                </a:lnTo>
                <a:lnTo>
                  <a:pt x="5069" y="2519"/>
                </a:lnTo>
                <a:lnTo>
                  <a:pt x="5037" y="2591"/>
                </a:lnTo>
                <a:lnTo>
                  <a:pt x="5044" y="2569"/>
                </a:lnTo>
                <a:lnTo>
                  <a:pt x="5020" y="2697"/>
                </a:lnTo>
                <a:cubicBezTo>
                  <a:pt x="5016" y="2717"/>
                  <a:pt x="5006" y="2735"/>
                  <a:pt x="4992" y="2749"/>
                </a:cubicBezTo>
                <a:lnTo>
                  <a:pt x="4960" y="2781"/>
                </a:lnTo>
                <a:lnTo>
                  <a:pt x="4988" y="2728"/>
                </a:lnTo>
                <a:lnTo>
                  <a:pt x="4955" y="2909"/>
                </a:lnTo>
                <a:lnTo>
                  <a:pt x="4930" y="3016"/>
                </a:lnTo>
                <a:lnTo>
                  <a:pt x="4900" y="3128"/>
                </a:lnTo>
                <a:lnTo>
                  <a:pt x="4868" y="3312"/>
                </a:lnTo>
                <a:cubicBezTo>
                  <a:pt x="4866" y="3325"/>
                  <a:pt x="4860" y="3338"/>
                  <a:pt x="4853" y="3350"/>
                </a:cubicBezTo>
                <a:lnTo>
                  <a:pt x="4821" y="3398"/>
                </a:lnTo>
                <a:lnTo>
                  <a:pt x="4832" y="3374"/>
                </a:lnTo>
                <a:lnTo>
                  <a:pt x="4808" y="3446"/>
                </a:lnTo>
                <a:cubicBezTo>
                  <a:pt x="4807" y="3451"/>
                  <a:pt x="4805" y="3455"/>
                  <a:pt x="4803" y="3459"/>
                </a:cubicBezTo>
                <a:lnTo>
                  <a:pt x="4765" y="3534"/>
                </a:lnTo>
                <a:lnTo>
                  <a:pt x="4733" y="3582"/>
                </a:lnTo>
                <a:lnTo>
                  <a:pt x="4747" y="3547"/>
                </a:lnTo>
                <a:lnTo>
                  <a:pt x="4722" y="3663"/>
                </a:lnTo>
                <a:lnTo>
                  <a:pt x="4687" y="3801"/>
                </a:lnTo>
                <a:lnTo>
                  <a:pt x="4653" y="3894"/>
                </a:lnTo>
                <a:lnTo>
                  <a:pt x="4629" y="3950"/>
                </a:lnTo>
                <a:cubicBezTo>
                  <a:pt x="4626" y="3958"/>
                  <a:pt x="4621" y="3966"/>
                  <a:pt x="4616" y="3973"/>
                </a:cubicBezTo>
                <a:lnTo>
                  <a:pt x="4589" y="4006"/>
                </a:lnTo>
                <a:lnTo>
                  <a:pt x="4557" y="4054"/>
                </a:lnTo>
                <a:lnTo>
                  <a:pt x="4571" y="4021"/>
                </a:lnTo>
                <a:lnTo>
                  <a:pt x="4547" y="4125"/>
                </a:lnTo>
                <a:cubicBezTo>
                  <a:pt x="4543" y="4143"/>
                  <a:pt x="4533" y="4160"/>
                  <a:pt x="4520" y="4173"/>
                </a:cubicBezTo>
                <a:lnTo>
                  <a:pt x="4488" y="4205"/>
                </a:lnTo>
                <a:cubicBezTo>
                  <a:pt x="4463" y="4230"/>
                  <a:pt x="4427" y="4240"/>
                  <a:pt x="4393" y="4231"/>
                </a:cubicBezTo>
                <a:lnTo>
                  <a:pt x="4361" y="4223"/>
                </a:lnTo>
                <a:lnTo>
                  <a:pt x="4481" y="4155"/>
                </a:lnTo>
                <a:lnTo>
                  <a:pt x="4457" y="4235"/>
                </a:lnTo>
                <a:cubicBezTo>
                  <a:pt x="4456" y="4241"/>
                  <a:pt x="4453" y="4246"/>
                  <a:pt x="4451" y="4251"/>
                </a:cubicBezTo>
                <a:lnTo>
                  <a:pt x="4419" y="4315"/>
                </a:lnTo>
                <a:cubicBezTo>
                  <a:pt x="4409" y="4335"/>
                  <a:pt x="4394" y="4350"/>
                  <a:pt x="4374" y="4360"/>
                </a:cubicBezTo>
                <a:lnTo>
                  <a:pt x="4342" y="4376"/>
                </a:lnTo>
                <a:lnTo>
                  <a:pt x="4387" y="4331"/>
                </a:lnTo>
                <a:lnTo>
                  <a:pt x="4357" y="4390"/>
                </a:lnTo>
                <a:lnTo>
                  <a:pt x="4328" y="4456"/>
                </a:lnTo>
                <a:lnTo>
                  <a:pt x="4296" y="4512"/>
                </a:lnTo>
                <a:cubicBezTo>
                  <a:pt x="4292" y="4520"/>
                  <a:pt x="4286" y="4527"/>
                  <a:pt x="4280" y="4533"/>
                </a:cubicBezTo>
                <a:lnTo>
                  <a:pt x="4248" y="4565"/>
                </a:lnTo>
                <a:lnTo>
                  <a:pt x="4257" y="4554"/>
                </a:lnTo>
                <a:lnTo>
                  <a:pt x="4232" y="4589"/>
                </a:lnTo>
                <a:lnTo>
                  <a:pt x="4200" y="4629"/>
                </a:lnTo>
                <a:lnTo>
                  <a:pt x="4208" y="4616"/>
                </a:lnTo>
                <a:lnTo>
                  <a:pt x="4176" y="4672"/>
                </a:lnTo>
                <a:lnTo>
                  <a:pt x="4187" y="4645"/>
                </a:lnTo>
                <a:lnTo>
                  <a:pt x="4163" y="4749"/>
                </a:lnTo>
                <a:cubicBezTo>
                  <a:pt x="4162" y="4754"/>
                  <a:pt x="4160" y="4759"/>
                  <a:pt x="4158" y="4764"/>
                </a:cubicBezTo>
                <a:lnTo>
                  <a:pt x="4123" y="4851"/>
                </a:lnTo>
                <a:lnTo>
                  <a:pt x="4091" y="4915"/>
                </a:lnTo>
                <a:lnTo>
                  <a:pt x="4098" y="4897"/>
                </a:lnTo>
                <a:lnTo>
                  <a:pt x="4070" y="4996"/>
                </a:lnTo>
                <a:lnTo>
                  <a:pt x="4039" y="5073"/>
                </a:lnTo>
                <a:lnTo>
                  <a:pt x="4007" y="5161"/>
                </a:lnTo>
                <a:cubicBezTo>
                  <a:pt x="4000" y="5181"/>
                  <a:pt x="3987" y="5198"/>
                  <a:pt x="3969" y="5210"/>
                </a:cubicBezTo>
                <a:lnTo>
                  <a:pt x="3945" y="5226"/>
                </a:lnTo>
                <a:lnTo>
                  <a:pt x="3973" y="5198"/>
                </a:lnTo>
                <a:lnTo>
                  <a:pt x="3947" y="5235"/>
                </a:lnTo>
                <a:lnTo>
                  <a:pt x="3915" y="5299"/>
                </a:lnTo>
                <a:lnTo>
                  <a:pt x="3883" y="5363"/>
                </a:lnTo>
                <a:lnTo>
                  <a:pt x="3861" y="5407"/>
                </a:lnTo>
                <a:lnTo>
                  <a:pt x="3829" y="5479"/>
                </a:lnTo>
                <a:cubicBezTo>
                  <a:pt x="3811" y="5520"/>
                  <a:pt x="3767" y="5544"/>
                  <a:pt x="3723" y="5537"/>
                </a:cubicBezTo>
                <a:cubicBezTo>
                  <a:pt x="3678" y="5531"/>
                  <a:pt x="3644" y="5495"/>
                  <a:pt x="3638" y="5451"/>
                </a:cubicBezTo>
                <a:lnTo>
                  <a:pt x="3606" y="5187"/>
                </a:lnTo>
                <a:lnTo>
                  <a:pt x="3611" y="5206"/>
                </a:lnTo>
                <a:lnTo>
                  <a:pt x="3587" y="5134"/>
                </a:lnTo>
                <a:lnTo>
                  <a:pt x="3726" y="5192"/>
                </a:lnTo>
                <a:lnTo>
                  <a:pt x="3694" y="5208"/>
                </a:lnTo>
                <a:lnTo>
                  <a:pt x="3709" y="5198"/>
                </a:lnTo>
                <a:lnTo>
                  <a:pt x="3677" y="5222"/>
                </a:lnTo>
                <a:lnTo>
                  <a:pt x="3697" y="5202"/>
                </a:lnTo>
                <a:lnTo>
                  <a:pt x="3673" y="5234"/>
                </a:lnTo>
                <a:cubicBezTo>
                  <a:pt x="3644" y="5273"/>
                  <a:pt x="3592" y="5286"/>
                  <a:pt x="3549" y="5264"/>
                </a:cubicBezTo>
                <a:lnTo>
                  <a:pt x="3517" y="5248"/>
                </a:lnTo>
                <a:lnTo>
                  <a:pt x="3621" y="5238"/>
                </a:lnTo>
                <a:lnTo>
                  <a:pt x="3589" y="5262"/>
                </a:lnTo>
                <a:lnTo>
                  <a:pt x="3621" y="5222"/>
                </a:lnTo>
                <a:lnTo>
                  <a:pt x="3595" y="5283"/>
                </a:lnTo>
                <a:lnTo>
                  <a:pt x="3557" y="5358"/>
                </a:lnTo>
                <a:lnTo>
                  <a:pt x="3525" y="5406"/>
                </a:lnTo>
                <a:cubicBezTo>
                  <a:pt x="3521" y="5411"/>
                  <a:pt x="3517" y="5417"/>
                  <a:pt x="3512" y="5421"/>
                </a:cubicBezTo>
                <a:lnTo>
                  <a:pt x="3488" y="5445"/>
                </a:lnTo>
                <a:lnTo>
                  <a:pt x="3511" y="5409"/>
                </a:lnTo>
                <a:lnTo>
                  <a:pt x="3482" y="5490"/>
                </a:lnTo>
                <a:lnTo>
                  <a:pt x="3450" y="5602"/>
                </a:lnTo>
                <a:cubicBezTo>
                  <a:pt x="3448" y="5608"/>
                  <a:pt x="3446" y="5614"/>
                  <a:pt x="3443" y="5619"/>
                </a:cubicBezTo>
                <a:lnTo>
                  <a:pt x="3413" y="5678"/>
                </a:lnTo>
                <a:lnTo>
                  <a:pt x="3384" y="5744"/>
                </a:lnTo>
                <a:lnTo>
                  <a:pt x="3352" y="5800"/>
                </a:lnTo>
                <a:cubicBezTo>
                  <a:pt x="3346" y="5812"/>
                  <a:pt x="3336" y="5822"/>
                  <a:pt x="3325" y="5830"/>
                </a:cubicBezTo>
                <a:lnTo>
                  <a:pt x="3293" y="5854"/>
                </a:lnTo>
                <a:cubicBezTo>
                  <a:pt x="3276" y="5867"/>
                  <a:pt x="3255" y="5874"/>
                  <a:pt x="3233" y="5874"/>
                </a:cubicBezTo>
                <a:lnTo>
                  <a:pt x="3209" y="5874"/>
                </a:lnTo>
                <a:lnTo>
                  <a:pt x="3301" y="5815"/>
                </a:lnTo>
                <a:lnTo>
                  <a:pt x="3272" y="5878"/>
                </a:lnTo>
                <a:lnTo>
                  <a:pt x="3243" y="5965"/>
                </a:lnTo>
                <a:lnTo>
                  <a:pt x="3215" y="6081"/>
                </a:lnTo>
                <a:lnTo>
                  <a:pt x="3182" y="6172"/>
                </a:lnTo>
                <a:lnTo>
                  <a:pt x="3150" y="6252"/>
                </a:lnTo>
                <a:cubicBezTo>
                  <a:pt x="3147" y="6260"/>
                  <a:pt x="3143" y="6267"/>
                  <a:pt x="3137" y="6274"/>
                </a:cubicBezTo>
                <a:lnTo>
                  <a:pt x="3113" y="6306"/>
                </a:lnTo>
                <a:cubicBezTo>
                  <a:pt x="3111" y="6310"/>
                  <a:pt x="3108" y="6314"/>
                  <a:pt x="3104" y="6317"/>
                </a:cubicBezTo>
                <a:lnTo>
                  <a:pt x="3072" y="6349"/>
                </a:lnTo>
                <a:cubicBezTo>
                  <a:pt x="3065" y="6357"/>
                  <a:pt x="3056" y="6363"/>
                  <a:pt x="3046" y="6368"/>
                </a:cubicBezTo>
                <a:lnTo>
                  <a:pt x="3014" y="6384"/>
                </a:lnTo>
                <a:cubicBezTo>
                  <a:pt x="2985" y="6398"/>
                  <a:pt x="2951" y="6398"/>
                  <a:pt x="2922" y="6382"/>
                </a:cubicBezTo>
                <a:cubicBezTo>
                  <a:pt x="2893" y="6367"/>
                  <a:pt x="2874" y="6338"/>
                  <a:pt x="2870" y="6306"/>
                </a:cubicBezTo>
                <a:lnTo>
                  <a:pt x="2848" y="6111"/>
                </a:lnTo>
                <a:lnTo>
                  <a:pt x="2816" y="5983"/>
                </a:lnTo>
                <a:lnTo>
                  <a:pt x="2992" y="6021"/>
                </a:lnTo>
                <a:lnTo>
                  <a:pt x="2960" y="6061"/>
                </a:lnTo>
                <a:cubicBezTo>
                  <a:pt x="2951" y="6072"/>
                  <a:pt x="2939" y="6081"/>
                  <a:pt x="2926" y="6088"/>
                </a:cubicBezTo>
                <a:lnTo>
                  <a:pt x="2905" y="6098"/>
                </a:lnTo>
                <a:lnTo>
                  <a:pt x="2881" y="6114"/>
                </a:lnTo>
                <a:lnTo>
                  <a:pt x="2904" y="6093"/>
                </a:lnTo>
                <a:lnTo>
                  <a:pt x="2872" y="6133"/>
                </a:lnTo>
                <a:lnTo>
                  <a:pt x="2888" y="6102"/>
                </a:lnTo>
                <a:lnTo>
                  <a:pt x="2856" y="6198"/>
                </a:lnTo>
                <a:lnTo>
                  <a:pt x="2832" y="6270"/>
                </a:lnTo>
                <a:cubicBezTo>
                  <a:pt x="2823" y="6298"/>
                  <a:pt x="2803" y="6320"/>
                  <a:pt x="2776" y="6331"/>
                </a:cubicBezTo>
                <a:cubicBezTo>
                  <a:pt x="2749" y="6342"/>
                  <a:pt x="2719" y="6341"/>
                  <a:pt x="2693" y="6328"/>
                </a:cubicBezTo>
                <a:lnTo>
                  <a:pt x="2661" y="6312"/>
                </a:lnTo>
                <a:lnTo>
                  <a:pt x="2799" y="6257"/>
                </a:lnTo>
                <a:lnTo>
                  <a:pt x="2765" y="6350"/>
                </a:lnTo>
                <a:lnTo>
                  <a:pt x="2741" y="6406"/>
                </a:lnTo>
                <a:cubicBezTo>
                  <a:pt x="2729" y="6435"/>
                  <a:pt x="2704" y="6456"/>
                  <a:pt x="2674" y="6463"/>
                </a:cubicBezTo>
                <a:lnTo>
                  <a:pt x="2642" y="6471"/>
                </a:lnTo>
                <a:lnTo>
                  <a:pt x="2704" y="6424"/>
                </a:lnTo>
                <a:lnTo>
                  <a:pt x="2672" y="6480"/>
                </a:lnTo>
                <a:cubicBezTo>
                  <a:pt x="2660" y="6501"/>
                  <a:pt x="2640" y="6518"/>
                  <a:pt x="2617" y="6525"/>
                </a:cubicBezTo>
                <a:lnTo>
                  <a:pt x="2593" y="6533"/>
                </a:lnTo>
                <a:cubicBezTo>
                  <a:pt x="2568" y="6542"/>
                  <a:pt x="2540" y="6540"/>
                  <a:pt x="2517" y="6528"/>
                </a:cubicBezTo>
                <a:lnTo>
                  <a:pt x="2485" y="6512"/>
                </a:lnTo>
                <a:lnTo>
                  <a:pt x="2529" y="6522"/>
                </a:lnTo>
                <a:lnTo>
                  <a:pt x="2497" y="6522"/>
                </a:lnTo>
                <a:cubicBezTo>
                  <a:pt x="2487" y="6522"/>
                  <a:pt x="2476" y="6521"/>
                  <a:pt x="2466" y="6517"/>
                </a:cubicBezTo>
                <a:lnTo>
                  <a:pt x="2442" y="6509"/>
                </a:lnTo>
                <a:lnTo>
                  <a:pt x="2544" y="6485"/>
                </a:lnTo>
                <a:lnTo>
                  <a:pt x="2512" y="6517"/>
                </a:lnTo>
                <a:lnTo>
                  <a:pt x="2480" y="6549"/>
                </a:lnTo>
                <a:cubicBezTo>
                  <a:pt x="2473" y="6557"/>
                  <a:pt x="2464" y="6563"/>
                  <a:pt x="2454" y="6568"/>
                </a:cubicBezTo>
                <a:lnTo>
                  <a:pt x="2422" y="6584"/>
                </a:lnTo>
                <a:cubicBezTo>
                  <a:pt x="2408" y="6591"/>
                  <a:pt x="2393" y="6594"/>
                  <a:pt x="2377" y="6594"/>
                </a:cubicBezTo>
                <a:lnTo>
                  <a:pt x="2353" y="6594"/>
                </a:lnTo>
                <a:lnTo>
                  <a:pt x="2437" y="6550"/>
                </a:lnTo>
                <a:lnTo>
                  <a:pt x="2405" y="6598"/>
                </a:lnTo>
                <a:cubicBezTo>
                  <a:pt x="2395" y="6612"/>
                  <a:pt x="2382" y="6624"/>
                  <a:pt x="2366" y="6632"/>
                </a:cubicBezTo>
                <a:lnTo>
                  <a:pt x="2334" y="6648"/>
                </a:lnTo>
                <a:lnTo>
                  <a:pt x="2369" y="6618"/>
                </a:lnTo>
                <a:lnTo>
                  <a:pt x="2345" y="6650"/>
                </a:lnTo>
                <a:cubicBezTo>
                  <a:pt x="2328" y="6674"/>
                  <a:pt x="2301" y="6688"/>
                  <a:pt x="2273" y="6690"/>
                </a:cubicBezTo>
                <a:cubicBezTo>
                  <a:pt x="2244" y="6692"/>
                  <a:pt x="2215" y="6682"/>
                  <a:pt x="2195" y="6661"/>
                </a:cubicBezTo>
                <a:lnTo>
                  <a:pt x="2163" y="6629"/>
                </a:lnTo>
                <a:lnTo>
                  <a:pt x="2209" y="6655"/>
                </a:lnTo>
                <a:lnTo>
                  <a:pt x="2177" y="6647"/>
                </a:lnTo>
                <a:lnTo>
                  <a:pt x="2281" y="6610"/>
                </a:lnTo>
                <a:lnTo>
                  <a:pt x="2257" y="6642"/>
                </a:lnTo>
                <a:cubicBezTo>
                  <a:pt x="2248" y="6655"/>
                  <a:pt x="2236" y="6665"/>
                  <a:pt x="2222" y="6672"/>
                </a:cubicBezTo>
                <a:lnTo>
                  <a:pt x="2190" y="6688"/>
                </a:lnTo>
                <a:lnTo>
                  <a:pt x="2205" y="6678"/>
                </a:lnTo>
                <a:lnTo>
                  <a:pt x="2173" y="6702"/>
                </a:lnTo>
                <a:cubicBezTo>
                  <a:pt x="2147" y="6722"/>
                  <a:pt x="2113" y="6728"/>
                  <a:pt x="2082" y="6717"/>
                </a:cubicBezTo>
                <a:lnTo>
                  <a:pt x="2058" y="6709"/>
                </a:lnTo>
                <a:lnTo>
                  <a:pt x="2173" y="6670"/>
                </a:lnTo>
                <a:lnTo>
                  <a:pt x="2141" y="6718"/>
                </a:lnTo>
                <a:cubicBezTo>
                  <a:pt x="2117" y="6753"/>
                  <a:pt x="2074" y="6770"/>
                  <a:pt x="2033" y="6759"/>
                </a:cubicBezTo>
                <a:lnTo>
                  <a:pt x="2001" y="6751"/>
                </a:lnTo>
                <a:lnTo>
                  <a:pt x="2096" y="6725"/>
                </a:lnTo>
                <a:lnTo>
                  <a:pt x="2072" y="6749"/>
                </a:lnTo>
                <a:cubicBezTo>
                  <a:pt x="2037" y="6784"/>
                  <a:pt x="1981" y="6788"/>
                  <a:pt x="1941" y="6758"/>
                </a:cubicBezTo>
                <a:lnTo>
                  <a:pt x="1909" y="6734"/>
                </a:lnTo>
                <a:lnTo>
                  <a:pt x="1994" y="6751"/>
                </a:lnTo>
                <a:lnTo>
                  <a:pt x="1962" y="6759"/>
                </a:lnTo>
                <a:lnTo>
                  <a:pt x="2008" y="6733"/>
                </a:lnTo>
                <a:lnTo>
                  <a:pt x="1976" y="6765"/>
                </a:lnTo>
                <a:cubicBezTo>
                  <a:pt x="1942" y="6799"/>
                  <a:pt x="1890" y="6804"/>
                  <a:pt x="1850" y="6778"/>
                </a:cubicBezTo>
                <a:lnTo>
                  <a:pt x="1826" y="6762"/>
                </a:lnTo>
                <a:lnTo>
                  <a:pt x="1965" y="6734"/>
                </a:lnTo>
                <a:lnTo>
                  <a:pt x="1933" y="6782"/>
                </a:lnTo>
                <a:cubicBezTo>
                  <a:pt x="1926" y="6791"/>
                  <a:pt x="1919" y="6800"/>
                  <a:pt x="1909" y="6806"/>
                </a:cubicBezTo>
                <a:lnTo>
                  <a:pt x="1877" y="6830"/>
                </a:lnTo>
                <a:cubicBezTo>
                  <a:pt x="1844" y="6856"/>
                  <a:pt x="1797" y="6857"/>
                  <a:pt x="1762" y="6834"/>
                </a:cubicBezTo>
                <a:lnTo>
                  <a:pt x="1738" y="6818"/>
                </a:lnTo>
                <a:lnTo>
                  <a:pt x="1853" y="6814"/>
                </a:lnTo>
                <a:lnTo>
                  <a:pt x="1821" y="6838"/>
                </a:lnTo>
                <a:cubicBezTo>
                  <a:pt x="1804" y="6851"/>
                  <a:pt x="1783" y="6858"/>
                  <a:pt x="1761" y="6858"/>
                </a:cubicBezTo>
                <a:lnTo>
                  <a:pt x="1729" y="6858"/>
                </a:lnTo>
                <a:cubicBezTo>
                  <a:pt x="1719" y="6858"/>
                  <a:pt x="1708" y="6857"/>
                  <a:pt x="1698" y="6853"/>
                </a:cubicBezTo>
                <a:lnTo>
                  <a:pt x="1674" y="6845"/>
                </a:lnTo>
                <a:lnTo>
                  <a:pt x="1705" y="6850"/>
                </a:lnTo>
                <a:lnTo>
                  <a:pt x="1673" y="6850"/>
                </a:lnTo>
                <a:lnTo>
                  <a:pt x="1698" y="6847"/>
                </a:lnTo>
                <a:lnTo>
                  <a:pt x="1666" y="6855"/>
                </a:lnTo>
                <a:lnTo>
                  <a:pt x="1697" y="6842"/>
                </a:lnTo>
                <a:lnTo>
                  <a:pt x="1673" y="6858"/>
                </a:lnTo>
                <a:cubicBezTo>
                  <a:pt x="1663" y="6864"/>
                  <a:pt x="1653" y="6869"/>
                  <a:pt x="1642" y="6871"/>
                </a:cubicBezTo>
                <a:lnTo>
                  <a:pt x="1610" y="6879"/>
                </a:lnTo>
                <a:lnTo>
                  <a:pt x="1656" y="6853"/>
                </a:lnTo>
                <a:lnTo>
                  <a:pt x="1624" y="6885"/>
                </a:lnTo>
                <a:lnTo>
                  <a:pt x="1643" y="6859"/>
                </a:lnTo>
                <a:lnTo>
                  <a:pt x="1619" y="6907"/>
                </a:lnTo>
                <a:lnTo>
                  <a:pt x="1624" y="6894"/>
                </a:lnTo>
                <a:lnTo>
                  <a:pt x="1592" y="6990"/>
                </a:lnTo>
                <a:cubicBezTo>
                  <a:pt x="1582" y="7023"/>
                  <a:pt x="1555" y="7047"/>
                  <a:pt x="1522" y="7055"/>
                </a:cubicBezTo>
                <a:lnTo>
                  <a:pt x="1490" y="7063"/>
                </a:lnTo>
                <a:lnTo>
                  <a:pt x="1525" y="7046"/>
                </a:lnTo>
                <a:lnTo>
                  <a:pt x="1493" y="7070"/>
                </a:lnTo>
                <a:cubicBezTo>
                  <a:pt x="1454" y="7100"/>
                  <a:pt x="1398" y="7096"/>
                  <a:pt x="1363" y="7061"/>
                </a:cubicBezTo>
                <a:lnTo>
                  <a:pt x="1339" y="7037"/>
                </a:lnTo>
                <a:lnTo>
                  <a:pt x="1434" y="7063"/>
                </a:lnTo>
                <a:lnTo>
                  <a:pt x="1402" y="7071"/>
                </a:lnTo>
                <a:lnTo>
                  <a:pt x="1448" y="7045"/>
                </a:lnTo>
                <a:lnTo>
                  <a:pt x="1416" y="7077"/>
                </a:lnTo>
                <a:lnTo>
                  <a:pt x="1437" y="7046"/>
                </a:lnTo>
                <a:lnTo>
                  <a:pt x="1413" y="7102"/>
                </a:lnTo>
                <a:cubicBezTo>
                  <a:pt x="1394" y="7147"/>
                  <a:pt x="1345" y="7171"/>
                  <a:pt x="1297" y="7159"/>
                </a:cubicBezTo>
                <a:lnTo>
                  <a:pt x="1265" y="7151"/>
                </a:lnTo>
                <a:lnTo>
                  <a:pt x="1349" y="7134"/>
                </a:lnTo>
                <a:lnTo>
                  <a:pt x="1317" y="7158"/>
                </a:lnTo>
                <a:lnTo>
                  <a:pt x="1343" y="7130"/>
                </a:lnTo>
                <a:lnTo>
                  <a:pt x="1317" y="7174"/>
                </a:lnTo>
                <a:lnTo>
                  <a:pt x="1280" y="7229"/>
                </a:lnTo>
                <a:lnTo>
                  <a:pt x="1248" y="7269"/>
                </a:lnTo>
                <a:cubicBezTo>
                  <a:pt x="1241" y="7277"/>
                  <a:pt x="1233" y="7284"/>
                  <a:pt x="1225" y="7290"/>
                </a:cubicBezTo>
                <a:lnTo>
                  <a:pt x="1201" y="7306"/>
                </a:lnTo>
                <a:cubicBezTo>
                  <a:pt x="1166" y="7329"/>
                  <a:pt x="1119" y="7328"/>
                  <a:pt x="1085" y="7302"/>
                </a:cubicBezTo>
                <a:lnTo>
                  <a:pt x="1053" y="7278"/>
                </a:lnTo>
                <a:lnTo>
                  <a:pt x="1138" y="7295"/>
                </a:lnTo>
                <a:lnTo>
                  <a:pt x="1106" y="7303"/>
                </a:lnTo>
                <a:lnTo>
                  <a:pt x="1137" y="7290"/>
                </a:lnTo>
                <a:lnTo>
                  <a:pt x="1113" y="7306"/>
                </a:lnTo>
                <a:cubicBezTo>
                  <a:pt x="1103" y="7312"/>
                  <a:pt x="1093" y="7317"/>
                  <a:pt x="1082" y="7319"/>
                </a:cubicBezTo>
                <a:lnTo>
                  <a:pt x="1050" y="7327"/>
                </a:lnTo>
                <a:lnTo>
                  <a:pt x="1018" y="7335"/>
                </a:lnTo>
                <a:cubicBezTo>
                  <a:pt x="1010" y="7337"/>
                  <a:pt x="1002" y="7338"/>
                  <a:pt x="993" y="7338"/>
                </a:cubicBezTo>
                <a:lnTo>
                  <a:pt x="961" y="7338"/>
                </a:lnTo>
                <a:lnTo>
                  <a:pt x="1017" y="7322"/>
                </a:lnTo>
                <a:lnTo>
                  <a:pt x="993" y="7338"/>
                </a:lnTo>
                <a:cubicBezTo>
                  <a:pt x="983" y="7344"/>
                  <a:pt x="973" y="7349"/>
                  <a:pt x="962" y="7351"/>
                </a:cubicBezTo>
                <a:lnTo>
                  <a:pt x="930" y="7359"/>
                </a:lnTo>
                <a:lnTo>
                  <a:pt x="898" y="7367"/>
                </a:lnTo>
                <a:cubicBezTo>
                  <a:pt x="879" y="7372"/>
                  <a:pt x="860" y="7371"/>
                  <a:pt x="842" y="7365"/>
                </a:cubicBezTo>
                <a:lnTo>
                  <a:pt x="818" y="7357"/>
                </a:lnTo>
                <a:cubicBezTo>
                  <a:pt x="803" y="7352"/>
                  <a:pt x="790" y="7344"/>
                  <a:pt x="779" y="7333"/>
                </a:cubicBezTo>
                <a:lnTo>
                  <a:pt x="747" y="7301"/>
                </a:lnTo>
                <a:lnTo>
                  <a:pt x="896" y="7293"/>
                </a:lnTo>
                <a:lnTo>
                  <a:pt x="856" y="7341"/>
                </a:lnTo>
                <a:lnTo>
                  <a:pt x="832" y="7365"/>
                </a:lnTo>
                <a:cubicBezTo>
                  <a:pt x="813" y="7384"/>
                  <a:pt x="788" y="7394"/>
                  <a:pt x="761" y="7394"/>
                </a:cubicBezTo>
                <a:lnTo>
                  <a:pt x="729" y="7394"/>
                </a:lnTo>
                <a:cubicBezTo>
                  <a:pt x="699" y="7394"/>
                  <a:pt x="670" y="7381"/>
                  <a:pt x="651" y="7357"/>
                </a:cubicBezTo>
                <a:lnTo>
                  <a:pt x="619" y="7317"/>
                </a:lnTo>
                <a:cubicBezTo>
                  <a:pt x="613" y="7309"/>
                  <a:pt x="608" y="7299"/>
                  <a:pt x="604" y="7290"/>
                </a:cubicBezTo>
                <a:lnTo>
                  <a:pt x="580" y="7226"/>
                </a:lnTo>
                <a:lnTo>
                  <a:pt x="744" y="7261"/>
                </a:lnTo>
                <a:lnTo>
                  <a:pt x="720" y="7285"/>
                </a:lnTo>
                <a:lnTo>
                  <a:pt x="688" y="7325"/>
                </a:lnTo>
                <a:cubicBezTo>
                  <a:pt x="661" y="7358"/>
                  <a:pt x="618" y="7371"/>
                  <a:pt x="578" y="7357"/>
                </a:cubicBezTo>
                <a:lnTo>
                  <a:pt x="561" y="7351"/>
                </a:lnTo>
                <a:lnTo>
                  <a:pt x="529" y="7343"/>
                </a:lnTo>
                <a:lnTo>
                  <a:pt x="624" y="7317"/>
                </a:lnTo>
                <a:lnTo>
                  <a:pt x="592" y="7349"/>
                </a:lnTo>
                <a:lnTo>
                  <a:pt x="614" y="7316"/>
                </a:lnTo>
                <a:lnTo>
                  <a:pt x="582" y="7396"/>
                </a:lnTo>
                <a:cubicBezTo>
                  <a:pt x="577" y="7408"/>
                  <a:pt x="570" y="7420"/>
                  <a:pt x="560" y="7429"/>
                </a:cubicBezTo>
                <a:lnTo>
                  <a:pt x="536" y="7453"/>
                </a:lnTo>
                <a:cubicBezTo>
                  <a:pt x="517" y="7472"/>
                  <a:pt x="492" y="7482"/>
                  <a:pt x="465" y="7482"/>
                </a:cubicBezTo>
                <a:lnTo>
                  <a:pt x="433" y="7482"/>
                </a:lnTo>
                <a:lnTo>
                  <a:pt x="401" y="7482"/>
                </a:lnTo>
                <a:lnTo>
                  <a:pt x="377" y="7482"/>
                </a:lnTo>
                <a:lnTo>
                  <a:pt x="345" y="7482"/>
                </a:lnTo>
                <a:cubicBezTo>
                  <a:pt x="324" y="7482"/>
                  <a:pt x="303" y="7475"/>
                  <a:pt x="285" y="7462"/>
                </a:cubicBezTo>
                <a:lnTo>
                  <a:pt x="253" y="7438"/>
                </a:lnTo>
                <a:lnTo>
                  <a:pt x="369" y="7442"/>
                </a:lnTo>
                <a:lnTo>
                  <a:pt x="334" y="7464"/>
                </a:lnTo>
                <a:lnTo>
                  <a:pt x="302" y="7480"/>
                </a:lnTo>
                <a:lnTo>
                  <a:pt x="270" y="7496"/>
                </a:lnTo>
                <a:cubicBezTo>
                  <a:pt x="238" y="7512"/>
                  <a:pt x="200" y="7510"/>
                  <a:pt x="170" y="7490"/>
                </a:cubicBezTo>
                <a:lnTo>
                  <a:pt x="141" y="7470"/>
                </a:lnTo>
                <a:lnTo>
                  <a:pt x="109" y="7446"/>
                </a:lnTo>
                <a:lnTo>
                  <a:pt x="169" y="7466"/>
                </a:lnTo>
                <a:lnTo>
                  <a:pt x="137" y="7466"/>
                </a:lnTo>
                <a:lnTo>
                  <a:pt x="217" y="7426"/>
                </a:lnTo>
                <a:lnTo>
                  <a:pt x="193" y="7458"/>
                </a:lnTo>
                <a:cubicBezTo>
                  <a:pt x="160" y="7503"/>
                  <a:pt x="98" y="7512"/>
                  <a:pt x="53" y="7478"/>
                </a:cubicBezTo>
                <a:cubicBezTo>
                  <a:pt x="9" y="7445"/>
                  <a:pt x="0" y="7383"/>
                  <a:pt x="33" y="7338"/>
                </a:cubicBezTo>
                <a:close/>
              </a:path>
            </a:pathLst>
          </a:custGeom>
          <a:solidFill>
            <a:srgbClr val="1F497D"/>
          </a:solidFill>
          <a:ln w="1" cap="flat">
            <a:solidFill>
              <a:srgbClr val="1F497D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Freeform 15"/>
          <p:cNvSpPr>
            <a:spLocks/>
          </p:cNvSpPr>
          <p:nvPr/>
        </p:nvSpPr>
        <p:spPr bwMode="auto">
          <a:xfrm>
            <a:off x="3211456" y="2871787"/>
            <a:ext cx="1011237" cy="628651"/>
          </a:xfrm>
          <a:custGeom>
            <a:avLst/>
            <a:gdLst>
              <a:gd name="T0" fmla="*/ 37961 w 6127"/>
              <a:gd name="T1" fmla="*/ 551699 h 3807"/>
              <a:gd name="T2" fmla="*/ 104474 w 6127"/>
              <a:gd name="T3" fmla="*/ 478382 h 3807"/>
              <a:gd name="T4" fmla="*/ 110416 w 6127"/>
              <a:gd name="T5" fmla="*/ 415632 h 3807"/>
              <a:gd name="T6" fmla="*/ 150027 w 6127"/>
              <a:gd name="T7" fmla="*/ 340333 h 3807"/>
              <a:gd name="T8" fmla="*/ 179570 w 6127"/>
              <a:gd name="T9" fmla="*/ 319857 h 3807"/>
              <a:gd name="T10" fmla="*/ 213570 w 6127"/>
              <a:gd name="T11" fmla="*/ 307307 h 3807"/>
              <a:gd name="T12" fmla="*/ 257637 w 6127"/>
              <a:gd name="T13" fmla="*/ 296078 h 3807"/>
              <a:gd name="T14" fmla="*/ 291967 w 6127"/>
              <a:gd name="T15" fmla="*/ 289473 h 3807"/>
              <a:gd name="T16" fmla="*/ 324976 w 6127"/>
              <a:gd name="T17" fmla="*/ 298720 h 3807"/>
              <a:gd name="T18" fmla="*/ 340325 w 6127"/>
              <a:gd name="T19" fmla="*/ 325967 h 3807"/>
              <a:gd name="T20" fmla="*/ 388354 w 6127"/>
              <a:gd name="T21" fmla="*/ 280226 h 3807"/>
              <a:gd name="T22" fmla="*/ 408489 w 6127"/>
              <a:gd name="T23" fmla="*/ 235806 h 3807"/>
              <a:gd name="T24" fmla="*/ 438033 w 6127"/>
              <a:gd name="T25" fmla="*/ 209715 h 3807"/>
              <a:gd name="T26" fmla="*/ 480780 w 6127"/>
              <a:gd name="T27" fmla="*/ 183790 h 3807"/>
              <a:gd name="T28" fmla="*/ 501410 w 6127"/>
              <a:gd name="T29" fmla="*/ 183294 h 3807"/>
              <a:gd name="T30" fmla="*/ 536895 w 6127"/>
              <a:gd name="T31" fmla="*/ 171075 h 3807"/>
              <a:gd name="T32" fmla="*/ 585914 w 6127"/>
              <a:gd name="T33" fmla="*/ 157864 h 3807"/>
              <a:gd name="T34" fmla="*/ 598127 w 6127"/>
              <a:gd name="T35" fmla="*/ 157369 h 3807"/>
              <a:gd name="T36" fmla="*/ 645991 w 6127"/>
              <a:gd name="T37" fmla="*/ 147296 h 3807"/>
              <a:gd name="T38" fmla="*/ 666291 w 6127"/>
              <a:gd name="T39" fmla="*/ 142177 h 3807"/>
              <a:gd name="T40" fmla="*/ 719766 w 6127"/>
              <a:gd name="T41" fmla="*/ 104692 h 3807"/>
              <a:gd name="T42" fmla="*/ 731980 w 6127"/>
              <a:gd name="T43" fmla="*/ 117407 h 3807"/>
              <a:gd name="T44" fmla="*/ 764659 w 6127"/>
              <a:gd name="T45" fmla="*/ 92638 h 3807"/>
              <a:gd name="T46" fmla="*/ 790901 w 6127"/>
              <a:gd name="T47" fmla="*/ 85372 h 3807"/>
              <a:gd name="T48" fmla="*/ 839425 w 6127"/>
              <a:gd name="T49" fmla="*/ 70676 h 3807"/>
              <a:gd name="T50" fmla="*/ 853454 w 6127"/>
              <a:gd name="T51" fmla="*/ 69850 h 3807"/>
              <a:gd name="T52" fmla="*/ 895376 w 6127"/>
              <a:gd name="T53" fmla="*/ 35008 h 3807"/>
              <a:gd name="T54" fmla="*/ 927395 w 6127"/>
              <a:gd name="T55" fmla="*/ 19650 h 3807"/>
              <a:gd name="T56" fmla="*/ 978559 w 6127"/>
              <a:gd name="T57" fmla="*/ 15687 h 3807"/>
              <a:gd name="T58" fmla="*/ 996384 w 6127"/>
              <a:gd name="T59" fmla="*/ 33852 h 3807"/>
              <a:gd name="T60" fmla="*/ 939113 w 6127"/>
              <a:gd name="T61" fmla="*/ 50860 h 3807"/>
              <a:gd name="T62" fmla="*/ 917327 w 6127"/>
              <a:gd name="T63" fmla="*/ 61924 h 3807"/>
              <a:gd name="T64" fmla="*/ 882997 w 6127"/>
              <a:gd name="T65" fmla="*/ 85702 h 3807"/>
              <a:gd name="T66" fmla="*/ 841240 w 6127"/>
              <a:gd name="T67" fmla="*/ 104527 h 3807"/>
              <a:gd name="T68" fmla="*/ 799649 w 6127"/>
              <a:gd name="T69" fmla="*/ 104197 h 3807"/>
              <a:gd name="T70" fmla="*/ 791066 w 6127"/>
              <a:gd name="T71" fmla="*/ 112454 h 3807"/>
              <a:gd name="T72" fmla="*/ 755251 w 6127"/>
              <a:gd name="T73" fmla="*/ 140691 h 3807"/>
              <a:gd name="T74" fmla="*/ 705407 w 6127"/>
              <a:gd name="T75" fmla="*/ 134911 h 3807"/>
              <a:gd name="T76" fmla="*/ 690553 w 6127"/>
              <a:gd name="T77" fmla="*/ 163644 h 3807"/>
              <a:gd name="T78" fmla="*/ 643185 w 6127"/>
              <a:gd name="T79" fmla="*/ 180652 h 3807"/>
              <a:gd name="T80" fmla="*/ 612816 w 6127"/>
              <a:gd name="T81" fmla="*/ 181148 h 3807"/>
              <a:gd name="T82" fmla="*/ 591195 w 6127"/>
              <a:gd name="T83" fmla="*/ 184780 h 3807"/>
              <a:gd name="T84" fmla="*/ 563303 w 6127"/>
              <a:gd name="T85" fmla="*/ 192376 h 3807"/>
              <a:gd name="T86" fmla="*/ 535245 w 6127"/>
              <a:gd name="T87" fmla="*/ 193202 h 3807"/>
              <a:gd name="T88" fmla="*/ 484080 w 6127"/>
              <a:gd name="T89" fmla="*/ 217807 h 3807"/>
              <a:gd name="T90" fmla="*/ 447110 w 6127"/>
              <a:gd name="T91" fmla="*/ 224081 h 3807"/>
              <a:gd name="T92" fmla="*/ 437868 w 6127"/>
              <a:gd name="T93" fmla="*/ 253144 h 3807"/>
              <a:gd name="T94" fmla="*/ 403538 w 6127"/>
              <a:gd name="T95" fmla="*/ 305986 h 3807"/>
              <a:gd name="T96" fmla="*/ 369208 w 6127"/>
              <a:gd name="T97" fmla="*/ 340333 h 3807"/>
              <a:gd name="T98" fmla="*/ 334384 w 6127"/>
              <a:gd name="T99" fmla="*/ 332572 h 3807"/>
              <a:gd name="T100" fmla="*/ 285695 w 6127"/>
              <a:gd name="T101" fmla="*/ 326297 h 3807"/>
              <a:gd name="T102" fmla="*/ 271006 w 6127"/>
              <a:gd name="T103" fmla="*/ 328609 h 3807"/>
              <a:gd name="T104" fmla="*/ 233870 w 6127"/>
              <a:gd name="T105" fmla="*/ 327288 h 3807"/>
              <a:gd name="T106" fmla="*/ 217366 w 6127"/>
              <a:gd name="T107" fmla="*/ 336370 h 3807"/>
              <a:gd name="T108" fmla="*/ 188318 w 6127"/>
              <a:gd name="T109" fmla="*/ 354864 h 3807"/>
              <a:gd name="T110" fmla="*/ 155308 w 6127"/>
              <a:gd name="T111" fmla="*/ 397138 h 3807"/>
              <a:gd name="T112" fmla="*/ 120649 w 6127"/>
              <a:gd name="T113" fmla="*/ 461373 h 3807"/>
              <a:gd name="T114" fmla="*/ 88465 w 6127"/>
              <a:gd name="T115" fmla="*/ 521315 h 3807"/>
              <a:gd name="T116" fmla="*/ 48524 w 6127"/>
              <a:gd name="T117" fmla="*/ 592321 h 380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6127" h="3807">
                <a:moveTo>
                  <a:pt x="22" y="3653"/>
                </a:moveTo>
                <a:lnTo>
                  <a:pt x="54" y="3581"/>
                </a:lnTo>
                <a:lnTo>
                  <a:pt x="84" y="3530"/>
                </a:lnTo>
                <a:cubicBezTo>
                  <a:pt x="88" y="3523"/>
                  <a:pt x="93" y="3517"/>
                  <a:pt x="99" y="3511"/>
                </a:cubicBezTo>
                <a:lnTo>
                  <a:pt x="131" y="3479"/>
                </a:lnTo>
                <a:lnTo>
                  <a:pt x="109" y="3512"/>
                </a:lnTo>
                <a:lnTo>
                  <a:pt x="141" y="3432"/>
                </a:lnTo>
                <a:lnTo>
                  <a:pt x="166" y="3374"/>
                </a:lnTo>
                <a:cubicBezTo>
                  <a:pt x="172" y="3358"/>
                  <a:pt x="183" y="3344"/>
                  <a:pt x="197" y="3333"/>
                </a:cubicBezTo>
                <a:lnTo>
                  <a:pt x="229" y="3309"/>
                </a:lnTo>
                <a:cubicBezTo>
                  <a:pt x="240" y="3301"/>
                  <a:pt x="252" y="3296"/>
                  <a:pt x="265" y="3292"/>
                </a:cubicBezTo>
                <a:lnTo>
                  <a:pt x="297" y="3284"/>
                </a:lnTo>
                <a:lnTo>
                  <a:pt x="230" y="3341"/>
                </a:lnTo>
                <a:lnTo>
                  <a:pt x="262" y="3269"/>
                </a:lnTo>
                <a:lnTo>
                  <a:pt x="282" y="3201"/>
                </a:lnTo>
                <a:cubicBezTo>
                  <a:pt x="285" y="3191"/>
                  <a:pt x="289" y="3182"/>
                  <a:pt x="294" y="3174"/>
                </a:cubicBezTo>
                <a:lnTo>
                  <a:pt x="326" y="3126"/>
                </a:lnTo>
                <a:lnTo>
                  <a:pt x="355" y="3076"/>
                </a:lnTo>
                <a:lnTo>
                  <a:pt x="347" y="3094"/>
                </a:lnTo>
                <a:lnTo>
                  <a:pt x="371" y="3022"/>
                </a:lnTo>
                <a:lnTo>
                  <a:pt x="403" y="2931"/>
                </a:lnTo>
                <a:cubicBezTo>
                  <a:pt x="407" y="2921"/>
                  <a:pt x="413" y="2912"/>
                  <a:pt x="419" y="2903"/>
                </a:cubicBezTo>
                <a:lnTo>
                  <a:pt x="451" y="2863"/>
                </a:lnTo>
                <a:cubicBezTo>
                  <a:pt x="471" y="2839"/>
                  <a:pt x="500" y="2825"/>
                  <a:pt x="531" y="2825"/>
                </a:cubicBezTo>
                <a:cubicBezTo>
                  <a:pt x="562" y="2826"/>
                  <a:pt x="591" y="2841"/>
                  <a:pt x="609" y="2865"/>
                </a:cubicBezTo>
                <a:lnTo>
                  <a:pt x="633" y="2897"/>
                </a:lnTo>
                <a:lnTo>
                  <a:pt x="457" y="2932"/>
                </a:lnTo>
                <a:lnTo>
                  <a:pt x="489" y="2812"/>
                </a:lnTo>
                <a:cubicBezTo>
                  <a:pt x="492" y="2798"/>
                  <a:pt x="499" y="2786"/>
                  <a:pt x="507" y="2775"/>
                </a:cubicBezTo>
                <a:lnTo>
                  <a:pt x="539" y="2735"/>
                </a:lnTo>
                <a:lnTo>
                  <a:pt x="528" y="2753"/>
                </a:lnTo>
                <a:lnTo>
                  <a:pt x="552" y="2705"/>
                </a:lnTo>
                <a:cubicBezTo>
                  <a:pt x="569" y="2671"/>
                  <a:pt x="604" y="2649"/>
                  <a:pt x="641" y="2649"/>
                </a:cubicBezTo>
                <a:lnTo>
                  <a:pt x="673" y="2649"/>
                </a:lnTo>
                <a:lnTo>
                  <a:pt x="590" y="2694"/>
                </a:lnTo>
                <a:lnTo>
                  <a:pt x="622" y="2646"/>
                </a:lnTo>
                <a:lnTo>
                  <a:pt x="608" y="2679"/>
                </a:lnTo>
                <a:lnTo>
                  <a:pt x="632" y="2575"/>
                </a:lnTo>
                <a:cubicBezTo>
                  <a:pt x="637" y="2552"/>
                  <a:pt x="651" y="2532"/>
                  <a:pt x="669" y="2517"/>
                </a:cubicBezTo>
                <a:lnTo>
                  <a:pt x="701" y="2493"/>
                </a:lnTo>
                <a:lnTo>
                  <a:pt x="675" y="2524"/>
                </a:lnTo>
                <a:lnTo>
                  <a:pt x="707" y="2468"/>
                </a:lnTo>
                <a:lnTo>
                  <a:pt x="699" y="2486"/>
                </a:lnTo>
                <a:lnTo>
                  <a:pt x="731" y="2390"/>
                </a:lnTo>
                <a:lnTo>
                  <a:pt x="758" y="2326"/>
                </a:lnTo>
                <a:cubicBezTo>
                  <a:pt x="761" y="2318"/>
                  <a:pt x="766" y="2310"/>
                  <a:pt x="771" y="2303"/>
                </a:cubicBezTo>
                <a:lnTo>
                  <a:pt x="803" y="2263"/>
                </a:lnTo>
                <a:lnTo>
                  <a:pt x="786" y="2296"/>
                </a:lnTo>
                <a:lnTo>
                  <a:pt x="818" y="2192"/>
                </a:lnTo>
                <a:lnTo>
                  <a:pt x="846" y="2126"/>
                </a:lnTo>
                <a:cubicBezTo>
                  <a:pt x="852" y="2110"/>
                  <a:pt x="863" y="2096"/>
                  <a:pt x="877" y="2085"/>
                </a:cubicBezTo>
                <a:lnTo>
                  <a:pt x="909" y="2061"/>
                </a:lnTo>
                <a:cubicBezTo>
                  <a:pt x="953" y="2029"/>
                  <a:pt x="1014" y="2037"/>
                  <a:pt x="1048" y="2079"/>
                </a:cubicBezTo>
                <a:lnTo>
                  <a:pt x="1080" y="2119"/>
                </a:lnTo>
                <a:lnTo>
                  <a:pt x="916" y="2130"/>
                </a:lnTo>
                <a:lnTo>
                  <a:pt x="940" y="2090"/>
                </a:lnTo>
                <a:lnTo>
                  <a:pt x="974" y="2038"/>
                </a:lnTo>
                <a:cubicBezTo>
                  <a:pt x="984" y="2024"/>
                  <a:pt x="997" y="2012"/>
                  <a:pt x="1013" y="2004"/>
                </a:cubicBezTo>
                <a:lnTo>
                  <a:pt x="1045" y="1988"/>
                </a:lnTo>
                <a:lnTo>
                  <a:pt x="1009" y="2017"/>
                </a:lnTo>
                <a:lnTo>
                  <a:pt x="1033" y="1985"/>
                </a:lnTo>
                <a:cubicBezTo>
                  <a:pt x="1052" y="1960"/>
                  <a:pt x="1082" y="1945"/>
                  <a:pt x="1113" y="1945"/>
                </a:cubicBezTo>
                <a:lnTo>
                  <a:pt x="1145" y="1945"/>
                </a:lnTo>
                <a:lnTo>
                  <a:pt x="1056" y="2001"/>
                </a:lnTo>
                <a:lnTo>
                  <a:pt x="1088" y="1937"/>
                </a:lnTo>
                <a:cubicBezTo>
                  <a:pt x="1100" y="1913"/>
                  <a:pt x="1121" y="1895"/>
                  <a:pt x="1146" y="1887"/>
                </a:cubicBezTo>
                <a:lnTo>
                  <a:pt x="1170" y="1879"/>
                </a:lnTo>
                <a:cubicBezTo>
                  <a:pt x="1188" y="1873"/>
                  <a:pt x="1207" y="1872"/>
                  <a:pt x="1226" y="1876"/>
                </a:cubicBezTo>
                <a:lnTo>
                  <a:pt x="1258" y="1884"/>
                </a:lnTo>
                <a:lnTo>
                  <a:pt x="1150" y="1926"/>
                </a:lnTo>
                <a:lnTo>
                  <a:pt x="1182" y="1878"/>
                </a:lnTo>
                <a:cubicBezTo>
                  <a:pt x="1206" y="1843"/>
                  <a:pt x="1249" y="1826"/>
                  <a:pt x="1290" y="1836"/>
                </a:cubicBezTo>
                <a:lnTo>
                  <a:pt x="1322" y="1844"/>
                </a:lnTo>
                <a:cubicBezTo>
                  <a:pt x="1333" y="1847"/>
                  <a:pt x="1343" y="1852"/>
                  <a:pt x="1353" y="1858"/>
                </a:cubicBezTo>
                <a:lnTo>
                  <a:pt x="1377" y="1874"/>
                </a:lnTo>
                <a:lnTo>
                  <a:pt x="1398" y="1884"/>
                </a:lnTo>
                <a:lnTo>
                  <a:pt x="1262" y="1933"/>
                </a:lnTo>
                <a:lnTo>
                  <a:pt x="1294" y="1861"/>
                </a:lnTo>
                <a:cubicBezTo>
                  <a:pt x="1299" y="1850"/>
                  <a:pt x="1306" y="1839"/>
                  <a:pt x="1315" y="1831"/>
                </a:cubicBezTo>
                <a:lnTo>
                  <a:pt x="1339" y="1807"/>
                </a:lnTo>
                <a:cubicBezTo>
                  <a:pt x="1364" y="1782"/>
                  <a:pt x="1400" y="1772"/>
                  <a:pt x="1434" y="1780"/>
                </a:cubicBezTo>
                <a:lnTo>
                  <a:pt x="1466" y="1788"/>
                </a:lnTo>
                <a:cubicBezTo>
                  <a:pt x="1483" y="1793"/>
                  <a:pt x="1499" y="1802"/>
                  <a:pt x="1512" y="1815"/>
                </a:cubicBezTo>
                <a:lnTo>
                  <a:pt x="1544" y="1847"/>
                </a:lnTo>
                <a:lnTo>
                  <a:pt x="1388" y="1866"/>
                </a:lnTo>
                <a:lnTo>
                  <a:pt x="1412" y="1826"/>
                </a:lnTo>
                <a:cubicBezTo>
                  <a:pt x="1430" y="1796"/>
                  <a:pt x="1462" y="1777"/>
                  <a:pt x="1497" y="1777"/>
                </a:cubicBezTo>
                <a:lnTo>
                  <a:pt x="1529" y="1777"/>
                </a:lnTo>
                <a:cubicBezTo>
                  <a:pt x="1545" y="1777"/>
                  <a:pt x="1560" y="1781"/>
                  <a:pt x="1574" y="1788"/>
                </a:cubicBezTo>
                <a:lnTo>
                  <a:pt x="1606" y="1804"/>
                </a:lnTo>
                <a:lnTo>
                  <a:pt x="1561" y="1793"/>
                </a:lnTo>
                <a:lnTo>
                  <a:pt x="1585" y="1793"/>
                </a:lnTo>
                <a:lnTo>
                  <a:pt x="1617" y="1793"/>
                </a:lnTo>
                <a:lnTo>
                  <a:pt x="1593" y="1796"/>
                </a:lnTo>
                <a:lnTo>
                  <a:pt x="1625" y="1788"/>
                </a:lnTo>
                <a:cubicBezTo>
                  <a:pt x="1644" y="1784"/>
                  <a:pt x="1663" y="1785"/>
                  <a:pt x="1681" y="1791"/>
                </a:cubicBezTo>
                <a:lnTo>
                  <a:pt x="1705" y="1799"/>
                </a:lnTo>
                <a:cubicBezTo>
                  <a:pt x="1710" y="1800"/>
                  <a:pt x="1714" y="1802"/>
                  <a:pt x="1718" y="1804"/>
                </a:cubicBezTo>
                <a:lnTo>
                  <a:pt x="1750" y="1820"/>
                </a:lnTo>
                <a:lnTo>
                  <a:pt x="1635" y="1839"/>
                </a:lnTo>
                <a:lnTo>
                  <a:pt x="1667" y="1807"/>
                </a:lnTo>
                <a:cubicBezTo>
                  <a:pt x="1670" y="1803"/>
                  <a:pt x="1674" y="1800"/>
                  <a:pt x="1677" y="1797"/>
                </a:cubicBezTo>
                <a:lnTo>
                  <a:pt x="1709" y="1773"/>
                </a:lnTo>
                <a:cubicBezTo>
                  <a:pt x="1727" y="1760"/>
                  <a:pt x="1748" y="1753"/>
                  <a:pt x="1769" y="1753"/>
                </a:cubicBezTo>
                <a:lnTo>
                  <a:pt x="1793" y="1753"/>
                </a:lnTo>
                <a:cubicBezTo>
                  <a:pt x="1836" y="1753"/>
                  <a:pt x="1873" y="1780"/>
                  <a:pt x="1887" y="1819"/>
                </a:cubicBezTo>
                <a:lnTo>
                  <a:pt x="1919" y="1907"/>
                </a:lnTo>
                <a:lnTo>
                  <a:pt x="1909" y="1886"/>
                </a:lnTo>
                <a:lnTo>
                  <a:pt x="1941" y="1934"/>
                </a:lnTo>
                <a:lnTo>
                  <a:pt x="1766" y="1950"/>
                </a:lnTo>
                <a:lnTo>
                  <a:pt x="1790" y="1894"/>
                </a:lnTo>
                <a:lnTo>
                  <a:pt x="1827" y="1828"/>
                </a:lnTo>
                <a:cubicBezTo>
                  <a:pt x="1842" y="1801"/>
                  <a:pt x="1869" y="1782"/>
                  <a:pt x="1900" y="1778"/>
                </a:cubicBezTo>
                <a:cubicBezTo>
                  <a:pt x="1931" y="1774"/>
                  <a:pt x="1962" y="1785"/>
                  <a:pt x="1984" y="1807"/>
                </a:cubicBezTo>
                <a:lnTo>
                  <a:pt x="2016" y="1839"/>
                </a:lnTo>
                <a:lnTo>
                  <a:pt x="1945" y="1809"/>
                </a:lnTo>
                <a:lnTo>
                  <a:pt x="1969" y="1809"/>
                </a:lnTo>
                <a:cubicBezTo>
                  <a:pt x="1978" y="1809"/>
                  <a:pt x="1986" y="1810"/>
                  <a:pt x="1994" y="1812"/>
                </a:cubicBezTo>
                <a:lnTo>
                  <a:pt x="2026" y="1820"/>
                </a:lnTo>
                <a:lnTo>
                  <a:pt x="1977" y="1820"/>
                </a:lnTo>
                <a:lnTo>
                  <a:pt x="2009" y="1812"/>
                </a:lnTo>
                <a:cubicBezTo>
                  <a:pt x="2048" y="1803"/>
                  <a:pt x="2089" y="1817"/>
                  <a:pt x="2113" y="1849"/>
                </a:cubicBezTo>
                <a:lnTo>
                  <a:pt x="2137" y="1881"/>
                </a:lnTo>
                <a:lnTo>
                  <a:pt x="2013" y="1852"/>
                </a:lnTo>
                <a:lnTo>
                  <a:pt x="2045" y="1836"/>
                </a:lnTo>
                <a:cubicBezTo>
                  <a:pt x="2090" y="1813"/>
                  <a:pt x="2145" y="1828"/>
                  <a:pt x="2173" y="1870"/>
                </a:cubicBezTo>
                <a:lnTo>
                  <a:pt x="2205" y="1918"/>
                </a:lnTo>
                <a:cubicBezTo>
                  <a:pt x="2208" y="1923"/>
                  <a:pt x="2211" y="1928"/>
                  <a:pt x="2213" y="1934"/>
                </a:cubicBezTo>
                <a:lnTo>
                  <a:pt x="2237" y="1990"/>
                </a:lnTo>
                <a:lnTo>
                  <a:pt x="2062" y="1974"/>
                </a:lnTo>
                <a:lnTo>
                  <a:pt x="2094" y="1926"/>
                </a:lnTo>
                <a:cubicBezTo>
                  <a:pt x="2101" y="1917"/>
                  <a:pt x="2108" y="1908"/>
                  <a:pt x="2117" y="1901"/>
                </a:cubicBezTo>
                <a:lnTo>
                  <a:pt x="2149" y="1877"/>
                </a:lnTo>
                <a:lnTo>
                  <a:pt x="2115" y="1923"/>
                </a:lnTo>
                <a:lnTo>
                  <a:pt x="2147" y="1835"/>
                </a:lnTo>
                <a:cubicBezTo>
                  <a:pt x="2150" y="1829"/>
                  <a:pt x="2152" y="1823"/>
                  <a:pt x="2156" y="1818"/>
                </a:cubicBezTo>
                <a:lnTo>
                  <a:pt x="2180" y="1778"/>
                </a:lnTo>
                <a:cubicBezTo>
                  <a:pt x="2193" y="1755"/>
                  <a:pt x="2215" y="1739"/>
                  <a:pt x="2241" y="1732"/>
                </a:cubicBezTo>
                <a:lnTo>
                  <a:pt x="2273" y="1724"/>
                </a:lnTo>
                <a:lnTo>
                  <a:pt x="2237" y="1741"/>
                </a:lnTo>
                <a:lnTo>
                  <a:pt x="2269" y="1717"/>
                </a:lnTo>
                <a:cubicBezTo>
                  <a:pt x="2287" y="1704"/>
                  <a:pt x="2308" y="1697"/>
                  <a:pt x="2329" y="1697"/>
                </a:cubicBezTo>
                <a:lnTo>
                  <a:pt x="2353" y="1697"/>
                </a:lnTo>
                <a:lnTo>
                  <a:pt x="2293" y="1717"/>
                </a:lnTo>
                <a:lnTo>
                  <a:pt x="2325" y="1693"/>
                </a:lnTo>
                <a:lnTo>
                  <a:pt x="2315" y="1703"/>
                </a:lnTo>
                <a:lnTo>
                  <a:pt x="2347" y="1671"/>
                </a:lnTo>
                <a:lnTo>
                  <a:pt x="2328" y="1697"/>
                </a:lnTo>
                <a:lnTo>
                  <a:pt x="2352" y="1649"/>
                </a:lnTo>
                <a:lnTo>
                  <a:pt x="2379" y="1571"/>
                </a:lnTo>
                <a:cubicBezTo>
                  <a:pt x="2381" y="1566"/>
                  <a:pt x="2384" y="1561"/>
                  <a:pt x="2387" y="1556"/>
                </a:cubicBezTo>
                <a:lnTo>
                  <a:pt x="2419" y="1500"/>
                </a:lnTo>
                <a:cubicBezTo>
                  <a:pt x="2426" y="1486"/>
                  <a:pt x="2437" y="1475"/>
                  <a:pt x="2450" y="1466"/>
                </a:cubicBezTo>
                <a:lnTo>
                  <a:pt x="2474" y="1450"/>
                </a:lnTo>
                <a:lnTo>
                  <a:pt x="2443" y="1484"/>
                </a:lnTo>
                <a:lnTo>
                  <a:pt x="2475" y="1428"/>
                </a:lnTo>
                <a:cubicBezTo>
                  <a:pt x="2481" y="1416"/>
                  <a:pt x="2491" y="1406"/>
                  <a:pt x="2501" y="1397"/>
                </a:cubicBezTo>
                <a:lnTo>
                  <a:pt x="2533" y="1373"/>
                </a:lnTo>
                <a:lnTo>
                  <a:pt x="2523" y="1383"/>
                </a:lnTo>
                <a:lnTo>
                  <a:pt x="2547" y="1359"/>
                </a:lnTo>
                <a:cubicBezTo>
                  <a:pt x="2560" y="1346"/>
                  <a:pt x="2576" y="1337"/>
                  <a:pt x="2593" y="1332"/>
                </a:cubicBezTo>
                <a:lnTo>
                  <a:pt x="2625" y="1324"/>
                </a:lnTo>
                <a:lnTo>
                  <a:pt x="2557" y="1384"/>
                </a:lnTo>
                <a:lnTo>
                  <a:pt x="2589" y="1304"/>
                </a:lnTo>
                <a:cubicBezTo>
                  <a:pt x="2607" y="1258"/>
                  <a:pt x="2657" y="1232"/>
                  <a:pt x="2706" y="1244"/>
                </a:cubicBezTo>
                <a:lnTo>
                  <a:pt x="2738" y="1252"/>
                </a:lnTo>
                <a:lnTo>
                  <a:pt x="2643" y="1279"/>
                </a:lnTo>
                <a:lnTo>
                  <a:pt x="2667" y="1255"/>
                </a:lnTo>
                <a:lnTo>
                  <a:pt x="2654" y="1270"/>
                </a:lnTo>
                <a:lnTo>
                  <a:pt x="2686" y="1222"/>
                </a:lnTo>
                <a:cubicBezTo>
                  <a:pt x="2702" y="1199"/>
                  <a:pt x="2725" y="1184"/>
                  <a:pt x="2753" y="1179"/>
                </a:cubicBezTo>
                <a:cubicBezTo>
                  <a:pt x="2780" y="1174"/>
                  <a:pt x="2807" y="1181"/>
                  <a:pt x="2829" y="1197"/>
                </a:cubicBezTo>
                <a:lnTo>
                  <a:pt x="2861" y="1221"/>
                </a:lnTo>
                <a:lnTo>
                  <a:pt x="2746" y="1218"/>
                </a:lnTo>
                <a:lnTo>
                  <a:pt x="2770" y="1202"/>
                </a:lnTo>
                <a:cubicBezTo>
                  <a:pt x="2786" y="1191"/>
                  <a:pt x="2806" y="1185"/>
                  <a:pt x="2825" y="1185"/>
                </a:cubicBezTo>
                <a:lnTo>
                  <a:pt x="2857" y="1185"/>
                </a:lnTo>
                <a:lnTo>
                  <a:pt x="2787" y="1215"/>
                </a:lnTo>
                <a:lnTo>
                  <a:pt x="2819" y="1183"/>
                </a:lnTo>
                <a:lnTo>
                  <a:pt x="2804" y="1202"/>
                </a:lnTo>
                <a:lnTo>
                  <a:pt x="2828" y="1162"/>
                </a:lnTo>
                <a:cubicBezTo>
                  <a:pt x="2846" y="1132"/>
                  <a:pt x="2878" y="1113"/>
                  <a:pt x="2913" y="1113"/>
                </a:cubicBezTo>
                <a:lnTo>
                  <a:pt x="2945" y="1113"/>
                </a:lnTo>
                <a:cubicBezTo>
                  <a:pt x="2961" y="1113"/>
                  <a:pt x="2976" y="1117"/>
                  <a:pt x="2990" y="1124"/>
                </a:cubicBezTo>
                <a:lnTo>
                  <a:pt x="3022" y="1140"/>
                </a:lnTo>
                <a:cubicBezTo>
                  <a:pt x="3043" y="1151"/>
                  <a:pt x="3060" y="1168"/>
                  <a:pt x="3069" y="1190"/>
                </a:cubicBezTo>
                <a:lnTo>
                  <a:pt x="3093" y="1246"/>
                </a:lnTo>
                <a:lnTo>
                  <a:pt x="2918" y="1230"/>
                </a:lnTo>
                <a:lnTo>
                  <a:pt x="2950" y="1182"/>
                </a:lnTo>
                <a:lnTo>
                  <a:pt x="2982" y="1134"/>
                </a:lnTo>
                <a:cubicBezTo>
                  <a:pt x="2999" y="1109"/>
                  <a:pt x="3026" y="1093"/>
                  <a:pt x="3056" y="1090"/>
                </a:cubicBezTo>
                <a:cubicBezTo>
                  <a:pt x="3085" y="1087"/>
                  <a:pt x="3115" y="1098"/>
                  <a:pt x="3136" y="1119"/>
                </a:cubicBezTo>
                <a:lnTo>
                  <a:pt x="3160" y="1143"/>
                </a:lnTo>
                <a:lnTo>
                  <a:pt x="3006" y="1158"/>
                </a:lnTo>
                <a:lnTo>
                  <a:pt x="3038" y="1110"/>
                </a:lnTo>
                <a:lnTo>
                  <a:pt x="3075" y="1063"/>
                </a:lnTo>
                <a:lnTo>
                  <a:pt x="3064" y="1081"/>
                </a:lnTo>
                <a:lnTo>
                  <a:pt x="3096" y="1017"/>
                </a:lnTo>
                <a:cubicBezTo>
                  <a:pt x="3113" y="983"/>
                  <a:pt x="3148" y="961"/>
                  <a:pt x="3185" y="961"/>
                </a:cubicBezTo>
                <a:cubicBezTo>
                  <a:pt x="3223" y="961"/>
                  <a:pt x="3258" y="983"/>
                  <a:pt x="3275" y="1017"/>
                </a:cubicBezTo>
                <a:lnTo>
                  <a:pt x="3299" y="1065"/>
                </a:lnTo>
                <a:lnTo>
                  <a:pt x="3288" y="1047"/>
                </a:lnTo>
                <a:lnTo>
                  <a:pt x="3320" y="1087"/>
                </a:lnTo>
                <a:lnTo>
                  <a:pt x="3163" y="1087"/>
                </a:lnTo>
                <a:lnTo>
                  <a:pt x="3195" y="1047"/>
                </a:lnTo>
                <a:cubicBezTo>
                  <a:pt x="3228" y="1006"/>
                  <a:pt x="3286" y="997"/>
                  <a:pt x="3329" y="1026"/>
                </a:cubicBezTo>
                <a:lnTo>
                  <a:pt x="3353" y="1042"/>
                </a:lnTo>
                <a:lnTo>
                  <a:pt x="3253" y="1036"/>
                </a:lnTo>
                <a:lnTo>
                  <a:pt x="3285" y="1020"/>
                </a:lnTo>
                <a:lnTo>
                  <a:pt x="3246" y="1054"/>
                </a:lnTo>
                <a:lnTo>
                  <a:pt x="3278" y="1006"/>
                </a:lnTo>
                <a:cubicBezTo>
                  <a:pt x="3282" y="1001"/>
                  <a:pt x="3286" y="995"/>
                  <a:pt x="3291" y="991"/>
                </a:cubicBezTo>
                <a:lnTo>
                  <a:pt x="3315" y="967"/>
                </a:lnTo>
                <a:cubicBezTo>
                  <a:pt x="3350" y="932"/>
                  <a:pt x="3406" y="928"/>
                  <a:pt x="3445" y="957"/>
                </a:cubicBezTo>
                <a:lnTo>
                  <a:pt x="3477" y="981"/>
                </a:lnTo>
                <a:lnTo>
                  <a:pt x="3442" y="964"/>
                </a:lnTo>
                <a:lnTo>
                  <a:pt x="3474" y="972"/>
                </a:lnTo>
                <a:lnTo>
                  <a:pt x="3364" y="1018"/>
                </a:lnTo>
                <a:lnTo>
                  <a:pt x="3388" y="978"/>
                </a:lnTo>
                <a:cubicBezTo>
                  <a:pt x="3415" y="933"/>
                  <a:pt x="3471" y="917"/>
                  <a:pt x="3518" y="940"/>
                </a:cubicBezTo>
                <a:lnTo>
                  <a:pt x="3550" y="956"/>
                </a:lnTo>
                <a:lnTo>
                  <a:pt x="3461" y="956"/>
                </a:lnTo>
                <a:lnTo>
                  <a:pt x="3493" y="940"/>
                </a:lnTo>
                <a:cubicBezTo>
                  <a:pt x="3536" y="918"/>
                  <a:pt x="3588" y="931"/>
                  <a:pt x="3617" y="969"/>
                </a:cubicBezTo>
                <a:lnTo>
                  <a:pt x="3641" y="1001"/>
                </a:lnTo>
                <a:lnTo>
                  <a:pt x="3517" y="972"/>
                </a:lnTo>
                <a:lnTo>
                  <a:pt x="3549" y="956"/>
                </a:lnTo>
                <a:lnTo>
                  <a:pt x="3581" y="940"/>
                </a:lnTo>
                <a:cubicBezTo>
                  <a:pt x="3602" y="929"/>
                  <a:pt x="3627" y="927"/>
                  <a:pt x="3650" y="932"/>
                </a:cubicBezTo>
                <a:lnTo>
                  <a:pt x="3682" y="940"/>
                </a:lnTo>
                <a:cubicBezTo>
                  <a:pt x="3699" y="945"/>
                  <a:pt x="3715" y="954"/>
                  <a:pt x="3728" y="967"/>
                </a:cubicBezTo>
                <a:lnTo>
                  <a:pt x="3752" y="991"/>
                </a:lnTo>
                <a:lnTo>
                  <a:pt x="3592" y="1017"/>
                </a:lnTo>
                <a:lnTo>
                  <a:pt x="3624" y="953"/>
                </a:lnTo>
                <a:cubicBezTo>
                  <a:pt x="3641" y="919"/>
                  <a:pt x="3676" y="897"/>
                  <a:pt x="3713" y="897"/>
                </a:cubicBezTo>
                <a:lnTo>
                  <a:pt x="3745" y="897"/>
                </a:lnTo>
                <a:cubicBezTo>
                  <a:pt x="3777" y="897"/>
                  <a:pt x="3807" y="912"/>
                  <a:pt x="3825" y="937"/>
                </a:cubicBezTo>
                <a:lnTo>
                  <a:pt x="3849" y="969"/>
                </a:lnTo>
                <a:lnTo>
                  <a:pt x="3794" y="932"/>
                </a:lnTo>
                <a:lnTo>
                  <a:pt x="3826" y="940"/>
                </a:lnTo>
                <a:lnTo>
                  <a:pt x="3723" y="975"/>
                </a:lnTo>
                <a:lnTo>
                  <a:pt x="3755" y="935"/>
                </a:lnTo>
                <a:cubicBezTo>
                  <a:pt x="3782" y="902"/>
                  <a:pt x="3825" y="889"/>
                  <a:pt x="3865" y="903"/>
                </a:cubicBezTo>
                <a:lnTo>
                  <a:pt x="3889" y="911"/>
                </a:lnTo>
                <a:lnTo>
                  <a:pt x="3813" y="916"/>
                </a:lnTo>
                <a:lnTo>
                  <a:pt x="3845" y="900"/>
                </a:lnTo>
                <a:cubicBezTo>
                  <a:pt x="3866" y="889"/>
                  <a:pt x="3891" y="887"/>
                  <a:pt x="3914" y="892"/>
                </a:cubicBezTo>
                <a:lnTo>
                  <a:pt x="3946" y="900"/>
                </a:lnTo>
                <a:lnTo>
                  <a:pt x="3836" y="946"/>
                </a:lnTo>
                <a:lnTo>
                  <a:pt x="3860" y="906"/>
                </a:lnTo>
                <a:cubicBezTo>
                  <a:pt x="3887" y="861"/>
                  <a:pt x="3943" y="845"/>
                  <a:pt x="3990" y="868"/>
                </a:cubicBezTo>
                <a:lnTo>
                  <a:pt x="4022" y="884"/>
                </a:lnTo>
                <a:lnTo>
                  <a:pt x="3933" y="884"/>
                </a:lnTo>
                <a:lnTo>
                  <a:pt x="3965" y="868"/>
                </a:lnTo>
                <a:cubicBezTo>
                  <a:pt x="3979" y="861"/>
                  <a:pt x="3994" y="857"/>
                  <a:pt x="4009" y="857"/>
                </a:cubicBezTo>
                <a:lnTo>
                  <a:pt x="4033" y="857"/>
                </a:lnTo>
                <a:cubicBezTo>
                  <a:pt x="4042" y="857"/>
                  <a:pt x="4050" y="858"/>
                  <a:pt x="4058" y="860"/>
                </a:cubicBezTo>
                <a:lnTo>
                  <a:pt x="4090" y="868"/>
                </a:lnTo>
                <a:lnTo>
                  <a:pt x="4005" y="885"/>
                </a:lnTo>
                <a:lnTo>
                  <a:pt x="4037" y="861"/>
                </a:lnTo>
                <a:lnTo>
                  <a:pt x="4011" y="892"/>
                </a:lnTo>
                <a:lnTo>
                  <a:pt x="4043" y="836"/>
                </a:lnTo>
                <a:lnTo>
                  <a:pt x="4036" y="850"/>
                </a:lnTo>
                <a:lnTo>
                  <a:pt x="4060" y="786"/>
                </a:lnTo>
                <a:cubicBezTo>
                  <a:pt x="4078" y="739"/>
                  <a:pt x="4128" y="712"/>
                  <a:pt x="4178" y="724"/>
                </a:cubicBezTo>
                <a:lnTo>
                  <a:pt x="4210" y="732"/>
                </a:lnTo>
                <a:lnTo>
                  <a:pt x="4107" y="767"/>
                </a:lnTo>
                <a:lnTo>
                  <a:pt x="4139" y="727"/>
                </a:lnTo>
                <a:lnTo>
                  <a:pt x="4171" y="695"/>
                </a:lnTo>
                <a:cubicBezTo>
                  <a:pt x="4174" y="691"/>
                  <a:pt x="4178" y="688"/>
                  <a:pt x="4181" y="685"/>
                </a:cubicBezTo>
                <a:lnTo>
                  <a:pt x="4213" y="661"/>
                </a:lnTo>
                <a:lnTo>
                  <a:pt x="4245" y="637"/>
                </a:lnTo>
                <a:cubicBezTo>
                  <a:pt x="4279" y="612"/>
                  <a:pt x="4326" y="611"/>
                  <a:pt x="4361" y="634"/>
                </a:cubicBezTo>
                <a:lnTo>
                  <a:pt x="4385" y="650"/>
                </a:lnTo>
                <a:lnTo>
                  <a:pt x="4305" y="636"/>
                </a:lnTo>
                <a:lnTo>
                  <a:pt x="4337" y="628"/>
                </a:lnTo>
                <a:cubicBezTo>
                  <a:pt x="4366" y="621"/>
                  <a:pt x="4397" y="627"/>
                  <a:pt x="4421" y="645"/>
                </a:cubicBezTo>
                <a:lnTo>
                  <a:pt x="4453" y="669"/>
                </a:lnTo>
                <a:lnTo>
                  <a:pt x="4425" y="655"/>
                </a:lnTo>
                <a:lnTo>
                  <a:pt x="4449" y="663"/>
                </a:lnTo>
                <a:lnTo>
                  <a:pt x="4417" y="657"/>
                </a:lnTo>
                <a:lnTo>
                  <a:pt x="4449" y="657"/>
                </a:lnTo>
                <a:cubicBezTo>
                  <a:pt x="4483" y="657"/>
                  <a:pt x="4514" y="674"/>
                  <a:pt x="4533" y="702"/>
                </a:cubicBezTo>
                <a:lnTo>
                  <a:pt x="4565" y="750"/>
                </a:lnTo>
                <a:lnTo>
                  <a:pt x="4411" y="735"/>
                </a:lnTo>
                <a:lnTo>
                  <a:pt x="4435" y="711"/>
                </a:lnTo>
                <a:cubicBezTo>
                  <a:pt x="4454" y="692"/>
                  <a:pt x="4479" y="681"/>
                  <a:pt x="4505" y="681"/>
                </a:cubicBezTo>
                <a:lnTo>
                  <a:pt x="4537" y="681"/>
                </a:lnTo>
                <a:lnTo>
                  <a:pt x="4445" y="744"/>
                </a:lnTo>
                <a:lnTo>
                  <a:pt x="4477" y="664"/>
                </a:lnTo>
                <a:cubicBezTo>
                  <a:pt x="4482" y="652"/>
                  <a:pt x="4489" y="640"/>
                  <a:pt x="4499" y="631"/>
                </a:cubicBezTo>
                <a:lnTo>
                  <a:pt x="4531" y="599"/>
                </a:lnTo>
                <a:cubicBezTo>
                  <a:pt x="4550" y="580"/>
                  <a:pt x="4575" y="569"/>
                  <a:pt x="4601" y="569"/>
                </a:cubicBezTo>
                <a:lnTo>
                  <a:pt x="4625" y="569"/>
                </a:lnTo>
                <a:lnTo>
                  <a:pt x="4657" y="569"/>
                </a:lnTo>
                <a:lnTo>
                  <a:pt x="4613" y="580"/>
                </a:lnTo>
                <a:lnTo>
                  <a:pt x="4645" y="564"/>
                </a:lnTo>
                <a:lnTo>
                  <a:pt x="4609" y="593"/>
                </a:lnTo>
                <a:lnTo>
                  <a:pt x="4633" y="561"/>
                </a:lnTo>
                <a:cubicBezTo>
                  <a:pt x="4654" y="534"/>
                  <a:pt x="4688" y="519"/>
                  <a:pt x="4722" y="522"/>
                </a:cubicBezTo>
                <a:cubicBezTo>
                  <a:pt x="4757" y="525"/>
                  <a:pt x="4787" y="546"/>
                  <a:pt x="4803" y="577"/>
                </a:cubicBezTo>
                <a:lnTo>
                  <a:pt x="4835" y="641"/>
                </a:lnTo>
                <a:lnTo>
                  <a:pt x="4790" y="596"/>
                </a:lnTo>
                <a:lnTo>
                  <a:pt x="4822" y="612"/>
                </a:lnTo>
                <a:lnTo>
                  <a:pt x="4697" y="641"/>
                </a:lnTo>
                <a:lnTo>
                  <a:pt x="4721" y="609"/>
                </a:lnTo>
                <a:cubicBezTo>
                  <a:pt x="4735" y="591"/>
                  <a:pt x="4755" y="578"/>
                  <a:pt x="4777" y="572"/>
                </a:cubicBezTo>
                <a:lnTo>
                  <a:pt x="4809" y="564"/>
                </a:lnTo>
                <a:lnTo>
                  <a:pt x="4773" y="581"/>
                </a:lnTo>
                <a:lnTo>
                  <a:pt x="4805" y="557"/>
                </a:lnTo>
                <a:lnTo>
                  <a:pt x="4768" y="613"/>
                </a:lnTo>
                <a:lnTo>
                  <a:pt x="4792" y="517"/>
                </a:lnTo>
                <a:cubicBezTo>
                  <a:pt x="4800" y="488"/>
                  <a:pt x="4820" y="463"/>
                  <a:pt x="4848" y="451"/>
                </a:cubicBezTo>
                <a:cubicBezTo>
                  <a:pt x="4875" y="438"/>
                  <a:pt x="4907" y="438"/>
                  <a:pt x="4934" y="452"/>
                </a:cubicBezTo>
                <a:lnTo>
                  <a:pt x="4966" y="468"/>
                </a:lnTo>
                <a:lnTo>
                  <a:pt x="4921" y="457"/>
                </a:lnTo>
                <a:lnTo>
                  <a:pt x="4953" y="457"/>
                </a:lnTo>
                <a:lnTo>
                  <a:pt x="4883" y="487"/>
                </a:lnTo>
                <a:lnTo>
                  <a:pt x="4907" y="463"/>
                </a:lnTo>
                <a:lnTo>
                  <a:pt x="4894" y="478"/>
                </a:lnTo>
                <a:lnTo>
                  <a:pt x="4926" y="430"/>
                </a:lnTo>
                <a:cubicBezTo>
                  <a:pt x="4943" y="405"/>
                  <a:pt x="4970" y="389"/>
                  <a:pt x="5000" y="386"/>
                </a:cubicBezTo>
                <a:cubicBezTo>
                  <a:pt x="5029" y="383"/>
                  <a:pt x="5059" y="394"/>
                  <a:pt x="5080" y="415"/>
                </a:cubicBezTo>
                <a:lnTo>
                  <a:pt x="5112" y="447"/>
                </a:lnTo>
                <a:lnTo>
                  <a:pt x="5086" y="428"/>
                </a:lnTo>
                <a:lnTo>
                  <a:pt x="5118" y="444"/>
                </a:lnTo>
                <a:lnTo>
                  <a:pt x="5073" y="433"/>
                </a:lnTo>
                <a:lnTo>
                  <a:pt x="5097" y="433"/>
                </a:lnTo>
                <a:cubicBezTo>
                  <a:pt x="5113" y="433"/>
                  <a:pt x="5128" y="437"/>
                  <a:pt x="5142" y="444"/>
                </a:cubicBezTo>
                <a:lnTo>
                  <a:pt x="5174" y="460"/>
                </a:lnTo>
                <a:lnTo>
                  <a:pt x="5059" y="479"/>
                </a:lnTo>
                <a:lnTo>
                  <a:pt x="5091" y="447"/>
                </a:lnTo>
                <a:cubicBezTo>
                  <a:pt x="5095" y="442"/>
                  <a:pt x="5101" y="438"/>
                  <a:pt x="5106" y="434"/>
                </a:cubicBezTo>
                <a:lnTo>
                  <a:pt x="5130" y="418"/>
                </a:lnTo>
                <a:cubicBezTo>
                  <a:pt x="5165" y="395"/>
                  <a:pt x="5212" y="396"/>
                  <a:pt x="5245" y="421"/>
                </a:cubicBezTo>
                <a:lnTo>
                  <a:pt x="5277" y="445"/>
                </a:lnTo>
                <a:lnTo>
                  <a:pt x="5139" y="463"/>
                </a:lnTo>
                <a:lnTo>
                  <a:pt x="5171" y="423"/>
                </a:lnTo>
                <a:lnTo>
                  <a:pt x="5188" y="394"/>
                </a:lnTo>
                <a:cubicBezTo>
                  <a:pt x="5198" y="378"/>
                  <a:pt x="5212" y="365"/>
                  <a:pt x="5229" y="356"/>
                </a:cubicBezTo>
                <a:lnTo>
                  <a:pt x="5261" y="340"/>
                </a:lnTo>
                <a:lnTo>
                  <a:pt x="5245" y="349"/>
                </a:lnTo>
                <a:lnTo>
                  <a:pt x="5277" y="325"/>
                </a:lnTo>
                <a:lnTo>
                  <a:pt x="5306" y="306"/>
                </a:lnTo>
                <a:lnTo>
                  <a:pt x="5267" y="355"/>
                </a:lnTo>
                <a:lnTo>
                  <a:pt x="5299" y="267"/>
                </a:lnTo>
                <a:cubicBezTo>
                  <a:pt x="5314" y="228"/>
                  <a:pt x="5351" y="201"/>
                  <a:pt x="5393" y="201"/>
                </a:cubicBezTo>
                <a:lnTo>
                  <a:pt x="5425" y="201"/>
                </a:lnTo>
                <a:cubicBezTo>
                  <a:pt x="5436" y="201"/>
                  <a:pt x="5447" y="203"/>
                  <a:pt x="5457" y="207"/>
                </a:cubicBezTo>
                <a:lnTo>
                  <a:pt x="5481" y="215"/>
                </a:lnTo>
                <a:lnTo>
                  <a:pt x="5425" y="212"/>
                </a:lnTo>
                <a:lnTo>
                  <a:pt x="5457" y="204"/>
                </a:lnTo>
                <a:lnTo>
                  <a:pt x="5437" y="212"/>
                </a:lnTo>
                <a:lnTo>
                  <a:pt x="5469" y="196"/>
                </a:lnTo>
                <a:cubicBezTo>
                  <a:pt x="5475" y="193"/>
                  <a:pt x="5482" y="190"/>
                  <a:pt x="5489" y="188"/>
                </a:cubicBezTo>
                <a:lnTo>
                  <a:pt x="5521" y="180"/>
                </a:lnTo>
                <a:lnTo>
                  <a:pt x="5475" y="207"/>
                </a:lnTo>
                <a:lnTo>
                  <a:pt x="5499" y="183"/>
                </a:lnTo>
                <a:lnTo>
                  <a:pt x="5531" y="151"/>
                </a:lnTo>
                <a:cubicBezTo>
                  <a:pt x="5566" y="116"/>
                  <a:pt x="5622" y="112"/>
                  <a:pt x="5661" y="141"/>
                </a:cubicBezTo>
                <a:lnTo>
                  <a:pt x="5693" y="165"/>
                </a:lnTo>
                <a:lnTo>
                  <a:pt x="5563" y="175"/>
                </a:lnTo>
                <a:lnTo>
                  <a:pt x="5587" y="151"/>
                </a:lnTo>
                <a:lnTo>
                  <a:pt x="5619" y="119"/>
                </a:lnTo>
                <a:cubicBezTo>
                  <a:pt x="5654" y="84"/>
                  <a:pt x="5710" y="80"/>
                  <a:pt x="5749" y="109"/>
                </a:cubicBezTo>
                <a:lnTo>
                  <a:pt x="5781" y="133"/>
                </a:lnTo>
                <a:lnTo>
                  <a:pt x="5753" y="119"/>
                </a:lnTo>
                <a:lnTo>
                  <a:pt x="5777" y="127"/>
                </a:lnTo>
                <a:lnTo>
                  <a:pt x="5701" y="132"/>
                </a:lnTo>
                <a:lnTo>
                  <a:pt x="5733" y="116"/>
                </a:lnTo>
                <a:cubicBezTo>
                  <a:pt x="5747" y="109"/>
                  <a:pt x="5762" y="105"/>
                  <a:pt x="5777" y="105"/>
                </a:cubicBezTo>
                <a:lnTo>
                  <a:pt x="5809" y="105"/>
                </a:lnTo>
                <a:lnTo>
                  <a:pt x="5833" y="105"/>
                </a:lnTo>
                <a:lnTo>
                  <a:pt x="5809" y="108"/>
                </a:lnTo>
                <a:lnTo>
                  <a:pt x="5841" y="100"/>
                </a:lnTo>
                <a:lnTo>
                  <a:pt x="5873" y="92"/>
                </a:lnTo>
                <a:cubicBezTo>
                  <a:pt x="5892" y="88"/>
                  <a:pt x="5911" y="89"/>
                  <a:pt x="5929" y="95"/>
                </a:cubicBezTo>
                <a:lnTo>
                  <a:pt x="5953" y="103"/>
                </a:lnTo>
                <a:lnTo>
                  <a:pt x="5838" y="142"/>
                </a:lnTo>
                <a:lnTo>
                  <a:pt x="5870" y="94"/>
                </a:lnTo>
                <a:cubicBezTo>
                  <a:pt x="5884" y="73"/>
                  <a:pt x="5905" y="58"/>
                  <a:pt x="5929" y="52"/>
                </a:cubicBezTo>
                <a:lnTo>
                  <a:pt x="5961" y="44"/>
                </a:lnTo>
                <a:lnTo>
                  <a:pt x="5915" y="71"/>
                </a:lnTo>
                <a:lnTo>
                  <a:pt x="5947" y="39"/>
                </a:lnTo>
                <a:cubicBezTo>
                  <a:pt x="5986" y="0"/>
                  <a:pt x="6049" y="0"/>
                  <a:pt x="6088" y="39"/>
                </a:cubicBezTo>
                <a:cubicBezTo>
                  <a:pt x="6127" y="78"/>
                  <a:pt x="6127" y="141"/>
                  <a:pt x="6088" y="180"/>
                </a:cubicBezTo>
                <a:lnTo>
                  <a:pt x="6056" y="212"/>
                </a:lnTo>
                <a:cubicBezTo>
                  <a:pt x="6043" y="225"/>
                  <a:pt x="6027" y="234"/>
                  <a:pt x="6010" y="238"/>
                </a:cubicBezTo>
                <a:lnTo>
                  <a:pt x="5978" y="246"/>
                </a:lnTo>
                <a:lnTo>
                  <a:pt x="6037" y="205"/>
                </a:lnTo>
                <a:lnTo>
                  <a:pt x="6005" y="253"/>
                </a:lnTo>
                <a:cubicBezTo>
                  <a:pt x="5980" y="290"/>
                  <a:pt x="5933" y="307"/>
                  <a:pt x="5890" y="292"/>
                </a:cubicBezTo>
                <a:lnTo>
                  <a:pt x="5866" y="284"/>
                </a:lnTo>
                <a:lnTo>
                  <a:pt x="5922" y="286"/>
                </a:lnTo>
                <a:lnTo>
                  <a:pt x="5890" y="294"/>
                </a:lnTo>
                <a:lnTo>
                  <a:pt x="5858" y="302"/>
                </a:lnTo>
                <a:cubicBezTo>
                  <a:pt x="5850" y="304"/>
                  <a:pt x="5842" y="305"/>
                  <a:pt x="5833" y="305"/>
                </a:cubicBezTo>
                <a:lnTo>
                  <a:pt x="5809" y="305"/>
                </a:lnTo>
                <a:lnTo>
                  <a:pt x="5777" y="305"/>
                </a:lnTo>
                <a:lnTo>
                  <a:pt x="5822" y="295"/>
                </a:lnTo>
                <a:lnTo>
                  <a:pt x="5790" y="311"/>
                </a:lnTo>
                <a:cubicBezTo>
                  <a:pt x="5766" y="323"/>
                  <a:pt x="5739" y="325"/>
                  <a:pt x="5714" y="316"/>
                </a:cubicBezTo>
                <a:lnTo>
                  <a:pt x="5690" y="308"/>
                </a:lnTo>
                <a:cubicBezTo>
                  <a:pt x="5680" y="305"/>
                  <a:pt x="5670" y="300"/>
                  <a:pt x="5661" y="293"/>
                </a:cubicBezTo>
                <a:lnTo>
                  <a:pt x="5629" y="269"/>
                </a:lnTo>
                <a:lnTo>
                  <a:pt x="5760" y="260"/>
                </a:lnTo>
                <a:lnTo>
                  <a:pt x="5728" y="292"/>
                </a:lnTo>
                <a:lnTo>
                  <a:pt x="5704" y="316"/>
                </a:lnTo>
                <a:cubicBezTo>
                  <a:pt x="5669" y="351"/>
                  <a:pt x="5613" y="355"/>
                  <a:pt x="5573" y="325"/>
                </a:cubicBezTo>
                <a:lnTo>
                  <a:pt x="5541" y="301"/>
                </a:lnTo>
                <a:lnTo>
                  <a:pt x="5672" y="292"/>
                </a:lnTo>
                <a:lnTo>
                  <a:pt x="5640" y="324"/>
                </a:lnTo>
                <a:lnTo>
                  <a:pt x="5616" y="348"/>
                </a:lnTo>
                <a:cubicBezTo>
                  <a:pt x="5603" y="361"/>
                  <a:pt x="5587" y="370"/>
                  <a:pt x="5570" y="374"/>
                </a:cubicBezTo>
                <a:lnTo>
                  <a:pt x="5538" y="382"/>
                </a:lnTo>
                <a:lnTo>
                  <a:pt x="5558" y="375"/>
                </a:lnTo>
                <a:lnTo>
                  <a:pt x="5526" y="391"/>
                </a:lnTo>
                <a:cubicBezTo>
                  <a:pt x="5520" y="394"/>
                  <a:pt x="5513" y="397"/>
                  <a:pt x="5506" y="398"/>
                </a:cubicBezTo>
                <a:lnTo>
                  <a:pt x="5474" y="406"/>
                </a:lnTo>
                <a:cubicBezTo>
                  <a:pt x="5455" y="411"/>
                  <a:pt x="5436" y="410"/>
                  <a:pt x="5418" y="404"/>
                </a:cubicBezTo>
                <a:lnTo>
                  <a:pt x="5394" y="396"/>
                </a:lnTo>
                <a:lnTo>
                  <a:pt x="5425" y="401"/>
                </a:lnTo>
                <a:lnTo>
                  <a:pt x="5393" y="401"/>
                </a:lnTo>
                <a:lnTo>
                  <a:pt x="5487" y="336"/>
                </a:lnTo>
                <a:lnTo>
                  <a:pt x="5455" y="424"/>
                </a:lnTo>
                <a:cubicBezTo>
                  <a:pt x="5448" y="444"/>
                  <a:pt x="5435" y="461"/>
                  <a:pt x="5417" y="473"/>
                </a:cubicBezTo>
                <a:lnTo>
                  <a:pt x="5397" y="485"/>
                </a:lnTo>
                <a:lnTo>
                  <a:pt x="5365" y="509"/>
                </a:lnTo>
                <a:cubicBezTo>
                  <a:pt x="5361" y="513"/>
                  <a:pt x="5356" y="516"/>
                  <a:pt x="5350" y="519"/>
                </a:cubicBezTo>
                <a:lnTo>
                  <a:pt x="5318" y="535"/>
                </a:lnTo>
                <a:lnTo>
                  <a:pt x="5359" y="497"/>
                </a:lnTo>
                <a:lnTo>
                  <a:pt x="5328" y="548"/>
                </a:lnTo>
                <a:lnTo>
                  <a:pt x="5296" y="588"/>
                </a:lnTo>
                <a:cubicBezTo>
                  <a:pt x="5262" y="630"/>
                  <a:pt x="5201" y="638"/>
                  <a:pt x="5157" y="605"/>
                </a:cubicBezTo>
                <a:lnTo>
                  <a:pt x="5125" y="581"/>
                </a:lnTo>
                <a:lnTo>
                  <a:pt x="5241" y="585"/>
                </a:lnTo>
                <a:lnTo>
                  <a:pt x="5217" y="601"/>
                </a:lnTo>
                <a:lnTo>
                  <a:pt x="5232" y="588"/>
                </a:lnTo>
                <a:lnTo>
                  <a:pt x="5200" y="620"/>
                </a:lnTo>
                <a:cubicBezTo>
                  <a:pt x="5170" y="651"/>
                  <a:pt x="5123" y="658"/>
                  <a:pt x="5085" y="639"/>
                </a:cubicBezTo>
                <a:lnTo>
                  <a:pt x="5053" y="623"/>
                </a:lnTo>
                <a:lnTo>
                  <a:pt x="5097" y="633"/>
                </a:lnTo>
                <a:lnTo>
                  <a:pt x="5073" y="633"/>
                </a:lnTo>
                <a:cubicBezTo>
                  <a:pt x="5058" y="633"/>
                  <a:pt x="5043" y="630"/>
                  <a:pt x="5029" y="623"/>
                </a:cubicBezTo>
                <a:lnTo>
                  <a:pt x="4997" y="607"/>
                </a:lnTo>
                <a:cubicBezTo>
                  <a:pt x="4987" y="602"/>
                  <a:pt x="4978" y="596"/>
                  <a:pt x="4971" y="588"/>
                </a:cubicBezTo>
                <a:lnTo>
                  <a:pt x="4939" y="556"/>
                </a:lnTo>
                <a:lnTo>
                  <a:pt x="5093" y="541"/>
                </a:lnTo>
                <a:lnTo>
                  <a:pt x="5061" y="589"/>
                </a:lnTo>
                <a:cubicBezTo>
                  <a:pt x="5057" y="594"/>
                  <a:pt x="5053" y="600"/>
                  <a:pt x="5048" y="604"/>
                </a:cubicBezTo>
                <a:lnTo>
                  <a:pt x="5024" y="628"/>
                </a:lnTo>
                <a:cubicBezTo>
                  <a:pt x="5005" y="647"/>
                  <a:pt x="4980" y="657"/>
                  <a:pt x="4953" y="657"/>
                </a:cubicBezTo>
                <a:lnTo>
                  <a:pt x="4921" y="657"/>
                </a:lnTo>
                <a:cubicBezTo>
                  <a:pt x="4906" y="657"/>
                  <a:pt x="4891" y="654"/>
                  <a:pt x="4877" y="647"/>
                </a:cubicBezTo>
                <a:lnTo>
                  <a:pt x="4845" y="631"/>
                </a:lnTo>
                <a:lnTo>
                  <a:pt x="4986" y="566"/>
                </a:lnTo>
                <a:lnTo>
                  <a:pt x="4962" y="662"/>
                </a:lnTo>
                <a:cubicBezTo>
                  <a:pt x="4957" y="684"/>
                  <a:pt x="4944" y="704"/>
                  <a:pt x="4925" y="717"/>
                </a:cubicBezTo>
                <a:lnTo>
                  <a:pt x="4893" y="741"/>
                </a:lnTo>
                <a:cubicBezTo>
                  <a:pt x="4883" y="749"/>
                  <a:pt x="4871" y="755"/>
                  <a:pt x="4858" y="758"/>
                </a:cubicBezTo>
                <a:lnTo>
                  <a:pt x="4826" y="766"/>
                </a:lnTo>
                <a:lnTo>
                  <a:pt x="4881" y="729"/>
                </a:lnTo>
                <a:lnTo>
                  <a:pt x="4857" y="761"/>
                </a:lnTo>
                <a:cubicBezTo>
                  <a:pt x="4828" y="800"/>
                  <a:pt x="4776" y="813"/>
                  <a:pt x="4733" y="791"/>
                </a:cubicBezTo>
                <a:lnTo>
                  <a:pt x="4701" y="775"/>
                </a:lnTo>
                <a:cubicBezTo>
                  <a:pt x="4681" y="765"/>
                  <a:pt x="4666" y="750"/>
                  <a:pt x="4656" y="730"/>
                </a:cubicBezTo>
                <a:lnTo>
                  <a:pt x="4624" y="666"/>
                </a:lnTo>
                <a:lnTo>
                  <a:pt x="4793" y="681"/>
                </a:lnTo>
                <a:lnTo>
                  <a:pt x="4769" y="713"/>
                </a:lnTo>
                <a:cubicBezTo>
                  <a:pt x="4760" y="726"/>
                  <a:pt x="4748" y="736"/>
                  <a:pt x="4734" y="743"/>
                </a:cubicBezTo>
                <a:lnTo>
                  <a:pt x="4702" y="759"/>
                </a:lnTo>
                <a:cubicBezTo>
                  <a:pt x="4688" y="766"/>
                  <a:pt x="4673" y="769"/>
                  <a:pt x="4657" y="769"/>
                </a:cubicBezTo>
                <a:lnTo>
                  <a:pt x="4625" y="769"/>
                </a:lnTo>
                <a:lnTo>
                  <a:pt x="4601" y="769"/>
                </a:lnTo>
                <a:lnTo>
                  <a:pt x="4672" y="740"/>
                </a:lnTo>
                <a:lnTo>
                  <a:pt x="4640" y="772"/>
                </a:lnTo>
                <a:lnTo>
                  <a:pt x="4662" y="739"/>
                </a:lnTo>
                <a:lnTo>
                  <a:pt x="4630" y="819"/>
                </a:lnTo>
                <a:cubicBezTo>
                  <a:pt x="4615" y="857"/>
                  <a:pt x="4578" y="881"/>
                  <a:pt x="4537" y="881"/>
                </a:cubicBezTo>
                <a:lnTo>
                  <a:pt x="4505" y="881"/>
                </a:lnTo>
                <a:lnTo>
                  <a:pt x="4576" y="852"/>
                </a:lnTo>
                <a:lnTo>
                  <a:pt x="4552" y="876"/>
                </a:lnTo>
                <a:cubicBezTo>
                  <a:pt x="4531" y="897"/>
                  <a:pt x="4501" y="908"/>
                  <a:pt x="4472" y="905"/>
                </a:cubicBezTo>
                <a:cubicBezTo>
                  <a:pt x="4442" y="902"/>
                  <a:pt x="4415" y="886"/>
                  <a:pt x="4398" y="861"/>
                </a:cubicBezTo>
                <a:lnTo>
                  <a:pt x="4366" y="813"/>
                </a:lnTo>
                <a:lnTo>
                  <a:pt x="4449" y="857"/>
                </a:lnTo>
                <a:lnTo>
                  <a:pt x="4417" y="857"/>
                </a:lnTo>
                <a:cubicBezTo>
                  <a:pt x="4407" y="857"/>
                  <a:pt x="4396" y="856"/>
                  <a:pt x="4386" y="852"/>
                </a:cubicBezTo>
                <a:lnTo>
                  <a:pt x="4362" y="844"/>
                </a:lnTo>
                <a:cubicBezTo>
                  <a:pt x="4352" y="841"/>
                  <a:pt x="4342" y="836"/>
                  <a:pt x="4333" y="829"/>
                </a:cubicBezTo>
                <a:lnTo>
                  <a:pt x="4301" y="805"/>
                </a:lnTo>
                <a:lnTo>
                  <a:pt x="4386" y="822"/>
                </a:lnTo>
                <a:lnTo>
                  <a:pt x="4354" y="830"/>
                </a:lnTo>
                <a:cubicBezTo>
                  <a:pt x="4326" y="837"/>
                  <a:pt x="4297" y="832"/>
                  <a:pt x="4274" y="817"/>
                </a:cubicBezTo>
                <a:lnTo>
                  <a:pt x="4250" y="801"/>
                </a:lnTo>
                <a:lnTo>
                  <a:pt x="4365" y="797"/>
                </a:lnTo>
                <a:lnTo>
                  <a:pt x="4333" y="821"/>
                </a:lnTo>
                <a:lnTo>
                  <a:pt x="4301" y="845"/>
                </a:lnTo>
                <a:lnTo>
                  <a:pt x="4312" y="836"/>
                </a:lnTo>
                <a:lnTo>
                  <a:pt x="4296" y="852"/>
                </a:lnTo>
                <a:lnTo>
                  <a:pt x="4264" y="892"/>
                </a:lnTo>
                <a:cubicBezTo>
                  <a:pt x="4239" y="922"/>
                  <a:pt x="4199" y="936"/>
                  <a:pt x="4161" y="926"/>
                </a:cubicBezTo>
                <a:lnTo>
                  <a:pt x="4129" y="918"/>
                </a:lnTo>
                <a:lnTo>
                  <a:pt x="4247" y="857"/>
                </a:lnTo>
                <a:lnTo>
                  <a:pt x="4223" y="921"/>
                </a:lnTo>
                <a:cubicBezTo>
                  <a:pt x="4221" y="926"/>
                  <a:pt x="4219" y="930"/>
                  <a:pt x="4216" y="935"/>
                </a:cubicBezTo>
                <a:lnTo>
                  <a:pt x="4184" y="991"/>
                </a:lnTo>
                <a:cubicBezTo>
                  <a:pt x="4178" y="1003"/>
                  <a:pt x="4168" y="1013"/>
                  <a:pt x="4157" y="1021"/>
                </a:cubicBezTo>
                <a:lnTo>
                  <a:pt x="4125" y="1045"/>
                </a:lnTo>
                <a:cubicBezTo>
                  <a:pt x="4101" y="1064"/>
                  <a:pt x="4070" y="1070"/>
                  <a:pt x="4041" y="1062"/>
                </a:cubicBezTo>
                <a:lnTo>
                  <a:pt x="4009" y="1054"/>
                </a:lnTo>
                <a:lnTo>
                  <a:pt x="4033" y="1057"/>
                </a:lnTo>
                <a:lnTo>
                  <a:pt x="4009" y="1057"/>
                </a:lnTo>
                <a:lnTo>
                  <a:pt x="4054" y="1047"/>
                </a:lnTo>
                <a:lnTo>
                  <a:pt x="4022" y="1063"/>
                </a:lnTo>
                <a:cubicBezTo>
                  <a:pt x="3994" y="1077"/>
                  <a:pt x="3961" y="1077"/>
                  <a:pt x="3933" y="1063"/>
                </a:cubicBezTo>
                <a:lnTo>
                  <a:pt x="3901" y="1047"/>
                </a:lnTo>
                <a:lnTo>
                  <a:pt x="4031" y="1009"/>
                </a:lnTo>
                <a:lnTo>
                  <a:pt x="4007" y="1049"/>
                </a:lnTo>
                <a:cubicBezTo>
                  <a:pt x="3985" y="1087"/>
                  <a:pt x="3940" y="1105"/>
                  <a:pt x="3897" y="1094"/>
                </a:cubicBezTo>
                <a:lnTo>
                  <a:pt x="3865" y="1086"/>
                </a:lnTo>
                <a:lnTo>
                  <a:pt x="3934" y="1079"/>
                </a:lnTo>
                <a:lnTo>
                  <a:pt x="3902" y="1095"/>
                </a:lnTo>
                <a:cubicBezTo>
                  <a:pt x="3878" y="1107"/>
                  <a:pt x="3851" y="1109"/>
                  <a:pt x="3826" y="1100"/>
                </a:cubicBezTo>
                <a:lnTo>
                  <a:pt x="3802" y="1092"/>
                </a:lnTo>
                <a:lnTo>
                  <a:pt x="3912" y="1060"/>
                </a:lnTo>
                <a:lnTo>
                  <a:pt x="3880" y="1100"/>
                </a:lnTo>
                <a:cubicBezTo>
                  <a:pt x="3855" y="1130"/>
                  <a:pt x="3815" y="1144"/>
                  <a:pt x="3777" y="1134"/>
                </a:cubicBezTo>
                <a:lnTo>
                  <a:pt x="3745" y="1126"/>
                </a:lnTo>
                <a:cubicBezTo>
                  <a:pt x="3723" y="1121"/>
                  <a:pt x="3703" y="1108"/>
                  <a:pt x="3689" y="1089"/>
                </a:cubicBezTo>
                <a:lnTo>
                  <a:pt x="3665" y="1057"/>
                </a:lnTo>
                <a:lnTo>
                  <a:pt x="3745" y="1097"/>
                </a:lnTo>
                <a:lnTo>
                  <a:pt x="3713" y="1097"/>
                </a:lnTo>
                <a:lnTo>
                  <a:pt x="3803" y="1042"/>
                </a:lnTo>
                <a:lnTo>
                  <a:pt x="3771" y="1106"/>
                </a:lnTo>
                <a:cubicBezTo>
                  <a:pt x="3757" y="1135"/>
                  <a:pt x="3729" y="1155"/>
                  <a:pt x="3697" y="1160"/>
                </a:cubicBezTo>
                <a:cubicBezTo>
                  <a:pt x="3666" y="1165"/>
                  <a:pt x="3633" y="1155"/>
                  <a:pt x="3611" y="1132"/>
                </a:cubicBezTo>
                <a:lnTo>
                  <a:pt x="3587" y="1108"/>
                </a:lnTo>
                <a:lnTo>
                  <a:pt x="3633" y="1134"/>
                </a:lnTo>
                <a:lnTo>
                  <a:pt x="3601" y="1126"/>
                </a:lnTo>
                <a:lnTo>
                  <a:pt x="3670" y="1119"/>
                </a:lnTo>
                <a:lnTo>
                  <a:pt x="3638" y="1135"/>
                </a:lnTo>
                <a:lnTo>
                  <a:pt x="3606" y="1151"/>
                </a:lnTo>
                <a:cubicBezTo>
                  <a:pt x="3563" y="1173"/>
                  <a:pt x="3510" y="1160"/>
                  <a:pt x="3481" y="1121"/>
                </a:cubicBezTo>
                <a:lnTo>
                  <a:pt x="3457" y="1089"/>
                </a:lnTo>
                <a:lnTo>
                  <a:pt x="3582" y="1119"/>
                </a:lnTo>
                <a:lnTo>
                  <a:pt x="3550" y="1135"/>
                </a:lnTo>
                <a:cubicBezTo>
                  <a:pt x="3522" y="1149"/>
                  <a:pt x="3489" y="1149"/>
                  <a:pt x="3461" y="1135"/>
                </a:cubicBezTo>
                <a:lnTo>
                  <a:pt x="3429" y="1119"/>
                </a:lnTo>
                <a:lnTo>
                  <a:pt x="3559" y="1081"/>
                </a:lnTo>
                <a:lnTo>
                  <a:pt x="3535" y="1121"/>
                </a:lnTo>
                <a:cubicBezTo>
                  <a:pt x="3513" y="1159"/>
                  <a:pt x="3468" y="1177"/>
                  <a:pt x="3425" y="1166"/>
                </a:cubicBezTo>
                <a:lnTo>
                  <a:pt x="3393" y="1158"/>
                </a:lnTo>
                <a:cubicBezTo>
                  <a:pt x="3380" y="1155"/>
                  <a:pt x="3368" y="1149"/>
                  <a:pt x="3357" y="1141"/>
                </a:cubicBezTo>
                <a:lnTo>
                  <a:pt x="3325" y="1117"/>
                </a:lnTo>
                <a:lnTo>
                  <a:pt x="3456" y="1108"/>
                </a:lnTo>
                <a:lnTo>
                  <a:pt x="3432" y="1132"/>
                </a:lnTo>
                <a:lnTo>
                  <a:pt x="3445" y="1117"/>
                </a:lnTo>
                <a:lnTo>
                  <a:pt x="3413" y="1165"/>
                </a:lnTo>
                <a:cubicBezTo>
                  <a:pt x="3403" y="1179"/>
                  <a:pt x="3390" y="1191"/>
                  <a:pt x="3374" y="1199"/>
                </a:cubicBezTo>
                <a:lnTo>
                  <a:pt x="3342" y="1215"/>
                </a:lnTo>
                <a:cubicBezTo>
                  <a:pt x="3310" y="1231"/>
                  <a:pt x="3272" y="1229"/>
                  <a:pt x="3242" y="1209"/>
                </a:cubicBezTo>
                <a:lnTo>
                  <a:pt x="3218" y="1193"/>
                </a:lnTo>
                <a:lnTo>
                  <a:pt x="3352" y="1172"/>
                </a:lnTo>
                <a:lnTo>
                  <a:pt x="3320" y="1212"/>
                </a:lnTo>
                <a:cubicBezTo>
                  <a:pt x="3301" y="1236"/>
                  <a:pt x="3272" y="1249"/>
                  <a:pt x="3241" y="1249"/>
                </a:cubicBezTo>
                <a:cubicBezTo>
                  <a:pt x="3211" y="1249"/>
                  <a:pt x="3182" y="1236"/>
                  <a:pt x="3163" y="1212"/>
                </a:cubicBezTo>
                <a:lnTo>
                  <a:pt x="3131" y="1172"/>
                </a:lnTo>
                <a:cubicBezTo>
                  <a:pt x="3127" y="1166"/>
                  <a:pt x="3123" y="1160"/>
                  <a:pt x="3120" y="1154"/>
                </a:cubicBezTo>
                <a:lnTo>
                  <a:pt x="3096" y="1106"/>
                </a:lnTo>
                <a:lnTo>
                  <a:pt x="3275" y="1106"/>
                </a:lnTo>
                <a:lnTo>
                  <a:pt x="3243" y="1170"/>
                </a:lnTo>
                <a:cubicBezTo>
                  <a:pt x="3240" y="1176"/>
                  <a:pt x="3236" y="1182"/>
                  <a:pt x="3232" y="1188"/>
                </a:cubicBezTo>
                <a:lnTo>
                  <a:pt x="3205" y="1221"/>
                </a:lnTo>
                <a:lnTo>
                  <a:pt x="3173" y="1269"/>
                </a:lnTo>
                <a:cubicBezTo>
                  <a:pt x="3156" y="1294"/>
                  <a:pt x="3129" y="1310"/>
                  <a:pt x="3099" y="1313"/>
                </a:cubicBezTo>
                <a:cubicBezTo>
                  <a:pt x="3070" y="1316"/>
                  <a:pt x="3040" y="1305"/>
                  <a:pt x="3019" y="1284"/>
                </a:cubicBezTo>
                <a:lnTo>
                  <a:pt x="2995" y="1260"/>
                </a:lnTo>
                <a:lnTo>
                  <a:pt x="3149" y="1245"/>
                </a:lnTo>
                <a:lnTo>
                  <a:pt x="3117" y="1293"/>
                </a:lnTo>
                <a:lnTo>
                  <a:pt x="3085" y="1341"/>
                </a:lnTo>
                <a:cubicBezTo>
                  <a:pt x="3064" y="1371"/>
                  <a:pt x="3029" y="1388"/>
                  <a:pt x="2992" y="1385"/>
                </a:cubicBezTo>
                <a:cubicBezTo>
                  <a:pt x="2956" y="1382"/>
                  <a:pt x="2924" y="1359"/>
                  <a:pt x="2910" y="1325"/>
                </a:cubicBezTo>
                <a:lnTo>
                  <a:pt x="2886" y="1269"/>
                </a:lnTo>
                <a:lnTo>
                  <a:pt x="2933" y="1319"/>
                </a:lnTo>
                <a:lnTo>
                  <a:pt x="2901" y="1303"/>
                </a:lnTo>
                <a:lnTo>
                  <a:pt x="2945" y="1313"/>
                </a:lnTo>
                <a:lnTo>
                  <a:pt x="2913" y="1313"/>
                </a:lnTo>
                <a:lnTo>
                  <a:pt x="2999" y="1265"/>
                </a:lnTo>
                <a:lnTo>
                  <a:pt x="2975" y="1305"/>
                </a:lnTo>
                <a:cubicBezTo>
                  <a:pt x="2971" y="1312"/>
                  <a:pt x="2966" y="1318"/>
                  <a:pt x="2960" y="1324"/>
                </a:cubicBezTo>
                <a:lnTo>
                  <a:pt x="2928" y="1356"/>
                </a:lnTo>
                <a:cubicBezTo>
                  <a:pt x="2909" y="1375"/>
                  <a:pt x="2884" y="1385"/>
                  <a:pt x="2857" y="1385"/>
                </a:cubicBezTo>
                <a:lnTo>
                  <a:pt x="2825" y="1385"/>
                </a:lnTo>
                <a:lnTo>
                  <a:pt x="2881" y="1369"/>
                </a:lnTo>
                <a:lnTo>
                  <a:pt x="2857" y="1385"/>
                </a:lnTo>
                <a:cubicBezTo>
                  <a:pt x="2822" y="1408"/>
                  <a:pt x="2775" y="1407"/>
                  <a:pt x="2741" y="1381"/>
                </a:cubicBezTo>
                <a:lnTo>
                  <a:pt x="2709" y="1357"/>
                </a:lnTo>
                <a:lnTo>
                  <a:pt x="2853" y="1333"/>
                </a:lnTo>
                <a:lnTo>
                  <a:pt x="2821" y="1381"/>
                </a:lnTo>
                <a:cubicBezTo>
                  <a:pt x="2817" y="1386"/>
                  <a:pt x="2813" y="1392"/>
                  <a:pt x="2808" y="1396"/>
                </a:cubicBezTo>
                <a:lnTo>
                  <a:pt x="2784" y="1420"/>
                </a:lnTo>
                <a:cubicBezTo>
                  <a:pt x="2759" y="1445"/>
                  <a:pt x="2723" y="1455"/>
                  <a:pt x="2689" y="1446"/>
                </a:cubicBezTo>
                <a:lnTo>
                  <a:pt x="2657" y="1438"/>
                </a:lnTo>
                <a:lnTo>
                  <a:pt x="2774" y="1379"/>
                </a:lnTo>
                <a:lnTo>
                  <a:pt x="2742" y="1459"/>
                </a:lnTo>
                <a:cubicBezTo>
                  <a:pt x="2730" y="1488"/>
                  <a:pt x="2705" y="1511"/>
                  <a:pt x="2674" y="1518"/>
                </a:cubicBezTo>
                <a:lnTo>
                  <a:pt x="2642" y="1526"/>
                </a:lnTo>
                <a:lnTo>
                  <a:pt x="2688" y="1500"/>
                </a:lnTo>
                <a:lnTo>
                  <a:pt x="2664" y="1524"/>
                </a:lnTo>
                <a:cubicBezTo>
                  <a:pt x="2661" y="1528"/>
                  <a:pt x="2657" y="1531"/>
                  <a:pt x="2653" y="1533"/>
                </a:cubicBezTo>
                <a:lnTo>
                  <a:pt x="2621" y="1557"/>
                </a:lnTo>
                <a:lnTo>
                  <a:pt x="2648" y="1527"/>
                </a:lnTo>
                <a:lnTo>
                  <a:pt x="2616" y="1583"/>
                </a:lnTo>
                <a:cubicBezTo>
                  <a:pt x="2609" y="1597"/>
                  <a:pt x="2598" y="1608"/>
                  <a:pt x="2585" y="1617"/>
                </a:cubicBezTo>
                <a:lnTo>
                  <a:pt x="2561" y="1633"/>
                </a:lnTo>
                <a:lnTo>
                  <a:pt x="2592" y="1599"/>
                </a:lnTo>
                <a:lnTo>
                  <a:pt x="2560" y="1655"/>
                </a:lnTo>
                <a:lnTo>
                  <a:pt x="2567" y="1640"/>
                </a:lnTo>
                <a:lnTo>
                  <a:pt x="2531" y="1738"/>
                </a:lnTo>
                <a:lnTo>
                  <a:pt x="2507" y="1786"/>
                </a:lnTo>
                <a:cubicBezTo>
                  <a:pt x="2502" y="1796"/>
                  <a:pt x="2496" y="1805"/>
                  <a:pt x="2488" y="1812"/>
                </a:cubicBezTo>
                <a:lnTo>
                  <a:pt x="2456" y="1844"/>
                </a:lnTo>
                <a:cubicBezTo>
                  <a:pt x="2453" y="1848"/>
                  <a:pt x="2449" y="1851"/>
                  <a:pt x="2445" y="1853"/>
                </a:cubicBezTo>
                <a:lnTo>
                  <a:pt x="2413" y="1877"/>
                </a:lnTo>
                <a:cubicBezTo>
                  <a:pt x="2396" y="1890"/>
                  <a:pt x="2375" y="1897"/>
                  <a:pt x="2353" y="1897"/>
                </a:cubicBezTo>
                <a:lnTo>
                  <a:pt x="2329" y="1897"/>
                </a:lnTo>
                <a:lnTo>
                  <a:pt x="2389" y="1877"/>
                </a:lnTo>
                <a:lnTo>
                  <a:pt x="2357" y="1901"/>
                </a:lnTo>
                <a:cubicBezTo>
                  <a:pt x="2347" y="1909"/>
                  <a:pt x="2335" y="1915"/>
                  <a:pt x="2322" y="1918"/>
                </a:cubicBezTo>
                <a:lnTo>
                  <a:pt x="2290" y="1926"/>
                </a:lnTo>
                <a:lnTo>
                  <a:pt x="2351" y="1881"/>
                </a:lnTo>
                <a:lnTo>
                  <a:pt x="2327" y="1921"/>
                </a:lnTo>
                <a:lnTo>
                  <a:pt x="2335" y="1904"/>
                </a:lnTo>
                <a:lnTo>
                  <a:pt x="2303" y="1992"/>
                </a:lnTo>
                <a:cubicBezTo>
                  <a:pt x="2297" y="2010"/>
                  <a:pt x="2285" y="2026"/>
                  <a:pt x="2269" y="2037"/>
                </a:cubicBezTo>
                <a:lnTo>
                  <a:pt x="2237" y="2061"/>
                </a:lnTo>
                <a:lnTo>
                  <a:pt x="2261" y="2037"/>
                </a:lnTo>
                <a:lnTo>
                  <a:pt x="2229" y="2085"/>
                </a:lnTo>
                <a:cubicBezTo>
                  <a:pt x="2208" y="2115"/>
                  <a:pt x="2173" y="2132"/>
                  <a:pt x="2136" y="2129"/>
                </a:cubicBezTo>
                <a:cubicBezTo>
                  <a:pt x="2100" y="2126"/>
                  <a:pt x="2068" y="2103"/>
                  <a:pt x="2054" y="2069"/>
                </a:cubicBezTo>
                <a:lnTo>
                  <a:pt x="2030" y="2013"/>
                </a:lnTo>
                <a:lnTo>
                  <a:pt x="2038" y="2029"/>
                </a:lnTo>
                <a:lnTo>
                  <a:pt x="2006" y="1981"/>
                </a:lnTo>
                <a:lnTo>
                  <a:pt x="2134" y="2015"/>
                </a:lnTo>
                <a:lnTo>
                  <a:pt x="2102" y="2031"/>
                </a:lnTo>
                <a:cubicBezTo>
                  <a:pt x="2059" y="2053"/>
                  <a:pt x="2006" y="2040"/>
                  <a:pt x="1977" y="2001"/>
                </a:cubicBezTo>
                <a:lnTo>
                  <a:pt x="1953" y="1969"/>
                </a:lnTo>
                <a:lnTo>
                  <a:pt x="2058" y="2006"/>
                </a:lnTo>
                <a:lnTo>
                  <a:pt x="2026" y="2014"/>
                </a:lnTo>
                <a:cubicBezTo>
                  <a:pt x="2010" y="2018"/>
                  <a:pt x="1993" y="2018"/>
                  <a:pt x="1977" y="2014"/>
                </a:cubicBezTo>
                <a:lnTo>
                  <a:pt x="1945" y="2006"/>
                </a:lnTo>
                <a:lnTo>
                  <a:pt x="1969" y="2009"/>
                </a:lnTo>
                <a:lnTo>
                  <a:pt x="1945" y="2009"/>
                </a:lnTo>
                <a:cubicBezTo>
                  <a:pt x="1919" y="2009"/>
                  <a:pt x="1894" y="1999"/>
                  <a:pt x="1875" y="1980"/>
                </a:cubicBezTo>
                <a:lnTo>
                  <a:pt x="1843" y="1948"/>
                </a:lnTo>
                <a:lnTo>
                  <a:pt x="2000" y="1927"/>
                </a:lnTo>
                <a:lnTo>
                  <a:pt x="1973" y="1973"/>
                </a:lnTo>
                <a:lnTo>
                  <a:pt x="1949" y="2029"/>
                </a:lnTo>
                <a:cubicBezTo>
                  <a:pt x="1935" y="2063"/>
                  <a:pt x="1903" y="2086"/>
                  <a:pt x="1867" y="2089"/>
                </a:cubicBezTo>
                <a:cubicBezTo>
                  <a:pt x="1830" y="2092"/>
                  <a:pt x="1795" y="2075"/>
                  <a:pt x="1774" y="2045"/>
                </a:cubicBezTo>
                <a:lnTo>
                  <a:pt x="1742" y="1997"/>
                </a:lnTo>
                <a:cubicBezTo>
                  <a:pt x="1738" y="1990"/>
                  <a:pt x="1734" y="1983"/>
                  <a:pt x="1731" y="1976"/>
                </a:cubicBezTo>
                <a:lnTo>
                  <a:pt x="1699" y="1888"/>
                </a:lnTo>
                <a:lnTo>
                  <a:pt x="1793" y="1953"/>
                </a:lnTo>
                <a:lnTo>
                  <a:pt x="1769" y="1953"/>
                </a:lnTo>
                <a:lnTo>
                  <a:pt x="1829" y="1933"/>
                </a:lnTo>
                <a:lnTo>
                  <a:pt x="1797" y="1957"/>
                </a:lnTo>
                <a:lnTo>
                  <a:pt x="1808" y="1948"/>
                </a:lnTo>
                <a:lnTo>
                  <a:pt x="1776" y="1980"/>
                </a:lnTo>
                <a:cubicBezTo>
                  <a:pt x="1746" y="2011"/>
                  <a:pt x="1699" y="2018"/>
                  <a:pt x="1661" y="1999"/>
                </a:cubicBezTo>
                <a:lnTo>
                  <a:pt x="1629" y="1983"/>
                </a:lnTo>
                <a:lnTo>
                  <a:pt x="1642" y="1988"/>
                </a:lnTo>
                <a:lnTo>
                  <a:pt x="1618" y="1980"/>
                </a:lnTo>
                <a:lnTo>
                  <a:pt x="1674" y="1982"/>
                </a:lnTo>
                <a:lnTo>
                  <a:pt x="1642" y="1990"/>
                </a:lnTo>
                <a:cubicBezTo>
                  <a:pt x="1634" y="1992"/>
                  <a:pt x="1626" y="1993"/>
                  <a:pt x="1617" y="1993"/>
                </a:cubicBezTo>
                <a:lnTo>
                  <a:pt x="1585" y="1993"/>
                </a:lnTo>
                <a:lnTo>
                  <a:pt x="1561" y="1993"/>
                </a:lnTo>
                <a:cubicBezTo>
                  <a:pt x="1546" y="1993"/>
                  <a:pt x="1531" y="1990"/>
                  <a:pt x="1517" y="1983"/>
                </a:cubicBezTo>
                <a:lnTo>
                  <a:pt x="1485" y="1967"/>
                </a:lnTo>
                <a:lnTo>
                  <a:pt x="1529" y="1977"/>
                </a:lnTo>
                <a:lnTo>
                  <a:pt x="1497" y="1977"/>
                </a:lnTo>
                <a:lnTo>
                  <a:pt x="1583" y="1929"/>
                </a:lnTo>
                <a:lnTo>
                  <a:pt x="1559" y="1969"/>
                </a:lnTo>
                <a:cubicBezTo>
                  <a:pt x="1543" y="1995"/>
                  <a:pt x="1516" y="2013"/>
                  <a:pt x="1486" y="2017"/>
                </a:cubicBezTo>
                <a:cubicBezTo>
                  <a:pt x="1455" y="2020"/>
                  <a:pt x="1425" y="2010"/>
                  <a:pt x="1403" y="1988"/>
                </a:cubicBezTo>
                <a:lnTo>
                  <a:pt x="1371" y="1956"/>
                </a:lnTo>
                <a:lnTo>
                  <a:pt x="1417" y="1982"/>
                </a:lnTo>
                <a:lnTo>
                  <a:pt x="1385" y="1974"/>
                </a:lnTo>
                <a:lnTo>
                  <a:pt x="1480" y="1948"/>
                </a:lnTo>
                <a:lnTo>
                  <a:pt x="1456" y="1972"/>
                </a:lnTo>
                <a:lnTo>
                  <a:pt x="1477" y="1942"/>
                </a:lnTo>
                <a:lnTo>
                  <a:pt x="1445" y="2014"/>
                </a:lnTo>
                <a:cubicBezTo>
                  <a:pt x="1434" y="2039"/>
                  <a:pt x="1413" y="2058"/>
                  <a:pt x="1387" y="2068"/>
                </a:cubicBezTo>
                <a:cubicBezTo>
                  <a:pt x="1362" y="2077"/>
                  <a:pt x="1333" y="2075"/>
                  <a:pt x="1309" y="2063"/>
                </a:cubicBezTo>
                <a:lnTo>
                  <a:pt x="1266" y="2041"/>
                </a:lnTo>
                <a:lnTo>
                  <a:pt x="1242" y="2025"/>
                </a:lnTo>
                <a:lnTo>
                  <a:pt x="1273" y="2038"/>
                </a:lnTo>
                <a:lnTo>
                  <a:pt x="1241" y="2030"/>
                </a:lnTo>
                <a:lnTo>
                  <a:pt x="1349" y="1989"/>
                </a:lnTo>
                <a:lnTo>
                  <a:pt x="1317" y="2037"/>
                </a:lnTo>
                <a:cubicBezTo>
                  <a:pt x="1293" y="2072"/>
                  <a:pt x="1250" y="2089"/>
                  <a:pt x="1209" y="2078"/>
                </a:cubicBezTo>
                <a:lnTo>
                  <a:pt x="1177" y="2070"/>
                </a:lnTo>
                <a:lnTo>
                  <a:pt x="1233" y="2068"/>
                </a:lnTo>
                <a:lnTo>
                  <a:pt x="1209" y="2076"/>
                </a:lnTo>
                <a:lnTo>
                  <a:pt x="1267" y="2026"/>
                </a:lnTo>
                <a:lnTo>
                  <a:pt x="1235" y="2090"/>
                </a:lnTo>
                <a:cubicBezTo>
                  <a:pt x="1218" y="2124"/>
                  <a:pt x="1183" y="2145"/>
                  <a:pt x="1145" y="2145"/>
                </a:cubicBezTo>
                <a:lnTo>
                  <a:pt x="1113" y="2145"/>
                </a:lnTo>
                <a:lnTo>
                  <a:pt x="1193" y="2105"/>
                </a:lnTo>
                <a:lnTo>
                  <a:pt x="1169" y="2137"/>
                </a:lnTo>
                <a:cubicBezTo>
                  <a:pt x="1160" y="2150"/>
                  <a:pt x="1148" y="2160"/>
                  <a:pt x="1134" y="2167"/>
                </a:cubicBezTo>
                <a:lnTo>
                  <a:pt x="1102" y="2183"/>
                </a:lnTo>
                <a:lnTo>
                  <a:pt x="1141" y="2149"/>
                </a:lnTo>
                <a:lnTo>
                  <a:pt x="1111" y="2193"/>
                </a:lnTo>
                <a:lnTo>
                  <a:pt x="1087" y="2233"/>
                </a:lnTo>
                <a:cubicBezTo>
                  <a:pt x="1070" y="2261"/>
                  <a:pt x="1041" y="2279"/>
                  <a:pt x="1008" y="2281"/>
                </a:cubicBezTo>
                <a:cubicBezTo>
                  <a:pt x="976" y="2283"/>
                  <a:pt x="944" y="2270"/>
                  <a:pt x="923" y="2244"/>
                </a:cubicBezTo>
                <a:lnTo>
                  <a:pt x="891" y="2204"/>
                </a:lnTo>
                <a:lnTo>
                  <a:pt x="1029" y="2221"/>
                </a:lnTo>
                <a:lnTo>
                  <a:pt x="997" y="2245"/>
                </a:lnTo>
                <a:lnTo>
                  <a:pt x="1029" y="2205"/>
                </a:lnTo>
                <a:lnTo>
                  <a:pt x="1009" y="2251"/>
                </a:lnTo>
                <a:lnTo>
                  <a:pt x="977" y="2355"/>
                </a:lnTo>
                <a:cubicBezTo>
                  <a:pt x="973" y="2367"/>
                  <a:pt x="967" y="2378"/>
                  <a:pt x="960" y="2388"/>
                </a:cubicBezTo>
                <a:lnTo>
                  <a:pt x="928" y="2428"/>
                </a:lnTo>
                <a:lnTo>
                  <a:pt x="941" y="2405"/>
                </a:lnTo>
                <a:lnTo>
                  <a:pt x="920" y="2453"/>
                </a:lnTo>
                <a:lnTo>
                  <a:pt x="888" y="2549"/>
                </a:lnTo>
                <a:cubicBezTo>
                  <a:pt x="886" y="2555"/>
                  <a:pt x="884" y="2561"/>
                  <a:pt x="880" y="2567"/>
                </a:cubicBezTo>
                <a:lnTo>
                  <a:pt x="848" y="2623"/>
                </a:lnTo>
                <a:cubicBezTo>
                  <a:pt x="842" y="2635"/>
                  <a:pt x="832" y="2645"/>
                  <a:pt x="821" y="2653"/>
                </a:cubicBezTo>
                <a:lnTo>
                  <a:pt x="789" y="2677"/>
                </a:lnTo>
                <a:lnTo>
                  <a:pt x="827" y="2620"/>
                </a:lnTo>
                <a:lnTo>
                  <a:pt x="803" y="2724"/>
                </a:lnTo>
                <a:cubicBezTo>
                  <a:pt x="800" y="2736"/>
                  <a:pt x="795" y="2747"/>
                  <a:pt x="789" y="2757"/>
                </a:cubicBezTo>
                <a:lnTo>
                  <a:pt x="757" y="2805"/>
                </a:lnTo>
                <a:cubicBezTo>
                  <a:pt x="738" y="2833"/>
                  <a:pt x="707" y="2849"/>
                  <a:pt x="673" y="2849"/>
                </a:cubicBezTo>
                <a:lnTo>
                  <a:pt x="641" y="2849"/>
                </a:lnTo>
                <a:lnTo>
                  <a:pt x="731" y="2794"/>
                </a:lnTo>
                <a:lnTo>
                  <a:pt x="707" y="2842"/>
                </a:lnTo>
                <a:cubicBezTo>
                  <a:pt x="704" y="2848"/>
                  <a:pt x="700" y="2854"/>
                  <a:pt x="696" y="2860"/>
                </a:cubicBezTo>
                <a:lnTo>
                  <a:pt x="664" y="2900"/>
                </a:lnTo>
                <a:lnTo>
                  <a:pt x="682" y="2863"/>
                </a:lnTo>
                <a:lnTo>
                  <a:pt x="650" y="2983"/>
                </a:lnTo>
                <a:cubicBezTo>
                  <a:pt x="640" y="3020"/>
                  <a:pt x="610" y="3048"/>
                  <a:pt x="572" y="3056"/>
                </a:cubicBezTo>
                <a:cubicBezTo>
                  <a:pt x="535" y="3063"/>
                  <a:pt x="496" y="3048"/>
                  <a:pt x="473" y="3017"/>
                </a:cubicBezTo>
                <a:lnTo>
                  <a:pt x="449" y="2985"/>
                </a:lnTo>
                <a:lnTo>
                  <a:pt x="608" y="2988"/>
                </a:lnTo>
                <a:lnTo>
                  <a:pt x="576" y="3028"/>
                </a:lnTo>
                <a:lnTo>
                  <a:pt x="591" y="3000"/>
                </a:lnTo>
                <a:lnTo>
                  <a:pt x="560" y="3085"/>
                </a:lnTo>
                <a:lnTo>
                  <a:pt x="536" y="3157"/>
                </a:lnTo>
                <a:cubicBezTo>
                  <a:pt x="534" y="3163"/>
                  <a:pt x="532" y="3169"/>
                  <a:pt x="528" y="3175"/>
                </a:cubicBezTo>
                <a:lnTo>
                  <a:pt x="493" y="3237"/>
                </a:lnTo>
                <a:lnTo>
                  <a:pt x="461" y="3285"/>
                </a:lnTo>
                <a:lnTo>
                  <a:pt x="473" y="3258"/>
                </a:lnTo>
                <a:lnTo>
                  <a:pt x="445" y="3350"/>
                </a:lnTo>
                <a:lnTo>
                  <a:pt x="413" y="3422"/>
                </a:lnTo>
                <a:cubicBezTo>
                  <a:pt x="400" y="3450"/>
                  <a:pt x="376" y="3471"/>
                  <a:pt x="346" y="3478"/>
                </a:cubicBezTo>
                <a:lnTo>
                  <a:pt x="314" y="3486"/>
                </a:lnTo>
                <a:lnTo>
                  <a:pt x="349" y="3469"/>
                </a:lnTo>
                <a:lnTo>
                  <a:pt x="317" y="3493"/>
                </a:lnTo>
                <a:lnTo>
                  <a:pt x="349" y="3453"/>
                </a:lnTo>
                <a:lnTo>
                  <a:pt x="326" y="3507"/>
                </a:lnTo>
                <a:lnTo>
                  <a:pt x="294" y="3587"/>
                </a:lnTo>
                <a:cubicBezTo>
                  <a:pt x="289" y="3599"/>
                  <a:pt x="282" y="3611"/>
                  <a:pt x="272" y="3620"/>
                </a:cubicBezTo>
                <a:lnTo>
                  <a:pt x="240" y="3652"/>
                </a:lnTo>
                <a:lnTo>
                  <a:pt x="255" y="3633"/>
                </a:lnTo>
                <a:lnTo>
                  <a:pt x="237" y="3662"/>
                </a:lnTo>
                <a:lnTo>
                  <a:pt x="205" y="3734"/>
                </a:lnTo>
                <a:cubicBezTo>
                  <a:pt x="182" y="3785"/>
                  <a:pt x="123" y="3807"/>
                  <a:pt x="73" y="3785"/>
                </a:cubicBezTo>
                <a:cubicBezTo>
                  <a:pt x="22" y="3762"/>
                  <a:pt x="0" y="3703"/>
                  <a:pt x="22" y="3653"/>
                </a:cubicBezTo>
                <a:close/>
              </a:path>
            </a:pathLst>
          </a:custGeom>
          <a:solidFill>
            <a:srgbClr val="1F497D"/>
          </a:solidFill>
          <a:ln w="1" cap="flat">
            <a:solidFill>
              <a:srgbClr val="1F497D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Freeform 16"/>
          <p:cNvSpPr>
            <a:spLocks/>
          </p:cNvSpPr>
          <p:nvPr/>
        </p:nvSpPr>
        <p:spPr bwMode="auto">
          <a:xfrm>
            <a:off x="4186181" y="2803525"/>
            <a:ext cx="1012825" cy="147639"/>
          </a:xfrm>
          <a:custGeom>
            <a:avLst/>
            <a:gdLst>
              <a:gd name="T0" fmla="*/ 53089 w 6124"/>
              <a:gd name="T1" fmla="*/ 56733 h 890"/>
              <a:gd name="T2" fmla="*/ 80874 w 6124"/>
              <a:gd name="T3" fmla="*/ 45121 h 890"/>
              <a:gd name="T4" fmla="*/ 106178 w 6124"/>
              <a:gd name="T5" fmla="*/ 40808 h 890"/>
              <a:gd name="T6" fmla="*/ 139255 w 6124"/>
              <a:gd name="T7" fmla="*/ 27537 h 890"/>
              <a:gd name="T8" fmla="*/ 170844 w 6124"/>
              <a:gd name="T9" fmla="*/ 12441 h 890"/>
              <a:gd name="T10" fmla="*/ 222114 w 6124"/>
              <a:gd name="T11" fmla="*/ 24053 h 890"/>
              <a:gd name="T12" fmla="*/ 242291 w 6124"/>
              <a:gd name="T13" fmla="*/ 30523 h 890"/>
              <a:gd name="T14" fmla="*/ 276691 w 6124"/>
              <a:gd name="T15" fmla="*/ 0 h 890"/>
              <a:gd name="T16" fmla="*/ 296372 w 6124"/>
              <a:gd name="T17" fmla="*/ 21233 h 890"/>
              <a:gd name="T18" fmla="*/ 332922 w 6124"/>
              <a:gd name="T19" fmla="*/ 35002 h 890"/>
              <a:gd name="T20" fmla="*/ 386342 w 6124"/>
              <a:gd name="T21" fmla="*/ 16920 h 890"/>
              <a:gd name="T22" fmla="*/ 403708 w 6124"/>
              <a:gd name="T23" fmla="*/ 14598 h 890"/>
              <a:gd name="T24" fmla="*/ 453820 w 6124"/>
              <a:gd name="T25" fmla="*/ 48770 h 890"/>
              <a:gd name="T26" fmla="*/ 458285 w 6124"/>
              <a:gd name="T27" fmla="*/ 48770 h 890"/>
              <a:gd name="T28" fmla="*/ 517328 w 6124"/>
              <a:gd name="T29" fmla="*/ 40808 h 890"/>
              <a:gd name="T30" fmla="*/ 548586 w 6124"/>
              <a:gd name="T31" fmla="*/ 52586 h 890"/>
              <a:gd name="T32" fmla="*/ 574386 w 6124"/>
              <a:gd name="T33" fmla="*/ 53249 h 890"/>
              <a:gd name="T34" fmla="*/ 609944 w 6124"/>
              <a:gd name="T35" fmla="*/ 68511 h 890"/>
              <a:gd name="T36" fmla="*/ 627971 w 6124"/>
              <a:gd name="T37" fmla="*/ 81616 h 890"/>
              <a:gd name="T38" fmla="*/ 659725 w 6124"/>
              <a:gd name="T39" fmla="*/ 93393 h 890"/>
              <a:gd name="T40" fmla="*/ 703553 w 6124"/>
              <a:gd name="T41" fmla="*/ 94721 h 890"/>
              <a:gd name="T42" fmla="*/ 726542 w 6124"/>
              <a:gd name="T43" fmla="*/ 88085 h 890"/>
              <a:gd name="T44" fmla="*/ 767061 w 6124"/>
              <a:gd name="T45" fmla="*/ 100029 h 890"/>
              <a:gd name="T46" fmla="*/ 786081 w 6124"/>
              <a:gd name="T47" fmla="*/ 81284 h 890"/>
              <a:gd name="T48" fmla="*/ 827262 w 6124"/>
              <a:gd name="T49" fmla="*/ 101356 h 890"/>
              <a:gd name="T50" fmla="*/ 862158 w 6124"/>
              <a:gd name="T51" fmla="*/ 98868 h 890"/>
              <a:gd name="T52" fmla="*/ 867616 w 6124"/>
              <a:gd name="T53" fmla="*/ 116286 h 890"/>
              <a:gd name="T54" fmla="*/ 915743 w 6124"/>
              <a:gd name="T55" fmla="*/ 95550 h 890"/>
              <a:gd name="T56" fmla="*/ 952294 w 6124"/>
              <a:gd name="T57" fmla="*/ 107991 h 890"/>
              <a:gd name="T58" fmla="*/ 971975 w 6124"/>
              <a:gd name="T59" fmla="*/ 110646 h 890"/>
              <a:gd name="T60" fmla="*/ 979252 w 6124"/>
              <a:gd name="T61" fmla="*/ 141998 h 890"/>
              <a:gd name="T62" fmla="*/ 942867 w 6124"/>
              <a:gd name="T63" fmla="*/ 140339 h 890"/>
              <a:gd name="T64" fmla="*/ 919878 w 6124"/>
              <a:gd name="T65" fmla="*/ 128229 h 890"/>
              <a:gd name="T66" fmla="*/ 894078 w 6124"/>
              <a:gd name="T67" fmla="*/ 132377 h 890"/>
              <a:gd name="T68" fmla="*/ 862820 w 6124"/>
              <a:gd name="T69" fmla="*/ 129225 h 890"/>
              <a:gd name="T70" fmla="*/ 818496 w 6124"/>
              <a:gd name="T71" fmla="*/ 134699 h 890"/>
              <a:gd name="T72" fmla="*/ 781119 w 6124"/>
              <a:gd name="T73" fmla="*/ 114627 h 890"/>
              <a:gd name="T74" fmla="*/ 769046 w 6124"/>
              <a:gd name="T75" fmla="*/ 129556 h 890"/>
              <a:gd name="T76" fmla="*/ 728526 w 6124"/>
              <a:gd name="T77" fmla="*/ 121760 h 890"/>
              <a:gd name="T78" fmla="*/ 717445 w 6124"/>
              <a:gd name="T79" fmla="*/ 116617 h 890"/>
              <a:gd name="T80" fmla="*/ 663033 w 6124"/>
              <a:gd name="T81" fmla="*/ 120765 h 890"/>
              <a:gd name="T82" fmla="*/ 653606 w 6124"/>
              <a:gd name="T83" fmla="*/ 105337 h 890"/>
              <a:gd name="T84" fmla="*/ 616560 w 6124"/>
              <a:gd name="T85" fmla="*/ 111973 h 890"/>
              <a:gd name="T86" fmla="*/ 571078 w 6124"/>
              <a:gd name="T87" fmla="*/ 95218 h 890"/>
              <a:gd name="T88" fmla="*/ 558509 w 6124"/>
              <a:gd name="T89" fmla="*/ 94223 h 890"/>
              <a:gd name="T90" fmla="*/ 531055 w 6124"/>
              <a:gd name="T91" fmla="*/ 63866 h 890"/>
              <a:gd name="T92" fmla="*/ 487062 w 6124"/>
              <a:gd name="T93" fmla="*/ 65027 h 890"/>
              <a:gd name="T94" fmla="*/ 461924 w 6124"/>
              <a:gd name="T95" fmla="*/ 72160 h 890"/>
              <a:gd name="T96" fmla="*/ 411977 w 6124"/>
              <a:gd name="T97" fmla="*/ 44291 h 890"/>
              <a:gd name="T98" fmla="*/ 387996 w 6124"/>
              <a:gd name="T99" fmla="*/ 48604 h 890"/>
              <a:gd name="T100" fmla="*/ 364677 w 6124"/>
              <a:gd name="T101" fmla="*/ 45784 h 890"/>
              <a:gd name="T102" fmla="*/ 305138 w 6124"/>
              <a:gd name="T103" fmla="*/ 32182 h 890"/>
              <a:gd name="T104" fmla="*/ 295380 w 6124"/>
              <a:gd name="T105" fmla="*/ 49932 h 890"/>
              <a:gd name="T106" fmla="*/ 266768 w 6124"/>
              <a:gd name="T107" fmla="*/ 40476 h 890"/>
              <a:gd name="T108" fmla="*/ 208387 w 6124"/>
              <a:gd name="T109" fmla="*/ 49102 h 890"/>
              <a:gd name="T110" fmla="*/ 177790 w 6124"/>
              <a:gd name="T111" fmla="*/ 35002 h 890"/>
              <a:gd name="T112" fmla="*/ 143555 w 6124"/>
              <a:gd name="T113" fmla="*/ 51756 h 890"/>
              <a:gd name="T114" fmla="*/ 125859 w 6124"/>
              <a:gd name="T115" fmla="*/ 78298 h 890"/>
              <a:gd name="T116" fmla="*/ 108493 w 6124"/>
              <a:gd name="T117" fmla="*/ 64198 h 890"/>
              <a:gd name="T118" fmla="*/ 72274 w 6124"/>
              <a:gd name="T119" fmla="*/ 76307 h 890"/>
              <a:gd name="T120" fmla="*/ 18027 w 6124"/>
              <a:gd name="T121" fmla="*/ 90905 h 89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6124" h="890">
                <a:moveTo>
                  <a:pt x="22" y="477"/>
                </a:moveTo>
                <a:lnTo>
                  <a:pt x="46" y="421"/>
                </a:lnTo>
                <a:cubicBezTo>
                  <a:pt x="65" y="376"/>
                  <a:pt x="114" y="352"/>
                  <a:pt x="162" y="363"/>
                </a:cubicBezTo>
                <a:lnTo>
                  <a:pt x="194" y="371"/>
                </a:lnTo>
                <a:cubicBezTo>
                  <a:pt x="207" y="375"/>
                  <a:pt x="219" y="380"/>
                  <a:pt x="229" y="388"/>
                </a:cubicBezTo>
                <a:lnTo>
                  <a:pt x="261" y="412"/>
                </a:lnTo>
                <a:lnTo>
                  <a:pt x="201" y="392"/>
                </a:lnTo>
                <a:lnTo>
                  <a:pt x="225" y="392"/>
                </a:lnTo>
                <a:lnTo>
                  <a:pt x="155" y="422"/>
                </a:lnTo>
                <a:lnTo>
                  <a:pt x="187" y="390"/>
                </a:lnTo>
                <a:cubicBezTo>
                  <a:pt x="190" y="386"/>
                  <a:pt x="194" y="383"/>
                  <a:pt x="197" y="380"/>
                </a:cubicBezTo>
                <a:lnTo>
                  <a:pt x="229" y="356"/>
                </a:lnTo>
                <a:cubicBezTo>
                  <a:pt x="256" y="337"/>
                  <a:pt x="290" y="331"/>
                  <a:pt x="321" y="342"/>
                </a:cubicBezTo>
                <a:lnTo>
                  <a:pt x="345" y="350"/>
                </a:lnTo>
                <a:lnTo>
                  <a:pt x="235" y="382"/>
                </a:lnTo>
                <a:lnTo>
                  <a:pt x="267" y="342"/>
                </a:lnTo>
                <a:cubicBezTo>
                  <a:pt x="273" y="335"/>
                  <a:pt x="279" y="330"/>
                  <a:pt x="285" y="324"/>
                </a:cubicBezTo>
                <a:lnTo>
                  <a:pt x="317" y="300"/>
                </a:lnTo>
                <a:cubicBezTo>
                  <a:pt x="326" y="294"/>
                  <a:pt x="336" y="289"/>
                  <a:pt x="346" y="286"/>
                </a:cubicBezTo>
                <a:lnTo>
                  <a:pt x="370" y="278"/>
                </a:lnTo>
                <a:cubicBezTo>
                  <a:pt x="395" y="269"/>
                  <a:pt x="422" y="271"/>
                  <a:pt x="446" y="283"/>
                </a:cubicBezTo>
                <a:lnTo>
                  <a:pt x="478" y="299"/>
                </a:lnTo>
                <a:lnTo>
                  <a:pt x="409" y="291"/>
                </a:lnTo>
                <a:lnTo>
                  <a:pt x="441" y="283"/>
                </a:lnTo>
                <a:lnTo>
                  <a:pt x="458" y="278"/>
                </a:lnTo>
                <a:cubicBezTo>
                  <a:pt x="468" y="274"/>
                  <a:pt x="479" y="272"/>
                  <a:pt x="489" y="272"/>
                </a:cubicBezTo>
                <a:lnTo>
                  <a:pt x="521" y="272"/>
                </a:lnTo>
                <a:lnTo>
                  <a:pt x="461" y="292"/>
                </a:lnTo>
                <a:lnTo>
                  <a:pt x="493" y="268"/>
                </a:lnTo>
                <a:lnTo>
                  <a:pt x="483" y="278"/>
                </a:lnTo>
                <a:lnTo>
                  <a:pt x="515" y="246"/>
                </a:lnTo>
                <a:cubicBezTo>
                  <a:pt x="535" y="225"/>
                  <a:pt x="564" y="215"/>
                  <a:pt x="593" y="217"/>
                </a:cubicBezTo>
                <a:cubicBezTo>
                  <a:pt x="621" y="219"/>
                  <a:pt x="648" y="233"/>
                  <a:pt x="665" y="256"/>
                </a:cubicBezTo>
                <a:lnTo>
                  <a:pt x="689" y="288"/>
                </a:lnTo>
                <a:lnTo>
                  <a:pt x="585" y="251"/>
                </a:lnTo>
                <a:lnTo>
                  <a:pt x="617" y="243"/>
                </a:lnTo>
                <a:cubicBezTo>
                  <a:pt x="625" y="241"/>
                  <a:pt x="633" y="240"/>
                  <a:pt x="641" y="240"/>
                </a:cubicBezTo>
                <a:lnTo>
                  <a:pt x="673" y="240"/>
                </a:lnTo>
                <a:lnTo>
                  <a:pt x="642" y="246"/>
                </a:lnTo>
                <a:lnTo>
                  <a:pt x="666" y="238"/>
                </a:lnTo>
                <a:cubicBezTo>
                  <a:pt x="676" y="234"/>
                  <a:pt x="687" y="232"/>
                  <a:pt x="697" y="232"/>
                </a:cubicBezTo>
                <a:lnTo>
                  <a:pt x="729" y="232"/>
                </a:lnTo>
                <a:cubicBezTo>
                  <a:pt x="760" y="232"/>
                  <a:pt x="789" y="246"/>
                  <a:pt x="808" y="270"/>
                </a:cubicBezTo>
                <a:lnTo>
                  <a:pt x="840" y="310"/>
                </a:lnTo>
                <a:lnTo>
                  <a:pt x="761" y="272"/>
                </a:lnTo>
                <a:lnTo>
                  <a:pt x="785" y="272"/>
                </a:lnTo>
                <a:lnTo>
                  <a:pt x="761" y="275"/>
                </a:lnTo>
                <a:lnTo>
                  <a:pt x="793" y="267"/>
                </a:lnTo>
                <a:lnTo>
                  <a:pt x="723" y="333"/>
                </a:lnTo>
                <a:lnTo>
                  <a:pt x="755" y="237"/>
                </a:lnTo>
                <a:cubicBezTo>
                  <a:pt x="765" y="207"/>
                  <a:pt x="788" y="184"/>
                  <a:pt x="818" y="174"/>
                </a:cubicBezTo>
                <a:lnTo>
                  <a:pt x="842" y="166"/>
                </a:lnTo>
                <a:cubicBezTo>
                  <a:pt x="852" y="162"/>
                  <a:pt x="863" y="160"/>
                  <a:pt x="873" y="160"/>
                </a:cubicBezTo>
                <a:lnTo>
                  <a:pt x="905" y="160"/>
                </a:lnTo>
                <a:lnTo>
                  <a:pt x="822" y="205"/>
                </a:lnTo>
                <a:lnTo>
                  <a:pt x="854" y="157"/>
                </a:lnTo>
                <a:cubicBezTo>
                  <a:pt x="875" y="126"/>
                  <a:pt x="912" y="109"/>
                  <a:pt x="949" y="113"/>
                </a:cubicBezTo>
                <a:cubicBezTo>
                  <a:pt x="986" y="117"/>
                  <a:pt x="1018" y="142"/>
                  <a:pt x="1031" y="177"/>
                </a:cubicBezTo>
                <a:lnTo>
                  <a:pt x="1055" y="241"/>
                </a:lnTo>
                <a:lnTo>
                  <a:pt x="869" y="239"/>
                </a:lnTo>
                <a:lnTo>
                  <a:pt x="901" y="159"/>
                </a:lnTo>
                <a:cubicBezTo>
                  <a:pt x="910" y="137"/>
                  <a:pt x="927" y="118"/>
                  <a:pt x="949" y="107"/>
                </a:cubicBezTo>
                <a:lnTo>
                  <a:pt x="981" y="91"/>
                </a:lnTo>
                <a:cubicBezTo>
                  <a:pt x="987" y="88"/>
                  <a:pt x="994" y="85"/>
                  <a:pt x="1001" y="83"/>
                </a:cubicBezTo>
                <a:lnTo>
                  <a:pt x="1033" y="75"/>
                </a:lnTo>
                <a:lnTo>
                  <a:pt x="1050" y="70"/>
                </a:lnTo>
                <a:cubicBezTo>
                  <a:pt x="1060" y="66"/>
                  <a:pt x="1071" y="64"/>
                  <a:pt x="1081" y="64"/>
                </a:cubicBezTo>
                <a:lnTo>
                  <a:pt x="1113" y="64"/>
                </a:lnTo>
                <a:lnTo>
                  <a:pt x="1053" y="84"/>
                </a:lnTo>
                <a:lnTo>
                  <a:pt x="1085" y="60"/>
                </a:lnTo>
                <a:cubicBezTo>
                  <a:pt x="1125" y="31"/>
                  <a:pt x="1181" y="35"/>
                  <a:pt x="1216" y="70"/>
                </a:cubicBezTo>
                <a:lnTo>
                  <a:pt x="1240" y="94"/>
                </a:lnTo>
                <a:lnTo>
                  <a:pt x="1125" y="75"/>
                </a:lnTo>
                <a:lnTo>
                  <a:pt x="1157" y="59"/>
                </a:lnTo>
                <a:cubicBezTo>
                  <a:pt x="1178" y="48"/>
                  <a:pt x="1203" y="46"/>
                  <a:pt x="1226" y="51"/>
                </a:cubicBezTo>
                <a:lnTo>
                  <a:pt x="1258" y="59"/>
                </a:lnTo>
                <a:cubicBezTo>
                  <a:pt x="1283" y="66"/>
                  <a:pt x="1306" y="82"/>
                  <a:pt x="1319" y="105"/>
                </a:cubicBezTo>
                <a:lnTo>
                  <a:pt x="1343" y="145"/>
                </a:lnTo>
                <a:lnTo>
                  <a:pt x="1233" y="99"/>
                </a:lnTo>
                <a:lnTo>
                  <a:pt x="1265" y="91"/>
                </a:lnTo>
                <a:cubicBezTo>
                  <a:pt x="1288" y="86"/>
                  <a:pt x="1313" y="88"/>
                  <a:pt x="1334" y="99"/>
                </a:cubicBezTo>
                <a:lnTo>
                  <a:pt x="1366" y="115"/>
                </a:lnTo>
                <a:cubicBezTo>
                  <a:pt x="1383" y="124"/>
                  <a:pt x="1397" y="137"/>
                  <a:pt x="1407" y="153"/>
                </a:cubicBezTo>
                <a:lnTo>
                  <a:pt x="1431" y="193"/>
                </a:lnTo>
                <a:lnTo>
                  <a:pt x="1461" y="237"/>
                </a:lnTo>
                <a:lnTo>
                  <a:pt x="1333" y="203"/>
                </a:lnTo>
                <a:lnTo>
                  <a:pt x="1365" y="187"/>
                </a:lnTo>
                <a:cubicBezTo>
                  <a:pt x="1388" y="175"/>
                  <a:pt x="1416" y="173"/>
                  <a:pt x="1441" y="182"/>
                </a:cubicBezTo>
                <a:lnTo>
                  <a:pt x="1465" y="190"/>
                </a:lnTo>
                <a:lnTo>
                  <a:pt x="1433" y="184"/>
                </a:lnTo>
                <a:lnTo>
                  <a:pt x="1465" y="184"/>
                </a:lnTo>
                <a:lnTo>
                  <a:pt x="1395" y="214"/>
                </a:lnTo>
                <a:lnTo>
                  <a:pt x="1427" y="182"/>
                </a:lnTo>
                <a:lnTo>
                  <a:pt x="1411" y="203"/>
                </a:lnTo>
                <a:lnTo>
                  <a:pt x="1443" y="147"/>
                </a:lnTo>
                <a:lnTo>
                  <a:pt x="1473" y="104"/>
                </a:lnTo>
                <a:cubicBezTo>
                  <a:pt x="1479" y="97"/>
                  <a:pt x="1486" y="90"/>
                  <a:pt x="1493" y="84"/>
                </a:cubicBezTo>
                <a:lnTo>
                  <a:pt x="1525" y="60"/>
                </a:lnTo>
                <a:cubicBezTo>
                  <a:pt x="1530" y="57"/>
                  <a:pt x="1535" y="54"/>
                  <a:pt x="1541" y="51"/>
                </a:cubicBezTo>
                <a:lnTo>
                  <a:pt x="1573" y="35"/>
                </a:lnTo>
                <a:lnTo>
                  <a:pt x="1547" y="54"/>
                </a:lnTo>
                <a:lnTo>
                  <a:pt x="1571" y="30"/>
                </a:lnTo>
                <a:cubicBezTo>
                  <a:pt x="1590" y="11"/>
                  <a:pt x="1615" y="0"/>
                  <a:pt x="1641" y="0"/>
                </a:cubicBezTo>
                <a:lnTo>
                  <a:pt x="1673" y="0"/>
                </a:lnTo>
                <a:lnTo>
                  <a:pt x="1705" y="0"/>
                </a:lnTo>
                <a:cubicBezTo>
                  <a:pt x="1750" y="0"/>
                  <a:pt x="1789" y="29"/>
                  <a:pt x="1801" y="72"/>
                </a:cubicBezTo>
                <a:lnTo>
                  <a:pt x="1825" y="152"/>
                </a:lnTo>
                <a:lnTo>
                  <a:pt x="1789" y="100"/>
                </a:lnTo>
                <a:lnTo>
                  <a:pt x="1821" y="124"/>
                </a:lnTo>
                <a:lnTo>
                  <a:pt x="1737" y="107"/>
                </a:lnTo>
                <a:lnTo>
                  <a:pt x="1769" y="99"/>
                </a:lnTo>
                <a:cubicBezTo>
                  <a:pt x="1777" y="97"/>
                  <a:pt x="1785" y="96"/>
                  <a:pt x="1793" y="96"/>
                </a:cubicBezTo>
                <a:lnTo>
                  <a:pt x="1817" y="96"/>
                </a:lnTo>
                <a:cubicBezTo>
                  <a:pt x="1848" y="96"/>
                  <a:pt x="1877" y="110"/>
                  <a:pt x="1896" y="134"/>
                </a:cubicBezTo>
                <a:lnTo>
                  <a:pt x="1928" y="174"/>
                </a:lnTo>
                <a:lnTo>
                  <a:pt x="1760" y="192"/>
                </a:lnTo>
                <a:lnTo>
                  <a:pt x="1792" y="128"/>
                </a:lnTo>
                <a:cubicBezTo>
                  <a:pt x="1795" y="122"/>
                  <a:pt x="1798" y="117"/>
                  <a:pt x="1801" y="112"/>
                </a:cubicBezTo>
                <a:lnTo>
                  <a:pt x="1825" y="80"/>
                </a:lnTo>
                <a:cubicBezTo>
                  <a:pt x="1854" y="42"/>
                  <a:pt x="1907" y="29"/>
                  <a:pt x="1950" y="51"/>
                </a:cubicBezTo>
                <a:lnTo>
                  <a:pt x="1982" y="67"/>
                </a:lnTo>
                <a:cubicBezTo>
                  <a:pt x="2004" y="78"/>
                  <a:pt x="2021" y="97"/>
                  <a:pt x="2030" y="119"/>
                </a:cubicBezTo>
                <a:lnTo>
                  <a:pt x="2062" y="199"/>
                </a:lnTo>
                <a:lnTo>
                  <a:pt x="2029" y="156"/>
                </a:lnTo>
                <a:lnTo>
                  <a:pt x="2061" y="180"/>
                </a:lnTo>
                <a:cubicBezTo>
                  <a:pt x="2069" y="186"/>
                  <a:pt x="2076" y="193"/>
                  <a:pt x="2081" y="200"/>
                </a:cubicBezTo>
                <a:lnTo>
                  <a:pt x="2105" y="232"/>
                </a:lnTo>
                <a:lnTo>
                  <a:pt x="2050" y="195"/>
                </a:lnTo>
                <a:lnTo>
                  <a:pt x="2082" y="203"/>
                </a:lnTo>
                <a:lnTo>
                  <a:pt x="2013" y="211"/>
                </a:lnTo>
                <a:lnTo>
                  <a:pt x="2045" y="195"/>
                </a:lnTo>
                <a:lnTo>
                  <a:pt x="1996" y="249"/>
                </a:lnTo>
                <a:lnTo>
                  <a:pt x="2020" y="185"/>
                </a:lnTo>
                <a:cubicBezTo>
                  <a:pt x="2027" y="167"/>
                  <a:pt x="2038" y="152"/>
                  <a:pt x="2053" y="140"/>
                </a:cubicBezTo>
                <a:lnTo>
                  <a:pt x="2085" y="116"/>
                </a:lnTo>
                <a:lnTo>
                  <a:pt x="2067" y="134"/>
                </a:lnTo>
                <a:lnTo>
                  <a:pt x="2099" y="94"/>
                </a:lnTo>
                <a:cubicBezTo>
                  <a:pt x="2118" y="70"/>
                  <a:pt x="2147" y="56"/>
                  <a:pt x="2177" y="56"/>
                </a:cubicBezTo>
                <a:lnTo>
                  <a:pt x="2201" y="56"/>
                </a:lnTo>
                <a:lnTo>
                  <a:pt x="2157" y="67"/>
                </a:lnTo>
                <a:lnTo>
                  <a:pt x="2189" y="51"/>
                </a:lnTo>
                <a:cubicBezTo>
                  <a:pt x="2227" y="32"/>
                  <a:pt x="2274" y="39"/>
                  <a:pt x="2304" y="70"/>
                </a:cubicBezTo>
                <a:lnTo>
                  <a:pt x="2336" y="102"/>
                </a:lnTo>
                <a:lnTo>
                  <a:pt x="2297" y="78"/>
                </a:lnTo>
                <a:lnTo>
                  <a:pt x="2321" y="86"/>
                </a:lnTo>
                <a:cubicBezTo>
                  <a:pt x="2326" y="87"/>
                  <a:pt x="2330" y="89"/>
                  <a:pt x="2334" y="91"/>
                </a:cubicBezTo>
                <a:lnTo>
                  <a:pt x="2366" y="107"/>
                </a:lnTo>
                <a:lnTo>
                  <a:pt x="2297" y="99"/>
                </a:lnTo>
                <a:lnTo>
                  <a:pt x="2329" y="91"/>
                </a:lnTo>
                <a:lnTo>
                  <a:pt x="2268" y="137"/>
                </a:lnTo>
                <a:lnTo>
                  <a:pt x="2292" y="97"/>
                </a:lnTo>
                <a:cubicBezTo>
                  <a:pt x="2309" y="69"/>
                  <a:pt x="2338" y="51"/>
                  <a:pt x="2371" y="49"/>
                </a:cubicBezTo>
                <a:cubicBezTo>
                  <a:pt x="2403" y="46"/>
                  <a:pt x="2435" y="60"/>
                  <a:pt x="2456" y="86"/>
                </a:cubicBezTo>
                <a:lnTo>
                  <a:pt x="2488" y="126"/>
                </a:lnTo>
                <a:lnTo>
                  <a:pt x="2409" y="88"/>
                </a:lnTo>
                <a:lnTo>
                  <a:pt x="2441" y="88"/>
                </a:lnTo>
                <a:lnTo>
                  <a:pt x="2473" y="88"/>
                </a:lnTo>
                <a:lnTo>
                  <a:pt x="2497" y="88"/>
                </a:lnTo>
                <a:lnTo>
                  <a:pt x="2529" y="88"/>
                </a:lnTo>
                <a:cubicBezTo>
                  <a:pt x="2538" y="88"/>
                  <a:pt x="2546" y="89"/>
                  <a:pt x="2554" y="91"/>
                </a:cubicBezTo>
                <a:lnTo>
                  <a:pt x="2586" y="99"/>
                </a:lnTo>
                <a:cubicBezTo>
                  <a:pt x="2603" y="104"/>
                  <a:pt x="2619" y="113"/>
                  <a:pt x="2632" y="126"/>
                </a:cubicBezTo>
                <a:lnTo>
                  <a:pt x="2656" y="150"/>
                </a:lnTo>
                <a:lnTo>
                  <a:pt x="2645" y="140"/>
                </a:lnTo>
                <a:lnTo>
                  <a:pt x="2677" y="164"/>
                </a:lnTo>
                <a:cubicBezTo>
                  <a:pt x="2694" y="177"/>
                  <a:pt x="2706" y="194"/>
                  <a:pt x="2712" y="213"/>
                </a:cubicBezTo>
                <a:lnTo>
                  <a:pt x="2744" y="309"/>
                </a:lnTo>
                <a:lnTo>
                  <a:pt x="2720" y="270"/>
                </a:lnTo>
                <a:lnTo>
                  <a:pt x="2744" y="294"/>
                </a:lnTo>
                <a:lnTo>
                  <a:pt x="2629" y="275"/>
                </a:lnTo>
                <a:lnTo>
                  <a:pt x="2661" y="259"/>
                </a:lnTo>
                <a:cubicBezTo>
                  <a:pt x="2675" y="252"/>
                  <a:pt x="2690" y="248"/>
                  <a:pt x="2705" y="248"/>
                </a:cubicBezTo>
                <a:lnTo>
                  <a:pt x="2737" y="248"/>
                </a:lnTo>
                <a:lnTo>
                  <a:pt x="2706" y="254"/>
                </a:lnTo>
                <a:lnTo>
                  <a:pt x="2730" y="246"/>
                </a:lnTo>
                <a:cubicBezTo>
                  <a:pt x="2770" y="232"/>
                  <a:pt x="2813" y="245"/>
                  <a:pt x="2840" y="278"/>
                </a:cubicBezTo>
                <a:lnTo>
                  <a:pt x="2872" y="318"/>
                </a:lnTo>
                <a:lnTo>
                  <a:pt x="2723" y="310"/>
                </a:lnTo>
                <a:lnTo>
                  <a:pt x="2755" y="278"/>
                </a:lnTo>
                <a:cubicBezTo>
                  <a:pt x="2782" y="251"/>
                  <a:pt x="2821" y="242"/>
                  <a:pt x="2857" y="254"/>
                </a:cubicBezTo>
                <a:lnTo>
                  <a:pt x="2881" y="262"/>
                </a:lnTo>
                <a:lnTo>
                  <a:pt x="2771" y="294"/>
                </a:lnTo>
                <a:lnTo>
                  <a:pt x="2803" y="254"/>
                </a:lnTo>
                <a:lnTo>
                  <a:pt x="2835" y="214"/>
                </a:lnTo>
                <a:cubicBezTo>
                  <a:pt x="2865" y="177"/>
                  <a:pt x="2916" y="166"/>
                  <a:pt x="2958" y="187"/>
                </a:cubicBezTo>
                <a:lnTo>
                  <a:pt x="2990" y="203"/>
                </a:lnTo>
                <a:lnTo>
                  <a:pt x="2945" y="192"/>
                </a:lnTo>
                <a:lnTo>
                  <a:pt x="2969" y="192"/>
                </a:lnTo>
                <a:cubicBezTo>
                  <a:pt x="3003" y="192"/>
                  <a:pt x="3034" y="209"/>
                  <a:pt x="3053" y="237"/>
                </a:cubicBezTo>
                <a:lnTo>
                  <a:pt x="3085" y="285"/>
                </a:lnTo>
                <a:lnTo>
                  <a:pt x="2931" y="270"/>
                </a:lnTo>
                <a:lnTo>
                  <a:pt x="2963" y="238"/>
                </a:lnTo>
                <a:cubicBezTo>
                  <a:pt x="2990" y="211"/>
                  <a:pt x="3029" y="202"/>
                  <a:pt x="3065" y="214"/>
                </a:cubicBezTo>
                <a:lnTo>
                  <a:pt x="3089" y="222"/>
                </a:lnTo>
                <a:cubicBezTo>
                  <a:pt x="3104" y="227"/>
                  <a:pt x="3117" y="235"/>
                  <a:pt x="3128" y="246"/>
                </a:cubicBezTo>
                <a:lnTo>
                  <a:pt x="3160" y="278"/>
                </a:lnTo>
                <a:lnTo>
                  <a:pt x="3065" y="251"/>
                </a:lnTo>
                <a:lnTo>
                  <a:pt x="3097" y="243"/>
                </a:lnTo>
                <a:lnTo>
                  <a:pt x="3032" y="296"/>
                </a:lnTo>
                <a:lnTo>
                  <a:pt x="3056" y="248"/>
                </a:lnTo>
                <a:cubicBezTo>
                  <a:pt x="3073" y="214"/>
                  <a:pt x="3108" y="192"/>
                  <a:pt x="3145" y="192"/>
                </a:cubicBezTo>
                <a:cubicBezTo>
                  <a:pt x="3183" y="192"/>
                  <a:pt x="3218" y="214"/>
                  <a:pt x="3235" y="248"/>
                </a:cubicBezTo>
                <a:lnTo>
                  <a:pt x="3267" y="312"/>
                </a:lnTo>
                <a:lnTo>
                  <a:pt x="3222" y="267"/>
                </a:lnTo>
                <a:lnTo>
                  <a:pt x="3254" y="283"/>
                </a:lnTo>
                <a:lnTo>
                  <a:pt x="3209" y="272"/>
                </a:lnTo>
                <a:lnTo>
                  <a:pt x="3233" y="272"/>
                </a:lnTo>
                <a:cubicBezTo>
                  <a:pt x="3267" y="272"/>
                  <a:pt x="3298" y="289"/>
                  <a:pt x="3317" y="317"/>
                </a:cubicBezTo>
                <a:lnTo>
                  <a:pt x="3349" y="365"/>
                </a:lnTo>
                <a:cubicBezTo>
                  <a:pt x="3353" y="372"/>
                  <a:pt x="3357" y="379"/>
                  <a:pt x="3359" y="386"/>
                </a:cubicBezTo>
                <a:lnTo>
                  <a:pt x="3391" y="474"/>
                </a:lnTo>
                <a:lnTo>
                  <a:pt x="3217" y="448"/>
                </a:lnTo>
                <a:lnTo>
                  <a:pt x="3241" y="416"/>
                </a:lnTo>
                <a:cubicBezTo>
                  <a:pt x="3260" y="391"/>
                  <a:pt x="3290" y="376"/>
                  <a:pt x="3321" y="376"/>
                </a:cubicBezTo>
                <a:lnTo>
                  <a:pt x="3353" y="376"/>
                </a:lnTo>
                <a:cubicBezTo>
                  <a:pt x="3369" y="376"/>
                  <a:pt x="3384" y="380"/>
                  <a:pt x="3398" y="387"/>
                </a:cubicBezTo>
                <a:lnTo>
                  <a:pt x="3430" y="403"/>
                </a:lnTo>
                <a:lnTo>
                  <a:pt x="3291" y="458"/>
                </a:lnTo>
                <a:lnTo>
                  <a:pt x="3323" y="370"/>
                </a:lnTo>
                <a:cubicBezTo>
                  <a:pt x="3334" y="341"/>
                  <a:pt x="3357" y="319"/>
                  <a:pt x="3386" y="309"/>
                </a:cubicBezTo>
                <a:cubicBezTo>
                  <a:pt x="3415" y="300"/>
                  <a:pt x="3447" y="304"/>
                  <a:pt x="3473" y="321"/>
                </a:cubicBezTo>
                <a:lnTo>
                  <a:pt x="3497" y="337"/>
                </a:lnTo>
                <a:cubicBezTo>
                  <a:pt x="3510" y="346"/>
                  <a:pt x="3521" y="357"/>
                  <a:pt x="3528" y="371"/>
                </a:cubicBezTo>
                <a:lnTo>
                  <a:pt x="3560" y="427"/>
                </a:lnTo>
                <a:lnTo>
                  <a:pt x="3413" y="396"/>
                </a:lnTo>
                <a:lnTo>
                  <a:pt x="3445" y="372"/>
                </a:lnTo>
                <a:cubicBezTo>
                  <a:pt x="3472" y="353"/>
                  <a:pt x="3506" y="347"/>
                  <a:pt x="3537" y="358"/>
                </a:cubicBezTo>
                <a:lnTo>
                  <a:pt x="3561" y="366"/>
                </a:lnTo>
                <a:cubicBezTo>
                  <a:pt x="3571" y="369"/>
                  <a:pt x="3581" y="374"/>
                  <a:pt x="3589" y="380"/>
                </a:cubicBezTo>
                <a:lnTo>
                  <a:pt x="3621" y="404"/>
                </a:lnTo>
                <a:lnTo>
                  <a:pt x="3483" y="422"/>
                </a:lnTo>
                <a:lnTo>
                  <a:pt x="3515" y="382"/>
                </a:lnTo>
                <a:cubicBezTo>
                  <a:pt x="3538" y="353"/>
                  <a:pt x="3575" y="340"/>
                  <a:pt x="3611" y="346"/>
                </a:cubicBezTo>
                <a:cubicBezTo>
                  <a:pt x="3647" y="352"/>
                  <a:pt x="3677" y="378"/>
                  <a:pt x="3688" y="413"/>
                </a:cubicBezTo>
                <a:lnTo>
                  <a:pt x="3712" y="485"/>
                </a:lnTo>
                <a:lnTo>
                  <a:pt x="3744" y="581"/>
                </a:lnTo>
                <a:lnTo>
                  <a:pt x="3571" y="550"/>
                </a:lnTo>
                <a:lnTo>
                  <a:pt x="3603" y="510"/>
                </a:lnTo>
                <a:lnTo>
                  <a:pt x="3620" y="481"/>
                </a:lnTo>
                <a:cubicBezTo>
                  <a:pt x="3642" y="443"/>
                  <a:pt x="3687" y="425"/>
                  <a:pt x="3730" y="435"/>
                </a:cubicBezTo>
                <a:lnTo>
                  <a:pt x="3762" y="443"/>
                </a:lnTo>
                <a:cubicBezTo>
                  <a:pt x="3775" y="447"/>
                  <a:pt x="3787" y="452"/>
                  <a:pt x="3797" y="460"/>
                </a:cubicBezTo>
                <a:lnTo>
                  <a:pt x="3829" y="484"/>
                </a:lnTo>
                <a:lnTo>
                  <a:pt x="3849" y="497"/>
                </a:lnTo>
                <a:lnTo>
                  <a:pt x="3870" y="507"/>
                </a:lnTo>
                <a:lnTo>
                  <a:pt x="3765" y="516"/>
                </a:lnTo>
                <a:lnTo>
                  <a:pt x="3797" y="492"/>
                </a:lnTo>
                <a:cubicBezTo>
                  <a:pt x="3806" y="486"/>
                  <a:pt x="3816" y="481"/>
                  <a:pt x="3826" y="478"/>
                </a:cubicBezTo>
                <a:lnTo>
                  <a:pt x="3850" y="470"/>
                </a:lnTo>
                <a:lnTo>
                  <a:pt x="3811" y="494"/>
                </a:lnTo>
                <a:lnTo>
                  <a:pt x="3843" y="462"/>
                </a:lnTo>
                <a:cubicBezTo>
                  <a:pt x="3873" y="431"/>
                  <a:pt x="3920" y="424"/>
                  <a:pt x="3958" y="443"/>
                </a:cubicBezTo>
                <a:lnTo>
                  <a:pt x="3990" y="459"/>
                </a:lnTo>
                <a:cubicBezTo>
                  <a:pt x="3996" y="462"/>
                  <a:pt x="4001" y="465"/>
                  <a:pt x="4005" y="468"/>
                </a:cubicBezTo>
                <a:lnTo>
                  <a:pt x="4037" y="492"/>
                </a:lnTo>
                <a:cubicBezTo>
                  <a:pt x="4054" y="505"/>
                  <a:pt x="4066" y="522"/>
                  <a:pt x="4072" y="541"/>
                </a:cubicBezTo>
                <a:lnTo>
                  <a:pt x="4096" y="613"/>
                </a:lnTo>
                <a:lnTo>
                  <a:pt x="4026" y="547"/>
                </a:lnTo>
                <a:lnTo>
                  <a:pt x="4058" y="555"/>
                </a:lnTo>
                <a:lnTo>
                  <a:pt x="3989" y="563"/>
                </a:lnTo>
                <a:lnTo>
                  <a:pt x="4021" y="547"/>
                </a:lnTo>
                <a:cubicBezTo>
                  <a:pt x="4064" y="525"/>
                  <a:pt x="4116" y="538"/>
                  <a:pt x="4145" y="576"/>
                </a:cubicBezTo>
                <a:lnTo>
                  <a:pt x="4169" y="608"/>
                </a:lnTo>
                <a:lnTo>
                  <a:pt x="4045" y="579"/>
                </a:lnTo>
                <a:lnTo>
                  <a:pt x="4077" y="563"/>
                </a:lnTo>
                <a:cubicBezTo>
                  <a:pt x="4105" y="549"/>
                  <a:pt x="4138" y="549"/>
                  <a:pt x="4166" y="563"/>
                </a:cubicBezTo>
                <a:lnTo>
                  <a:pt x="4198" y="579"/>
                </a:lnTo>
                <a:cubicBezTo>
                  <a:pt x="4221" y="590"/>
                  <a:pt x="4238" y="610"/>
                  <a:pt x="4247" y="633"/>
                </a:cubicBezTo>
                <a:lnTo>
                  <a:pt x="4271" y="697"/>
                </a:lnTo>
                <a:lnTo>
                  <a:pt x="4086" y="692"/>
                </a:lnTo>
                <a:lnTo>
                  <a:pt x="4118" y="620"/>
                </a:lnTo>
                <a:cubicBezTo>
                  <a:pt x="4129" y="595"/>
                  <a:pt x="4150" y="576"/>
                  <a:pt x="4176" y="566"/>
                </a:cubicBezTo>
                <a:cubicBezTo>
                  <a:pt x="4201" y="557"/>
                  <a:pt x="4230" y="559"/>
                  <a:pt x="4254" y="571"/>
                </a:cubicBezTo>
                <a:lnTo>
                  <a:pt x="4286" y="587"/>
                </a:lnTo>
                <a:lnTo>
                  <a:pt x="4145" y="650"/>
                </a:lnTo>
                <a:lnTo>
                  <a:pt x="4169" y="562"/>
                </a:lnTo>
                <a:cubicBezTo>
                  <a:pt x="4183" y="510"/>
                  <a:pt x="4237" y="478"/>
                  <a:pt x="4290" y="491"/>
                </a:cubicBezTo>
                <a:lnTo>
                  <a:pt x="4322" y="499"/>
                </a:lnTo>
                <a:cubicBezTo>
                  <a:pt x="4343" y="505"/>
                  <a:pt x="4362" y="517"/>
                  <a:pt x="4376" y="534"/>
                </a:cubicBezTo>
                <a:lnTo>
                  <a:pt x="4408" y="574"/>
                </a:lnTo>
                <a:lnTo>
                  <a:pt x="4298" y="542"/>
                </a:lnTo>
                <a:lnTo>
                  <a:pt x="4322" y="534"/>
                </a:lnTo>
                <a:cubicBezTo>
                  <a:pt x="4340" y="528"/>
                  <a:pt x="4359" y="527"/>
                  <a:pt x="4378" y="531"/>
                </a:cubicBezTo>
                <a:lnTo>
                  <a:pt x="4410" y="539"/>
                </a:lnTo>
                <a:lnTo>
                  <a:pt x="4361" y="539"/>
                </a:lnTo>
                <a:lnTo>
                  <a:pt x="4393" y="531"/>
                </a:lnTo>
                <a:cubicBezTo>
                  <a:pt x="4416" y="526"/>
                  <a:pt x="4441" y="528"/>
                  <a:pt x="4462" y="539"/>
                </a:cubicBezTo>
                <a:lnTo>
                  <a:pt x="4494" y="555"/>
                </a:lnTo>
                <a:cubicBezTo>
                  <a:pt x="4517" y="566"/>
                  <a:pt x="4534" y="586"/>
                  <a:pt x="4543" y="609"/>
                </a:cubicBezTo>
                <a:lnTo>
                  <a:pt x="4567" y="673"/>
                </a:lnTo>
                <a:lnTo>
                  <a:pt x="4413" y="628"/>
                </a:lnTo>
                <a:lnTo>
                  <a:pt x="4445" y="604"/>
                </a:lnTo>
                <a:lnTo>
                  <a:pt x="4422" y="629"/>
                </a:lnTo>
                <a:lnTo>
                  <a:pt x="4454" y="581"/>
                </a:lnTo>
                <a:cubicBezTo>
                  <a:pt x="4473" y="552"/>
                  <a:pt x="4506" y="536"/>
                  <a:pt x="4540" y="536"/>
                </a:cubicBezTo>
                <a:cubicBezTo>
                  <a:pt x="4574" y="537"/>
                  <a:pt x="4606" y="556"/>
                  <a:pt x="4623" y="585"/>
                </a:cubicBezTo>
                <a:lnTo>
                  <a:pt x="4647" y="625"/>
                </a:lnTo>
                <a:lnTo>
                  <a:pt x="4606" y="587"/>
                </a:lnTo>
                <a:lnTo>
                  <a:pt x="4638" y="603"/>
                </a:lnTo>
                <a:lnTo>
                  <a:pt x="4569" y="595"/>
                </a:lnTo>
                <a:lnTo>
                  <a:pt x="4601" y="587"/>
                </a:lnTo>
                <a:lnTo>
                  <a:pt x="4540" y="633"/>
                </a:lnTo>
                <a:lnTo>
                  <a:pt x="4564" y="593"/>
                </a:lnTo>
                <a:cubicBezTo>
                  <a:pt x="4570" y="582"/>
                  <a:pt x="4579" y="572"/>
                  <a:pt x="4589" y="564"/>
                </a:cubicBezTo>
                <a:lnTo>
                  <a:pt x="4621" y="540"/>
                </a:lnTo>
                <a:cubicBezTo>
                  <a:pt x="4652" y="518"/>
                  <a:pt x="4692" y="514"/>
                  <a:pt x="4726" y="531"/>
                </a:cubicBezTo>
                <a:lnTo>
                  <a:pt x="4758" y="547"/>
                </a:lnTo>
                <a:cubicBezTo>
                  <a:pt x="4775" y="556"/>
                  <a:pt x="4789" y="569"/>
                  <a:pt x="4799" y="585"/>
                </a:cubicBezTo>
                <a:lnTo>
                  <a:pt x="4823" y="625"/>
                </a:lnTo>
                <a:lnTo>
                  <a:pt x="4643" y="642"/>
                </a:lnTo>
                <a:lnTo>
                  <a:pt x="4675" y="554"/>
                </a:lnTo>
                <a:cubicBezTo>
                  <a:pt x="4688" y="520"/>
                  <a:pt x="4718" y="496"/>
                  <a:pt x="4753" y="490"/>
                </a:cubicBezTo>
                <a:cubicBezTo>
                  <a:pt x="4789" y="484"/>
                  <a:pt x="4825" y="498"/>
                  <a:pt x="4848" y="526"/>
                </a:cubicBezTo>
                <a:lnTo>
                  <a:pt x="4880" y="566"/>
                </a:lnTo>
                <a:lnTo>
                  <a:pt x="4833" y="534"/>
                </a:lnTo>
                <a:lnTo>
                  <a:pt x="4857" y="542"/>
                </a:lnTo>
                <a:cubicBezTo>
                  <a:pt x="4872" y="547"/>
                  <a:pt x="4885" y="555"/>
                  <a:pt x="4896" y="566"/>
                </a:cubicBezTo>
                <a:lnTo>
                  <a:pt x="4928" y="598"/>
                </a:lnTo>
                <a:lnTo>
                  <a:pt x="4833" y="571"/>
                </a:lnTo>
                <a:lnTo>
                  <a:pt x="4865" y="563"/>
                </a:lnTo>
                <a:lnTo>
                  <a:pt x="4897" y="555"/>
                </a:lnTo>
                <a:cubicBezTo>
                  <a:pt x="4943" y="544"/>
                  <a:pt x="4990" y="566"/>
                  <a:pt x="5011" y="608"/>
                </a:cubicBezTo>
                <a:lnTo>
                  <a:pt x="5035" y="656"/>
                </a:lnTo>
                <a:lnTo>
                  <a:pt x="4970" y="603"/>
                </a:lnTo>
                <a:lnTo>
                  <a:pt x="5002" y="611"/>
                </a:lnTo>
                <a:cubicBezTo>
                  <a:pt x="5015" y="615"/>
                  <a:pt x="5027" y="620"/>
                  <a:pt x="5037" y="628"/>
                </a:cubicBezTo>
                <a:lnTo>
                  <a:pt x="5069" y="652"/>
                </a:lnTo>
                <a:cubicBezTo>
                  <a:pt x="5073" y="655"/>
                  <a:pt x="5077" y="658"/>
                  <a:pt x="5080" y="662"/>
                </a:cubicBezTo>
                <a:lnTo>
                  <a:pt x="5104" y="686"/>
                </a:lnTo>
                <a:lnTo>
                  <a:pt x="5009" y="659"/>
                </a:lnTo>
                <a:lnTo>
                  <a:pt x="5041" y="651"/>
                </a:lnTo>
                <a:lnTo>
                  <a:pt x="5005" y="668"/>
                </a:lnTo>
                <a:lnTo>
                  <a:pt x="5037" y="644"/>
                </a:lnTo>
                <a:lnTo>
                  <a:pt x="5003" y="693"/>
                </a:lnTo>
                <a:lnTo>
                  <a:pt x="5027" y="621"/>
                </a:lnTo>
                <a:cubicBezTo>
                  <a:pt x="5037" y="590"/>
                  <a:pt x="5061" y="567"/>
                  <a:pt x="5092" y="557"/>
                </a:cubicBezTo>
                <a:cubicBezTo>
                  <a:pt x="5122" y="547"/>
                  <a:pt x="5156" y="553"/>
                  <a:pt x="5181" y="572"/>
                </a:cubicBezTo>
                <a:lnTo>
                  <a:pt x="5213" y="596"/>
                </a:lnTo>
                <a:lnTo>
                  <a:pt x="5178" y="579"/>
                </a:lnTo>
                <a:lnTo>
                  <a:pt x="5210" y="587"/>
                </a:lnTo>
                <a:lnTo>
                  <a:pt x="5154" y="590"/>
                </a:lnTo>
                <a:lnTo>
                  <a:pt x="5178" y="582"/>
                </a:lnTo>
                <a:cubicBezTo>
                  <a:pt x="5196" y="576"/>
                  <a:pt x="5215" y="575"/>
                  <a:pt x="5234" y="579"/>
                </a:cubicBezTo>
                <a:lnTo>
                  <a:pt x="5266" y="587"/>
                </a:lnTo>
                <a:lnTo>
                  <a:pt x="5197" y="595"/>
                </a:lnTo>
                <a:lnTo>
                  <a:pt x="5229" y="579"/>
                </a:lnTo>
                <a:cubicBezTo>
                  <a:pt x="5267" y="560"/>
                  <a:pt x="5314" y="567"/>
                  <a:pt x="5344" y="598"/>
                </a:cubicBezTo>
                <a:lnTo>
                  <a:pt x="5368" y="622"/>
                </a:lnTo>
                <a:cubicBezTo>
                  <a:pt x="5376" y="629"/>
                  <a:pt x="5382" y="638"/>
                  <a:pt x="5387" y="648"/>
                </a:cubicBezTo>
                <a:lnTo>
                  <a:pt x="5419" y="712"/>
                </a:lnTo>
                <a:lnTo>
                  <a:pt x="5246" y="701"/>
                </a:lnTo>
                <a:lnTo>
                  <a:pt x="5278" y="653"/>
                </a:lnTo>
                <a:cubicBezTo>
                  <a:pt x="5288" y="639"/>
                  <a:pt x="5301" y="627"/>
                  <a:pt x="5317" y="619"/>
                </a:cubicBezTo>
                <a:lnTo>
                  <a:pt x="5349" y="603"/>
                </a:lnTo>
                <a:cubicBezTo>
                  <a:pt x="5363" y="596"/>
                  <a:pt x="5378" y="592"/>
                  <a:pt x="5393" y="592"/>
                </a:cubicBezTo>
                <a:lnTo>
                  <a:pt x="5417" y="592"/>
                </a:lnTo>
                <a:cubicBezTo>
                  <a:pt x="5460" y="592"/>
                  <a:pt x="5497" y="619"/>
                  <a:pt x="5511" y="658"/>
                </a:cubicBezTo>
                <a:lnTo>
                  <a:pt x="5543" y="746"/>
                </a:lnTo>
                <a:lnTo>
                  <a:pt x="5355" y="746"/>
                </a:lnTo>
                <a:lnTo>
                  <a:pt x="5387" y="658"/>
                </a:lnTo>
                <a:cubicBezTo>
                  <a:pt x="5395" y="638"/>
                  <a:pt x="5408" y="621"/>
                  <a:pt x="5426" y="609"/>
                </a:cubicBezTo>
                <a:lnTo>
                  <a:pt x="5450" y="593"/>
                </a:lnTo>
                <a:cubicBezTo>
                  <a:pt x="5466" y="582"/>
                  <a:pt x="5486" y="576"/>
                  <a:pt x="5505" y="576"/>
                </a:cubicBezTo>
                <a:lnTo>
                  <a:pt x="5537" y="576"/>
                </a:lnTo>
                <a:lnTo>
                  <a:pt x="5513" y="579"/>
                </a:lnTo>
                <a:lnTo>
                  <a:pt x="5545" y="571"/>
                </a:lnTo>
                <a:cubicBezTo>
                  <a:pt x="5579" y="563"/>
                  <a:pt x="5615" y="573"/>
                  <a:pt x="5640" y="598"/>
                </a:cubicBezTo>
                <a:lnTo>
                  <a:pt x="5664" y="622"/>
                </a:lnTo>
                <a:cubicBezTo>
                  <a:pt x="5673" y="630"/>
                  <a:pt x="5680" y="641"/>
                  <a:pt x="5685" y="652"/>
                </a:cubicBezTo>
                <a:lnTo>
                  <a:pt x="5717" y="724"/>
                </a:lnTo>
                <a:lnTo>
                  <a:pt x="5601" y="667"/>
                </a:lnTo>
                <a:lnTo>
                  <a:pt x="5633" y="659"/>
                </a:lnTo>
                <a:cubicBezTo>
                  <a:pt x="5652" y="655"/>
                  <a:pt x="5671" y="656"/>
                  <a:pt x="5689" y="662"/>
                </a:cubicBezTo>
                <a:lnTo>
                  <a:pt x="5713" y="670"/>
                </a:lnTo>
                <a:lnTo>
                  <a:pt x="5621" y="684"/>
                </a:lnTo>
                <a:lnTo>
                  <a:pt x="5653" y="660"/>
                </a:lnTo>
                <a:cubicBezTo>
                  <a:pt x="5684" y="638"/>
                  <a:pt x="5724" y="634"/>
                  <a:pt x="5758" y="651"/>
                </a:cubicBezTo>
                <a:lnTo>
                  <a:pt x="5790" y="667"/>
                </a:lnTo>
                <a:cubicBezTo>
                  <a:pt x="5800" y="672"/>
                  <a:pt x="5809" y="678"/>
                  <a:pt x="5816" y="686"/>
                </a:cubicBezTo>
                <a:lnTo>
                  <a:pt x="5840" y="710"/>
                </a:lnTo>
                <a:lnTo>
                  <a:pt x="5699" y="710"/>
                </a:lnTo>
                <a:lnTo>
                  <a:pt x="5731" y="678"/>
                </a:lnTo>
                <a:cubicBezTo>
                  <a:pt x="5738" y="670"/>
                  <a:pt x="5747" y="664"/>
                  <a:pt x="5757" y="659"/>
                </a:cubicBezTo>
                <a:lnTo>
                  <a:pt x="5789" y="643"/>
                </a:lnTo>
                <a:cubicBezTo>
                  <a:pt x="5831" y="622"/>
                  <a:pt x="5882" y="633"/>
                  <a:pt x="5912" y="670"/>
                </a:cubicBezTo>
                <a:lnTo>
                  <a:pt x="5944" y="710"/>
                </a:lnTo>
                <a:lnTo>
                  <a:pt x="5865" y="672"/>
                </a:lnTo>
                <a:lnTo>
                  <a:pt x="5889" y="672"/>
                </a:lnTo>
                <a:lnTo>
                  <a:pt x="5845" y="683"/>
                </a:lnTo>
                <a:lnTo>
                  <a:pt x="5877" y="667"/>
                </a:lnTo>
                <a:cubicBezTo>
                  <a:pt x="5891" y="660"/>
                  <a:pt x="5906" y="656"/>
                  <a:pt x="5921" y="656"/>
                </a:cubicBezTo>
                <a:lnTo>
                  <a:pt x="5953" y="656"/>
                </a:lnTo>
                <a:lnTo>
                  <a:pt x="5868" y="705"/>
                </a:lnTo>
                <a:lnTo>
                  <a:pt x="5892" y="665"/>
                </a:lnTo>
                <a:cubicBezTo>
                  <a:pt x="5902" y="649"/>
                  <a:pt x="5916" y="636"/>
                  <a:pt x="5933" y="627"/>
                </a:cubicBezTo>
                <a:lnTo>
                  <a:pt x="5965" y="611"/>
                </a:lnTo>
                <a:cubicBezTo>
                  <a:pt x="6014" y="586"/>
                  <a:pt x="6074" y="606"/>
                  <a:pt x="6099" y="656"/>
                </a:cubicBezTo>
                <a:cubicBezTo>
                  <a:pt x="6124" y="705"/>
                  <a:pt x="6104" y="765"/>
                  <a:pt x="6054" y="790"/>
                </a:cubicBezTo>
                <a:lnTo>
                  <a:pt x="6022" y="806"/>
                </a:lnTo>
                <a:lnTo>
                  <a:pt x="6063" y="768"/>
                </a:lnTo>
                <a:lnTo>
                  <a:pt x="6039" y="808"/>
                </a:lnTo>
                <a:cubicBezTo>
                  <a:pt x="6021" y="838"/>
                  <a:pt x="5989" y="856"/>
                  <a:pt x="5953" y="856"/>
                </a:cubicBezTo>
                <a:lnTo>
                  <a:pt x="5921" y="856"/>
                </a:lnTo>
                <a:lnTo>
                  <a:pt x="5966" y="846"/>
                </a:lnTo>
                <a:lnTo>
                  <a:pt x="5934" y="862"/>
                </a:lnTo>
                <a:cubicBezTo>
                  <a:pt x="5920" y="869"/>
                  <a:pt x="5905" y="872"/>
                  <a:pt x="5889" y="872"/>
                </a:cubicBezTo>
                <a:lnTo>
                  <a:pt x="5865" y="872"/>
                </a:lnTo>
                <a:cubicBezTo>
                  <a:pt x="5835" y="872"/>
                  <a:pt x="5806" y="859"/>
                  <a:pt x="5787" y="835"/>
                </a:cubicBezTo>
                <a:lnTo>
                  <a:pt x="5755" y="795"/>
                </a:lnTo>
                <a:lnTo>
                  <a:pt x="5878" y="822"/>
                </a:lnTo>
                <a:lnTo>
                  <a:pt x="5846" y="838"/>
                </a:lnTo>
                <a:lnTo>
                  <a:pt x="5872" y="819"/>
                </a:lnTo>
                <a:lnTo>
                  <a:pt x="5840" y="851"/>
                </a:lnTo>
                <a:cubicBezTo>
                  <a:pt x="5801" y="890"/>
                  <a:pt x="5738" y="890"/>
                  <a:pt x="5699" y="851"/>
                </a:cubicBezTo>
                <a:lnTo>
                  <a:pt x="5675" y="827"/>
                </a:lnTo>
                <a:lnTo>
                  <a:pt x="5701" y="846"/>
                </a:lnTo>
                <a:lnTo>
                  <a:pt x="5669" y="830"/>
                </a:lnTo>
                <a:lnTo>
                  <a:pt x="5773" y="820"/>
                </a:lnTo>
                <a:lnTo>
                  <a:pt x="5741" y="844"/>
                </a:lnTo>
                <a:cubicBezTo>
                  <a:pt x="5715" y="864"/>
                  <a:pt x="5681" y="870"/>
                  <a:pt x="5650" y="859"/>
                </a:cubicBezTo>
                <a:lnTo>
                  <a:pt x="5626" y="851"/>
                </a:lnTo>
                <a:lnTo>
                  <a:pt x="5682" y="853"/>
                </a:lnTo>
                <a:lnTo>
                  <a:pt x="5650" y="861"/>
                </a:lnTo>
                <a:cubicBezTo>
                  <a:pt x="5603" y="873"/>
                  <a:pt x="5554" y="849"/>
                  <a:pt x="5534" y="805"/>
                </a:cubicBezTo>
                <a:lnTo>
                  <a:pt x="5502" y="733"/>
                </a:lnTo>
                <a:lnTo>
                  <a:pt x="5523" y="763"/>
                </a:lnTo>
                <a:lnTo>
                  <a:pt x="5499" y="739"/>
                </a:lnTo>
                <a:lnTo>
                  <a:pt x="5594" y="765"/>
                </a:lnTo>
                <a:lnTo>
                  <a:pt x="5562" y="773"/>
                </a:lnTo>
                <a:cubicBezTo>
                  <a:pt x="5554" y="775"/>
                  <a:pt x="5546" y="776"/>
                  <a:pt x="5537" y="776"/>
                </a:cubicBezTo>
                <a:lnTo>
                  <a:pt x="5505" y="776"/>
                </a:lnTo>
                <a:lnTo>
                  <a:pt x="5561" y="760"/>
                </a:lnTo>
                <a:lnTo>
                  <a:pt x="5537" y="776"/>
                </a:lnTo>
                <a:lnTo>
                  <a:pt x="5575" y="727"/>
                </a:lnTo>
                <a:lnTo>
                  <a:pt x="5543" y="815"/>
                </a:lnTo>
                <a:cubicBezTo>
                  <a:pt x="5529" y="854"/>
                  <a:pt x="5492" y="880"/>
                  <a:pt x="5449" y="880"/>
                </a:cubicBezTo>
                <a:cubicBezTo>
                  <a:pt x="5407" y="880"/>
                  <a:pt x="5370" y="854"/>
                  <a:pt x="5355" y="815"/>
                </a:cubicBezTo>
                <a:lnTo>
                  <a:pt x="5323" y="727"/>
                </a:lnTo>
                <a:lnTo>
                  <a:pt x="5417" y="792"/>
                </a:lnTo>
                <a:lnTo>
                  <a:pt x="5393" y="792"/>
                </a:lnTo>
                <a:lnTo>
                  <a:pt x="5438" y="782"/>
                </a:lnTo>
                <a:lnTo>
                  <a:pt x="5406" y="798"/>
                </a:lnTo>
                <a:lnTo>
                  <a:pt x="5445" y="764"/>
                </a:lnTo>
                <a:lnTo>
                  <a:pt x="5413" y="812"/>
                </a:lnTo>
                <a:cubicBezTo>
                  <a:pt x="5393" y="842"/>
                  <a:pt x="5359" y="858"/>
                  <a:pt x="5323" y="856"/>
                </a:cubicBezTo>
                <a:cubicBezTo>
                  <a:pt x="5288" y="854"/>
                  <a:pt x="5256" y="833"/>
                  <a:pt x="5240" y="801"/>
                </a:cubicBezTo>
                <a:lnTo>
                  <a:pt x="5208" y="737"/>
                </a:lnTo>
                <a:lnTo>
                  <a:pt x="5227" y="763"/>
                </a:lnTo>
                <a:lnTo>
                  <a:pt x="5203" y="739"/>
                </a:lnTo>
                <a:lnTo>
                  <a:pt x="5318" y="758"/>
                </a:lnTo>
                <a:lnTo>
                  <a:pt x="5286" y="774"/>
                </a:lnTo>
                <a:cubicBezTo>
                  <a:pt x="5265" y="785"/>
                  <a:pt x="5240" y="787"/>
                  <a:pt x="5217" y="781"/>
                </a:cubicBezTo>
                <a:lnTo>
                  <a:pt x="5185" y="773"/>
                </a:lnTo>
                <a:lnTo>
                  <a:pt x="5241" y="771"/>
                </a:lnTo>
                <a:lnTo>
                  <a:pt x="5217" y="779"/>
                </a:lnTo>
                <a:cubicBezTo>
                  <a:pt x="5199" y="785"/>
                  <a:pt x="5180" y="786"/>
                  <a:pt x="5161" y="781"/>
                </a:cubicBezTo>
                <a:lnTo>
                  <a:pt x="5129" y="773"/>
                </a:lnTo>
                <a:cubicBezTo>
                  <a:pt x="5116" y="770"/>
                  <a:pt x="5104" y="764"/>
                  <a:pt x="5093" y="756"/>
                </a:cubicBezTo>
                <a:lnTo>
                  <a:pt x="5061" y="732"/>
                </a:lnTo>
                <a:lnTo>
                  <a:pt x="5216" y="684"/>
                </a:lnTo>
                <a:lnTo>
                  <a:pt x="5192" y="756"/>
                </a:lnTo>
                <a:cubicBezTo>
                  <a:pt x="5186" y="775"/>
                  <a:pt x="5174" y="792"/>
                  <a:pt x="5157" y="804"/>
                </a:cubicBezTo>
                <a:lnTo>
                  <a:pt x="5125" y="828"/>
                </a:lnTo>
                <a:cubicBezTo>
                  <a:pt x="5115" y="836"/>
                  <a:pt x="5103" y="842"/>
                  <a:pt x="5090" y="845"/>
                </a:cubicBezTo>
                <a:lnTo>
                  <a:pt x="5058" y="853"/>
                </a:lnTo>
                <a:cubicBezTo>
                  <a:pt x="5024" y="862"/>
                  <a:pt x="4988" y="852"/>
                  <a:pt x="4963" y="827"/>
                </a:cubicBezTo>
                <a:lnTo>
                  <a:pt x="4939" y="803"/>
                </a:lnTo>
                <a:lnTo>
                  <a:pt x="4949" y="812"/>
                </a:lnTo>
                <a:lnTo>
                  <a:pt x="4917" y="788"/>
                </a:lnTo>
                <a:lnTo>
                  <a:pt x="4953" y="805"/>
                </a:lnTo>
                <a:lnTo>
                  <a:pt x="4921" y="797"/>
                </a:lnTo>
                <a:cubicBezTo>
                  <a:pt x="4893" y="790"/>
                  <a:pt x="4869" y="771"/>
                  <a:pt x="4856" y="745"/>
                </a:cubicBezTo>
                <a:lnTo>
                  <a:pt x="4832" y="697"/>
                </a:lnTo>
                <a:lnTo>
                  <a:pt x="4946" y="749"/>
                </a:lnTo>
                <a:lnTo>
                  <a:pt x="4914" y="757"/>
                </a:lnTo>
                <a:lnTo>
                  <a:pt x="4882" y="765"/>
                </a:lnTo>
                <a:cubicBezTo>
                  <a:pt x="4848" y="774"/>
                  <a:pt x="4812" y="764"/>
                  <a:pt x="4787" y="739"/>
                </a:cubicBezTo>
                <a:lnTo>
                  <a:pt x="4755" y="707"/>
                </a:lnTo>
                <a:lnTo>
                  <a:pt x="4794" y="731"/>
                </a:lnTo>
                <a:lnTo>
                  <a:pt x="4770" y="723"/>
                </a:lnTo>
                <a:cubicBezTo>
                  <a:pt x="4752" y="717"/>
                  <a:pt x="4735" y="706"/>
                  <a:pt x="4723" y="691"/>
                </a:cubicBezTo>
                <a:lnTo>
                  <a:pt x="4691" y="651"/>
                </a:lnTo>
                <a:lnTo>
                  <a:pt x="4863" y="623"/>
                </a:lnTo>
                <a:lnTo>
                  <a:pt x="4831" y="711"/>
                </a:lnTo>
                <a:cubicBezTo>
                  <a:pt x="4818" y="747"/>
                  <a:pt x="4785" y="772"/>
                  <a:pt x="4747" y="776"/>
                </a:cubicBezTo>
                <a:cubicBezTo>
                  <a:pt x="4709" y="780"/>
                  <a:pt x="4672" y="761"/>
                  <a:pt x="4652" y="728"/>
                </a:cubicBezTo>
                <a:lnTo>
                  <a:pt x="4628" y="688"/>
                </a:lnTo>
                <a:lnTo>
                  <a:pt x="4669" y="726"/>
                </a:lnTo>
                <a:lnTo>
                  <a:pt x="4637" y="710"/>
                </a:lnTo>
                <a:lnTo>
                  <a:pt x="4741" y="700"/>
                </a:lnTo>
                <a:lnTo>
                  <a:pt x="4709" y="724"/>
                </a:lnTo>
                <a:lnTo>
                  <a:pt x="4735" y="696"/>
                </a:lnTo>
                <a:lnTo>
                  <a:pt x="4711" y="736"/>
                </a:lnTo>
                <a:cubicBezTo>
                  <a:pt x="4698" y="759"/>
                  <a:pt x="4675" y="775"/>
                  <a:pt x="4650" y="781"/>
                </a:cubicBezTo>
                <a:lnTo>
                  <a:pt x="4618" y="789"/>
                </a:lnTo>
                <a:cubicBezTo>
                  <a:pt x="4595" y="795"/>
                  <a:pt x="4570" y="793"/>
                  <a:pt x="4549" y="782"/>
                </a:cubicBezTo>
                <a:lnTo>
                  <a:pt x="4517" y="766"/>
                </a:lnTo>
                <a:cubicBezTo>
                  <a:pt x="4500" y="757"/>
                  <a:pt x="4486" y="744"/>
                  <a:pt x="4476" y="728"/>
                </a:cubicBezTo>
                <a:lnTo>
                  <a:pt x="4452" y="688"/>
                </a:lnTo>
                <a:lnTo>
                  <a:pt x="4621" y="692"/>
                </a:lnTo>
                <a:lnTo>
                  <a:pt x="4589" y="740"/>
                </a:lnTo>
                <a:cubicBezTo>
                  <a:pt x="4582" y="749"/>
                  <a:pt x="4575" y="758"/>
                  <a:pt x="4565" y="764"/>
                </a:cubicBezTo>
                <a:lnTo>
                  <a:pt x="4533" y="788"/>
                </a:lnTo>
                <a:cubicBezTo>
                  <a:pt x="4508" y="807"/>
                  <a:pt x="4476" y="813"/>
                  <a:pt x="4445" y="804"/>
                </a:cubicBezTo>
                <a:cubicBezTo>
                  <a:pt x="4415" y="796"/>
                  <a:pt x="4391" y="773"/>
                  <a:pt x="4380" y="744"/>
                </a:cubicBezTo>
                <a:lnTo>
                  <a:pt x="4356" y="680"/>
                </a:lnTo>
                <a:lnTo>
                  <a:pt x="4405" y="734"/>
                </a:lnTo>
                <a:lnTo>
                  <a:pt x="4373" y="718"/>
                </a:lnTo>
                <a:lnTo>
                  <a:pt x="4442" y="725"/>
                </a:lnTo>
                <a:lnTo>
                  <a:pt x="4410" y="733"/>
                </a:lnTo>
                <a:cubicBezTo>
                  <a:pt x="4394" y="737"/>
                  <a:pt x="4377" y="737"/>
                  <a:pt x="4361" y="733"/>
                </a:cubicBezTo>
                <a:lnTo>
                  <a:pt x="4329" y="725"/>
                </a:lnTo>
                <a:lnTo>
                  <a:pt x="4385" y="723"/>
                </a:lnTo>
                <a:lnTo>
                  <a:pt x="4361" y="731"/>
                </a:lnTo>
                <a:cubicBezTo>
                  <a:pt x="4321" y="745"/>
                  <a:pt x="4278" y="732"/>
                  <a:pt x="4251" y="699"/>
                </a:cubicBezTo>
                <a:lnTo>
                  <a:pt x="4219" y="659"/>
                </a:lnTo>
                <a:lnTo>
                  <a:pt x="4273" y="693"/>
                </a:lnTo>
                <a:lnTo>
                  <a:pt x="4241" y="685"/>
                </a:lnTo>
                <a:lnTo>
                  <a:pt x="4362" y="615"/>
                </a:lnTo>
                <a:lnTo>
                  <a:pt x="4338" y="703"/>
                </a:lnTo>
                <a:cubicBezTo>
                  <a:pt x="4330" y="732"/>
                  <a:pt x="4310" y="756"/>
                  <a:pt x="4282" y="768"/>
                </a:cubicBezTo>
                <a:cubicBezTo>
                  <a:pt x="4255" y="780"/>
                  <a:pt x="4224" y="779"/>
                  <a:pt x="4197" y="766"/>
                </a:cubicBezTo>
                <a:lnTo>
                  <a:pt x="4165" y="750"/>
                </a:lnTo>
                <a:lnTo>
                  <a:pt x="4301" y="701"/>
                </a:lnTo>
                <a:lnTo>
                  <a:pt x="4269" y="773"/>
                </a:lnTo>
                <a:cubicBezTo>
                  <a:pt x="4252" y="810"/>
                  <a:pt x="4215" y="834"/>
                  <a:pt x="4174" y="832"/>
                </a:cubicBezTo>
                <a:cubicBezTo>
                  <a:pt x="4134" y="831"/>
                  <a:pt x="4098" y="806"/>
                  <a:pt x="4084" y="768"/>
                </a:cubicBezTo>
                <a:lnTo>
                  <a:pt x="4060" y="704"/>
                </a:lnTo>
                <a:lnTo>
                  <a:pt x="4109" y="758"/>
                </a:lnTo>
                <a:lnTo>
                  <a:pt x="4077" y="742"/>
                </a:lnTo>
                <a:lnTo>
                  <a:pt x="4166" y="742"/>
                </a:lnTo>
                <a:lnTo>
                  <a:pt x="4134" y="758"/>
                </a:lnTo>
                <a:cubicBezTo>
                  <a:pt x="4091" y="780"/>
                  <a:pt x="4038" y="767"/>
                  <a:pt x="4009" y="728"/>
                </a:cubicBezTo>
                <a:lnTo>
                  <a:pt x="3985" y="696"/>
                </a:lnTo>
                <a:lnTo>
                  <a:pt x="4110" y="726"/>
                </a:lnTo>
                <a:lnTo>
                  <a:pt x="4078" y="742"/>
                </a:lnTo>
                <a:cubicBezTo>
                  <a:pt x="4057" y="753"/>
                  <a:pt x="4032" y="755"/>
                  <a:pt x="4009" y="749"/>
                </a:cubicBezTo>
                <a:lnTo>
                  <a:pt x="3977" y="741"/>
                </a:lnTo>
                <a:cubicBezTo>
                  <a:pt x="3944" y="733"/>
                  <a:pt x="3917" y="709"/>
                  <a:pt x="3907" y="676"/>
                </a:cubicBezTo>
                <a:lnTo>
                  <a:pt x="3883" y="604"/>
                </a:lnTo>
                <a:lnTo>
                  <a:pt x="3917" y="652"/>
                </a:lnTo>
                <a:lnTo>
                  <a:pt x="3885" y="628"/>
                </a:lnTo>
                <a:lnTo>
                  <a:pt x="3901" y="638"/>
                </a:lnTo>
                <a:lnTo>
                  <a:pt x="3869" y="622"/>
                </a:lnTo>
                <a:lnTo>
                  <a:pt x="3984" y="603"/>
                </a:lnTo>
                <a:lnTo>
                  <a:pt x="3952" y="635"/>
                </a:lnTo>
                <a:cubicBezTo>
                  <a:pt x="3941" y="646"/>
                  <a:pt x="3928" y="654"/>
                  <a:pt x="3913" y="659"/>
                </a:cubicBezTo>
                <a:lnTo>
                  <a:pt x="3889" y="667"/>
                </a:lnTo>
                <a:lnTo>
                  <a:pt x="3917" y="652"/>
                </a:lnTo>
                <a:lnTo>
                  <a:pt x="3885" y="676"/>
                </a:lnTo>
                <a:cubicBezTo>
                  <a:pt x="3855" y="699"/>
                  <a:pt x="3815" y="703"/>
                  <a:pt x="3781" y="686"/>
                </a:cubicBezTo>
                <a:lnTo>
                  <a:pt x="3738" y="664"/>
                </a:lnTo>
                <a:lnTo>
                  <a:pt x="3709" y="644"/>
                </a:lnTo>
                <a:lnTo>
                  <a:pt x="3677" y="620"/>
                </a:lnTo>
                <a:lnTo>
                  <a:pt x="3713" y="637"/>
                </a:lnTo>
                <a:lnTo>
                  <a:pt x="3681" y="629"/>
                </a:lnTo>
                <a:lnTo>
                  <a:pt x="3791" y="584"/>
                </a:lnTo>
                <a:lnTo>
                  <a:pt x="3760" y="635"/>
                </a:lnTo>
                <a:lnTo>
                  <a:pt x="3728" y="675"/>
                </a:lnTo>
                <a:cubicBezTo>
                  <a:pt x="3705" y="704"/>
                  <a:pt x="3668" y="717"/>
                  <a:pt x="3632" y="711"/>
                </a:cubicBezTo>
                <a:cubicBezTo>
                  <a:pt x="3596" y="704"/>
                  <a:pt x="3566" y="679"/>
                  <a:pt x="3555" y="644"/>
                </a:cubicBezTo>
                <a:lnTo>
                  <a:pt x="3523" y="548"/>
                </a:lnTo>
                <a:lnTo>
                  <a:pt x="3499" y="476"/>
                </a:lnTo>
                <a:lnTo>
                  <a:pt x="3672" y="507"/>
                </a:lnTo>
                <a:lnTo>
                  <a:pt x="3640" y="547"/>
                </a:lnTo>
                <a:cubicBezTo>
                  <a:pt x="3606" y="589"/>
                  <a:pt x="3545" y="597"/>
                  <a:pt x="3501" y="564"/>
                </a:cubicBezTo>
                <a:lnTo>
                  <a:pt x="3469" y="540"/>
                </a:lnTo>
                <a:lnTo>
                  <a:pt x="3498" y="555"/>
                </a:lnTo>
                <a:lnTo>
                  <a:pt x="3474" y="547"/>
                </a:lnTo>
                <a:lnTo>
                  <a:pt x="3565" y="532"/>
                </a:lnTo>
                <a:lnTo>
                  <a:pt x="3533" y="556"/>
                </a:lnTo>
                <a:cubicBezTo>
                  <a:pt x="3511" y="574"/>
                  <a:pt x="3481" y="580"/>
                  <a:pt x="3453" y="574"/>
                </a:cubicBezTo>
                <a:cubicBezTo>
                  <a:pt x="3425" y="569"/>
                  <a:pt x="3401" y="551"/>
                  <a:pt x="3387" y="526"/>
                </a:cubicBezTo>
                <a:lnTo>
                  <a:pt x="3355" y="470"/>
                </a:lnTo>
                <a:lnTo>
                  <a:pt x="3386" y="504"/>
                </a:lnTo>
                <a:lnTo>
                  <a:pt x="3362" y="488"/>
                </a:lnTo>
                <a:lnTo>
                  <a:pt x="3511" y="439"/>
                </a:lnTo>
                <a:lnTo>
                  <a:pt x="3479" y="527"/>
                </a:lnTo>
                <a:cubicBezTo>
                  <a:pt x="3470" y="553"/>
                  <a:pt x="3449" y="575"/>
                  <a:pt x="3422" y="585"/>
                </a:cubicBezTo>
                <a:cubicBezTo>
                  <a:pt x="3396" y="596"/>
                  <a:pt x="3366" y="595"/>
                  <a:pt x="3341" y="582"/>
                </a:cubicBezTo>
                <a:lnTo>
                  <a:pt x="3309" y="566"/>
                </a:lnTo>
                <a:lnTo>
                  <a:pt x="3353" y="576"/>
                </a:lnTo>
                <a:lnTo>
                  <a:pt x="3321" y="576"/>
                </a:lnTo>
                <a:lnTo>
                  <a:pt x="3401" y="536"/>
                </a:lnTo>
                <a:lnTo>
                  <a:pt x="3377" y="568"/>
                </a:lnTo>
                <a:cubicBezTo>
                  <a:pt x="3355" y="598"/>
                  <a:pt x="3319" y="613"/>
                  <a:pt x="3283" y="607"/>
                </a:cubicBezTo>
                <a:cubicBezTo>
                  <a:pt x="3246" y="602"/>
                  <a:pt x="3216" y="577"/>
                  <a:pt x="3203" y="543"/>
                </a:cubicBezTo>
                <a:lnTo>
                  <a:pt x="3171" y="455"/>
                </a:lnTo>
                <a:lnTo>
                  <a:pt x="3182" y="476"/>
                </a:lnTo>
                <a:lnTo>
                  <a:pt x="3150" y="428"/>
                </a:lnTo>
                <a:lnTo>
                  <a:pt x="3233" y="472"/>
                </a:lnTo>
                <a:lnTo>
                  <a:pt x="3209" y="472"/>
                </a:lnTo>
                <a:cubicBezTo>
                  <a:pt x="3194" y="472"/>
                  <a:pt x="3179" y="469"/>
                  <a:pt x="3165" y="462"/>
                </a:cubicBezTo>
                <a:lnTo>
                  <a:pt x="3133" y="446"/>
                </a:lnTo>
                <a:cubicBezTo>
                  <a:pt x="3113" y="436"/>
                  <a:pt x="3098" y="421"/>
                  <a:pt x="3088" y="401"/>
                </a:cubicBezTo>
                <a:lnTo>
                  <a:pt x="3056" y="337"/>
                </a:lnTo>
                <a:lnTo>
                  <a:pt x="3235" y="337"/>
                </a:lnTo>
                <a:lnTo>
                  <a:pt x="3211" y="385"/>
                </a:lnTo>
                <a:cubicBezTo>
                  <a:pt x="3198" y="411"/>
                  <a:pt x="3174" y="430"/>
                  <a:pt x="3146" y="437"/>
                </a:cubicBezTo>
                <a:lnTo>
                  <a:pt x="3114" y="445"/>
                </a:lnTo>
                <a:cubicBezTo>
                  <a:pt x="3080" y="454"/>
                  <a:pt x="3044" y="444"/>
                  <a:pt x="3019" y="419"/>
                </a:cubicBezTo>
                <a:lnTo>
                  <a:pt x="2987" y="387"/>
                </a:lnTo>
                <a:lnTo>
                  <a:pt x="3026" y="411"/>
                </a:lnTo>
                <a:lnTo>
                  <a:pt x="3002" y="403"/>
                </a:lnTo>
                <a:lnTo>
                  <a:pt x="3104" y="379"/>
                </a:lnTo>
                <a:lnTo>
                  <a:pt x="3072" y="411"/>
                </a:lnTo>
                <a:cubicBezTo>
                  <a:pt x="3051" y="432"/>
                  <a:pt x="3021" y="443"/>
                  <a:pt x="2992" y="440"/>
                </a:cubicBezTo>
                <a:cubicBezTo>
                  <a:pt x="2962" y="437"/>
                  <a:pt x="2935" y="421"/>
                  <a:pt x="2918" y="396"/>
                </a:cubicBezTo>
                <a:lnTo>
                  <a:pt x="2886" y="348"/>
                </a:lnTo>
                <a:lnTo>
                  <a:pt x="2969" y="392"/>
                </a:lnTo>
                <a:lnTo>
                  <a:pt x="2945" y="392"/>
                </a:lnTo>
                <a:cubicBezTo>
                  <a:pt x="2930" y="392"/>
                  <a:pt x="2915" y="389"/>
                  <a:pt x="2901" y="382"/>
                </a:cubicBezTo>
                <a:lnTo>
                  <a:pt x="2869" y="366"/>
                </a:lnTo>
                <a:lnTo>
                  <a:pt x="2992" y="339"/>
                </a:lnTo>
                <a:lnTo>
                  <a:pt x="2960" y="379"/>
                </a:lnTo>
                <a:lnTo>
                  <a:pt x="2928" y="419"/>
                </a:lnTo>
                <a:cubicBezTo>
                  <a:pt x="2901" y="452"/>
                  <a:pt x="2858" y="465"/>
                  <a:pt x="2818" y="451"/>
                </a:cubicBezTo>
                <a:lnTo>
                  <a:pt x="2794" y="443"/>
                </a:lnTo>
                <a:lnTo>
                  <a:pt x="2896" y="419"/>
                </a:lnTo>
                <a:lnTo>
                  <a:pt x="2864" y="451"/>
                </a:lnTo>
                <a:cubicBezTo>
                  <a:pt x="2844" y="471"/>
                  <a:pt x="2816" y="482"/>
                  <a:pt x="2788" y="480"/>
                </a:cubicBezTo>
                <a:cubicBezTo>
                  <a:pt x="2760" y="479"/>
                  <a:pt x="2733" y="465"/>
                  <a:pt x="2715" y="443"/>
                </a:cubicBezTo>
                <a:lnTo>
                  <a:pt x="2683" y="403"/>
                </a:lnTo>
                <a:lnTo>
                  <a:pt x="2793" y="435"/>
                </a:lnTo>
                <a:lnTo>
                  <a:pt x="2769" y="443"/>
                </a:lnTo>
                <a:cubicBezTo>
                  <a:pt x="2759" y="447"/>
                  <a:pt x="2748" y="448"/>
                  <a:pt x="2737" y="448"/>
                </a:cubicBezTo>
                <a:lnTo>
                  <a:pt x="2705" y="448"/>
                </a:lnTo>
                <a:lnTo>
                  <a:pt x="2750" y="438"/>
                </a:lnTo>
                <a:lnTo>
                  <a:pt x="2718" y="454"/>
                </a:lnTo>
                <a:cubicBezTo>
                  <a:pt x="2680" y="473"/>
                  <a:pt x="2633" y="466"/>
                  <a:pt x="2603" y="435"/>
                </a:cubicBezTo>
                <a:lnTo>
                  <a:pt x="2579" y="411"/>
                </a:lnTo>
                <a:cubicBezTo>
                  <a:pt x="2568" y="400"/>
                  <a:pt x="2560" y="387"/>
                  <a:pt x="2555" y="372"/>
                </a:cubicBezTo>
                <a:lnTo>
                  <a:pt x="2523" y="276"/>
                </a:lnTo>
                <a:lnTo>
                  <a:pt x="2557" y="324"/>
                </a:lnTo>
                <a:lnTo>
                  <a:pt x="2525" y="300"/>
                </a:lnTo>
                <a:cubicBezTo>
                  <a:pt x="2522" y="298"/>
                  <a:pt x="2518" y="295"/>
                  <a:pt x="2515" y="291"/>
                </a:cubicBezTo>
                <a:lnTo>
                  <a:pt x="2491" y="267"/>
                </a:lnTo>
                <a:lnTo>
                  <a:pt x="2537" y="293"/>
                </a:lnTo>
                <a:lnTo>
                  <a:pt x="2505" y="285"/>
                </a:lnTo>
                <a:lnTo>
                  <a:pt x="2529" y="288"/>
                </a:lnTo>
                <a:lnTo>
                  <a:pt x="2497" y="288"/>
                </a:lnTo>
                <a:lnTo>
                  <a:pt x="2473" y="288"/>
                </a:lnTo>
                <a:lnTo>
                  <a:pt x="2441" y="288"/>
                </a:lnTo>
                <a:lnTo>
                  <a:pt x="2409" y="288"/>
                </a:lnTo>
                <a:cubicBezTo>
                  <a:pt x="2379" y="288"/>
                  <a:pt x="2350" y="275"/>
                  <a:pt x="2331" y="251"/>
                </a:cubicBezTo>
                <a:lnTo>
                  <a:pt x="2299" y="211"/>
                </a:lnTo>
                <a:lnTo>
                  <a:pt x="2463" y="200"/>
                </a:lnTo>
                <a:lnTo>
                  <a:pt x="2439" y="240"/>
                </a:lnTo>
                <a:cubicBezTo>
                  <a:pt x="2426" y="263"/>
                  <a:pt x="2403" y="279"/>
                  <a:pt x="2378" y="285"/>
                </a:cubicBezTo>
                <a:lnTo>
                  <a:pt x="2346" y="293"/>
                </a:lnTo>
                <a:cubicBezTo>
                  <a:pt x="2323" y="299"/>
                  <a:pt x="2298" y="297"/>
                  <a:pt x="2277" y="286"/>
                </a:cubicBezTo>
                <a:lnTo>
                  <a:pt x="2245" y="270"/>
                </a:lnTo>
                <a:lnTo>
                  <a:pt x="2258" y="275"/>
                </a:lnTo>
                <a:lnTo>
                  <a:pt x="2234" y="267"/>
                </a:lnTo>
                <a:cubicBezTo>
                  <a:pt x="2219" y="262"/>
                  <a:pt x="2206" y="254"/>
                  <a:pt x="2195" y="243"/>
                </a:cubicBezTo>
                <a:lnTo>
                  <a:pt x="2163" y="211"/>
                </a:lnTo>
                <a:lnTo>
                  <a:pt x="2278" y="230"/>
                </a:lnTo>
                <a:lnTo>
                  <a:pt x="2246" y="246"/>
                </a:lnTo>
                <a:cubicBezTo>
                  <a:pt x="2232" y="253"/>
                  <a:pt x="2217" y="256"/>
                  <a:pt x="2201" y="256"/>
                </a:cubicBezTo>
                <a:lnTo>
                  <a:pt x="2177" y="256"/>
                </a:lnTo>
                <a:lnTo>
                  <a:pt x="2256" y="219"/>
                </a:lnTo>
                <a:lnTo>
                  <a:pt x="2224" y="259"/>
                </a:lnTo>
                <a:cubicBezTo>
                  <a:pt x="2218" y="266"/>
                  <a:pt x="2212" y="271"/>
                  <a:pt x="2205" y="276"/>
                </a:cubicBezTo>
                <a:lnTo>
                  <a:pt x="2173" y="300"/>
                </a:lnTo>
                <a:lnTo>
                  <a:pt x="2207" y="256"/>
                </a:lnTo>
                <a:lnTo>
                  <a:pt x="2183" y="320"/>
                </a:lnTo>
                <a:cubicBezTo>
                  <a:pt x="2174" y="343"/>
                  <a:pt x="2157" y="363"/>
                  <a:pt x="2134" y="374"/>
                </a:cubicBezTo>
                <a:lnTo>
                  <a:pt x="2102" y="390"/>
                </a:lnTo>
                <a:cubicBezTo>
                  <a:pt x="2081" y="401"/>
                  <a:pt x="2056" y="403"/>
                  <a:pt x="2033" y="397"/>
                </a:cubicBezTo>
                <a:lnTo>
                  <a:pt x="2001" y="389"/>
                </a:lnTo>
                <a:cubicBezTo>
                  <a:pt x="1979" y="384"/>
                  <a:pt x="1959" y="371"/>
                  <a:pt x="1945" y="352"/>
                </a:cubicBezTo>
                <a:lnTo>
                  <a:pt x="1921" y="320"/>
                </a:lnTo>
                <a:lnTo>
                  <a:pt x="1941" y="340"/>
                </a:lnTo>
                <a:lnTo>
                  <a:pt x="1909" y="316"/>
                </a:lnTo>
                <a:cubicBezTo>
                  <a:pt x="1895" y="305"/>
                  <a:pt x="1883" y="291"/>
                  <a:pt x="1877" y="274"/>
                </a:cubicBezTo>
                <a:lnTo>
                  <a:pt x="1845" y="194"/>
                </a:lnTo>
                <a:lnTo>
                  <a:pt x="1893" y="246"/>
                </a:lnTo>
                <a:lnTo>
                  <a:pt x="1861" y="230"/>
                </a:lnTo>
                <a:lnTo>
                  <a:pt x="1985" y="200"/>
                </a:lnTo>
                <a:lnTo>
                  <a:pt x="1961" y="232"/>
                </a:lnTo>
                <a:lnTo>
                  <a:pt x="1971" y="217"/>
                </a:lnTo>
                <a:lnTo>
                  <a:pt x="1939" y="281"/>
                </a:lnTo>
                <a:cubicBezTo>
                  <a:pt x="1924" y="312"/>
                  <a:pt x="1894" y="332"/>
                  <a:pt x="1860" y="336"/>
                </a:cubicBezTo>
                <a:cubicBezTo>
                  <a:pt x="1826" y="340"/>
                  <a:pt x="1793" y="326"/>
                  <a:pt x="1771" y="299"/>
                </a:cubicBezTo>
                <a:lnTo>
                  <a:pt x="1739" y="259"/>
                </a:lnTo>
                <a:lnTo>
                  <a:pt x="1817" y="296"/>
                </a:lnTo>
                <a:lnTo>
                  <a:pt x="1793" y="296"/>
                </a:lnTo>
                <a:lnTo>
                  <a:pt x="1818" y="293"/>
                </a:lnTo>
                <a:lnTo>
                  <a:pt x="1786" y="301"/>
                </a:lnTo>
                <a:cubicBezTo>
                  <a:pt x="1757" y="309"/>
                  <a:pt x="1726" y="303"/>
                  <a:pt x="1701" y="284"/>
                </a:cubicBezTo>
                <a:lnTo>
                  <a:pt x="1669" y="260"/>
                </a:lnTo>
                <a:cubicBezTo>
                  <a:pt x="1652" y="248"/>
                  <a:pt x="1640" y="230"/>
                  <a:pt x="1634" y="209"/>
                </a:cubicBezTo>
                <a:lnTo>
                  <a:pt x="1610" y="129"/>
                </a:lnTo>
                <a:lnTo>
                  <a:pt x="1705" y="200"/>
                </a:lnTo>
                <a:lnTo>
                  <a:pt x="1673" y="200"/>
                </a:lnTo>
                <a:lnTo>
                  <a:pt x="1641" y="200"/>
                </a:lnTo>
                <a:lnTo>
                  <a:pt x="1712" y="171"/>
                </a:lnTo>
                <a:lnTo>
                  <a:pt x="1688" y="195"/>
                </a:lnTo>
                <a:cubicBezTo>
                  <a:pt x="1681" y="203"/>
                  <a:pt x="1672" y="209"/>
                  <a:pt x="1662" y="214"/>
                </a:cubicBezTo>
                <a:lnTo>
                  <a:pt x="1630" y="230"/>
                </a:lnTo>
                <a:lnTo>
                  <a:pt x="1645" y="220"/>
                </a:lnTo>
                <a:lnTo>
                  <a:pt x="1613" y="244"/>
                </a:lnTo>
                <a:lnTo>
                  <a:pt x="1633" y="224"/>
                </a:lnTo>
                <a:lnTo>
                  <a:pt x="1616" y="246"/>
                </a:lnTo>
                <a:lnTo>
                  <a:pt x="1584" y="302"/>
                </a:lnTo>
                <a:cubicBezTo>
                  <a:pt x="1580" y="310"/>
                  <a:pt x="1574" y="317"/>
                  <a:pt x="1568" y="323"/>
                </a:cubicBezTo>
                <a:lnTo>
                  <a:pt x="1536" y="355"/>
                </a:lnTo>
                <a:cubicBezTo>
                  <a:pt x="1517" y="374"/>
                  <a:pt x="1492" y="384"/>
                  <a:pt x="1465" y="384"/>
                </a:cubicBezTo>
                <a:lnTo>
                  <a:pt x="1433" y="384"/>
                </a:lnTo>
                <a:cubicBezTo>
                  <a:pt x="1423" y="384"/>
                  <a:pt x="1412" y="383"/>
                  <a:pt x="1402" y="379"/>
                </a:cubicBezTo>
                <a:lnTo>
                  <a:pt x="1378" y="371"/>
                </a:lnTo>
                <a:lnTo>
                  <a:pt x="1454" y="366"/>
                </a:lnTo>
                <a:lnTo>
                  <a:pt x="1422" y="382"/>
                </a:lnTo>
                <a:cubicBezTo>
                  <a:pt x="1377" y="404"/>
                  <a:pt x="1322" y="390"/>
                  <a:pt x="1294" y="348"/>
                </a:cubicBezTo>
                <a:lnTo>
                  <a:pt x="1260" y="296"/>
                </a:lnTo>
                <a:lnTo>
                  <a:pt x="1236" y="256"/>
                </a:lnTo>
                <a:lnTo>
                  <a:pt x="1277" y="294"/>
                </a:lnTo>
                <a:lnTo>
                  <a:pt x="1245" y="278"/>
                </a:lnTo>
                <a:lnTo>
                  <a:pt x="1314" y="285"/>
                </a:lnTo>
                <a:lnTo>
                  <a:pt x="1282" y="293"/>
                </a:lnTo>
                <a:cubicBezTo>
                  <a:pt x="1239" y="304"/>
                  <a:pt x="1194" y="286"/>
                  <a:pt x="1172" y="248"/>
                </a:cubicBezTo>
                <a:lnTo>
                  <a:pt x="1148" y="208"/>
                </a:lnTo>
                <a:lnTo>
                  <a:pt x="1209" y="253"/>
                </a:lnTo>
                <a:lnTo>
                  <a:pt x="1177" y="245"/>
                </a:lnTo>
                <a:lnTo>
                  <a:pt x="1246" y="238"/>
                </a:lnTo>
                <a:lnTo>
                  <a:pt x="1214" y="254"/>
                </a:lnTo>
                <a:cubicBezTo>
                  <a:pt x="1176" y="273"/>
                  <a:pt x="1129" y="266"/>
                  <a:pt x="1099" y="235"/>
                </a:cubicBezTo>
                <a:lnTo>
                  <a:pt x="1075" y="211"/>
                </a:lnTo>
                <a:lnTo>
                  <a:pt x="1205" y="220"/>
                </a:lnTo>
                <a:lnTo>
                  <a:pt x="1173" y="244"/>
                </a:lnTo>
                <a:cubicBezTo>
                  <a:pt x="1156" y="257"/>
                  <a:pt x="1135" y="264"/>
                  <a:pt x="1113" y="264"/>
                </a:cubicBezTo>
                <a:lnTo>
                  <a:pt x="1081" y="264"/>
                </a:lnTo>
                <a:lnTo>
                  <a:pt x="1113" y="259"/>
                </a:lnTo>
                <a:lnTo>
                  <a:pt x="1082" y="269"/>
                </a:lnTo>
                <a:lnTo>
                  <a:pt x="1050" y="277"/>
                </a:lnTo>
                <a:lnTo>
                  <a:pt x="1070" y="270"/>
                </a:lnTo>
                <a:lnTo>
                  <a:pt x="1038" y="286"/>
                </a:lnTo>
                <a:lnTo>
                  <a:pt x="1086" y="234"/>
                </a:lnTo>
                <a:lnTo>
                  <a:pt x="1054" y="314"/>
                </a:lnTo>
                <a:cubicBezTo>
                  <a:pt x="1039" y="352"/>
                  <a:pt x="1002" y="377"/>
                  <a:pt x="960" y="376"/>
                </a:cubicBezTo>
                <a:cubicBezTo>
                  <a:pt x="919" y="376"/>
                  <a:pt x="882" y="350"/>
                  <a:pt x="868" y="312"/>
                </a:cubicBezTo>
                <a:lnTo>
                  <a:pt x="844" y="248"/>
                </a:lnTo>
                <a:lnTo>
                  <a:pt x="1021" y="268"/>
                </a:lnTo>
                <a:lnTo>
                  <a:pt x="989" y="316"/>
                </a:lnTo>
                <a:cubicBezTo>
                  <a:pt x="970" y="344"/>
                  <a:pt x="939" y="360"/>
                  <a:pt x="905" y="360"/>
                </a:cubicBezTo>
                <a:lnTo>
                  <a:pt x="873" y="360"/>
                </a:lnTo>
                <a:lnTo>
                  <a:pt x="905" y="355"/>
                </a:lnTo>
                <a:lnTo>
                  <a:pt x="881" y="363"/>
                </a:lnTo>
                <a:lnTo>
                  <a:pt x="944" y="300"/>
                </a:lnTo>
                <a:lnTo>
                  <a:pt x="912" y="396"/>
                </a:lnTo>
                <a:cubicBezTo>
                  <a:pt x="902" y="429"/>
                  <a:pt x="875" y="453"/>
                  <a:pt x="842" y="461"/>
                </a:cubicBezTo>
                <a:lnTo>
                  <a:pt x="810" y="469"/>
                </a:lnTo>
                <a:cubicBezTo>
                  <a:pt x="802" y="471"/>
                  <a:pt x="794" y="472"/>
                  <a:pt x="785" y="472"/>
                </a:cubicBezTo>
                <a:lnTo>
                  <a:pt x="761" y="472"/>
                </a:lnTo>
                <a:cubicBezTo>
                  <a:pt x="731" y="472"/>
                  <a:pt x="702" y="459"/>
                  <a:pt x="683" y="435"/>
                </a:cubicBezTo>
                <a:lnTo>
                  <a:pt x="651" y="395"/>
                </a:lnTo>
                <a:lnTo>
                  <a:pt x="729" y="432"/>
                </a:lnTo>
                <a:lnTo>
                  <a:pt x="697" y="432"/>
                </a:lnTo>
                <a:lnTo>
                  <a:pt x="729" y="427"/>
                </a:lnTo>
                <a:lnTo>
                  <a:pt x="705" y="435"/>
                </a:lnTo>
                <a:cubicBezTo>
                  <a:pt x="695" y="439"/>
                  <a:pt x="684" y="440"/>
                  <a:pt x="673" y="440"/>
                </a:cubicBezTo>
                <a:lnTo>
                  <a:pt x="641" y="440"/>
                </a:lnTo>
                <a:lnTo>
                  <a:pt x="666" y="437"/>
                </a:lnTo>
                <a:lnTo>
                  <a:pt x="634" y="445"/>
                </a:lnTo>
                <a:cubicBezTo>
                  <a:pt x="595" y="455"/>
                  <a:pt x="554" y="441"/>
                  <a:pt x="529" y="408"/>
                </a:cubicBezTo>
                <a:lnTo>
                  <a:pt x="505" y="376"/>
                </a:lnTo>
                <a:lnTo>
                  <a:pt x="656" y="387"/>
                </a:lnTo>
                <a:lnTo>
                  <a:pt x="624" y="419"/>
                </a:lnTo>
                <a:cubicBezTo>
                  <a:pt x="621" y="423"/>
                  <a:pt x="617" y="426"/>
                  <a:pt x="613" y="428"/>
                </a:cubicBezTo>
                <a:lnTo>
                  <a:pt x="581" y="452"/>
                </a:lnTo>
                <a:cubicBezTo>
                  <a:pt x="564" y="465"/>
                  <a:pt x="543" y="472"/>
                  <a:pt x="521" y="472"/>
                </a:cubicBezTo>
                <a:lnTo>
                  <a:pt x="489" y="472"/>
                </a:lnTo>
                <a:lnTo>
                  <a:pt x="521" y="467"/>
                </a:lnTo>
                <a:lnTo>
                  <a:pt x="490" y="477"/>
                </a:lnTo>
                <a:lnTo>
                  <a:pt x="458" y="485"/>
                </a:lnTo>
                <a:cubicBezTo>
                  <a:pt x="435" y="491"/>
                  <a:pt x="410" y="489"/>
                  <a:pt x="389" y="478"/>
                </a:cubicBezTo>
                <a:lnTo>
                  <a:pt x="357" y="462"/>
                </a:lnTo>
                <a:lnTo>
                  <a:pt x="433" y="467"/>
                </a:lnTo>
                <a:lnTo>
                  <a:pt x="409" y="475"/>
                </a:lnTo>
                <a:lnTo>
                  <a:pt x="437" y="460"/>
                </a:lnTo>
                <a:lnTo>
                  <a:pt x="405" y="484"/>
                </a:lnTo>
                <a:lnTo>
                  <a:pt x="424" y="467"/>
                </a:lnTo>
                <a:lnTo>
                  <a:pt x="392" y="507"/>
                </a:lnTo>
                <a:cubicBezTo>
                  <a:pt x="365" y="540"/>
                  <a:pt x="322" y="553"/>
                  <a:pt x="282" y="539"/>
                </a:cubicBezTo>
                <a:lnTo>
                  <a:pt x="258" y="531"/>
                </a:lnTo>
                <a:lnTo>
                  <a:pt x="349" y="516"/>
                </a:lnTo>
                <a:lnTo>
                  <a:pt x="317" y="540"/>
                </a:lnTo>
                <a:lnTo>
                  <a:pt x="328" y="531"/>
                </a:lnTo>
                <a:lnTo>
                  <a:pt x="296" y="563"/>
                </a:lnTo>
                <a:cubicBezTo>
                  <a:pt x="277" y="582"/>
                  <a:pt x="252" y="592"/>
                  <a:pt x="225" y="592"/>
                </a:cubicBezTo>
                <a:lnTo>
                  <a:pt x="201" y="592"/>
                </a:lnTo>
                <a:cubicBezTo>
                  <a:pt x="180" y="592"/>
                  <a:pt x="159" y="585"/>
                  <a:pt x="141" y="572"/>
                </a:cubicBezTo>
                <a:lnTo>
                  <a:pt x="109" y="548"/>
                </a:lnTo>
                <a:lnTo>
                  <a:pt x="145" y="565"/>
                </a:lnTo>
                <a:lnTo>
                  <a:pt x="113" y="557"/>
                </a:lnTo>
                <a:lnTo>
                  <a:pt x="229" y="500"/>
                </a:lnTo>
                <a:lnTo>
                  <a:pt x="205" y="556"/>
                </a:lnTo>
                <a:cubicBezTo>
                  <a:pt x="184" y="607"/>
                  <a:pt x="125" y="630"/>
                  <a:pt x="74" y="608"/>
                </a:cubicBezTo>
                <a:cubicBezTo>
                  <a:pt x="23" y="587"/>
                  <a:pt x="0" y="528"/>
                  <a:pt x="22" y="477"/>
                </a:cubicBezTo>
                <a:close/>
              </a:path>
            </a:pathLst>
          </a:custGeom>
          <a:solidFill>
            <a:srgbClr val="1F497D"/>
          </a:solidFill>
          <a:ln w="1" cap="flat">
            <a:solidFill>
              <a:srgbClr val="1F497D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Freeform 17"/>
          <p:cNvSpPr>
            <a:spLocks/>
          </p:cNvSpPr>
          <p:nvPr/>
        </p:nvSpPr>
        <p:spPr bwMode="auto">
          <a:xfrm>
            <a:off x="5160906" y="2895598"/>
            <a:ext cx="1011237" cy="242888"/>
          </a:xfrm>
          <a:custGeom>
            <a:avLst/>
            <a:gdLst>
              <a:gd name="T0" fmla="*/ 43924 w 6124"/>
              <a:gd name="T1" fmla="*/ 23777 h 1471"/>
              <a:gd name="T2" fmla="*/ 65390 w 6124"/>
              <a:gd name="T3" fmla="*/ 33519 h 1471"/>
              <a:gd name="T4" fmla="*/ 98416 w 6124"/>
              <a:gd name="T5" fmla="*/ 22951 h 1471"/>
              <a:gd name="T6" fmla="*/ 150926 w 6124"/>
              <a:gd name="T7" fmla="*/ 25923 h 1471"/>
              <a:gd name="T8" fmla="*/ 198813 w 6124"/>
              <a:gd name="T9" fmla="*/ 62910 h 1471"/>
              <a:gd name="T10" fmla="*/ 214335 w 6124"/>
              <a:gd name="T11" fmla="*/ 55480 h 1471"/>
              <a:gd name="T12" fmla="*/ 235801 w 6124"/>
              <a:gd name="T13" fmla="*/ 62580 h 1471"/>
              <a:gd name="T14" fmla="*/ 280221 w 6124"/>
              <a:gd name="T15" fmla="*/ 26419 h 1471"/>
              <a:gd name="T16" fmla="*/ 316053 w 6124"/>
              <a:gd name="T17" fmla="*/ 60433 h 1471"/>
              <a:gd name="T18" fmla="*/ 353042 w 6124"/>
              <a:gd name="T19" fmla="*/ 94612 h 1471"/>
              <a:gd name="T20" fmla="*/ 368894 w 6124"/>
              <a:gd name="T21" fmla="*/ 85366 h 1471"/>
              <a:gd name="T22" fmla="*/ 385241 w 6124"/>
              <a:gd name="T23" fmla="*/ 121196 h 1471"/>
              <a:gd name="T24" fmla="*/ 443201 w 6124"/>
              <a:gd name="T25" fmla="*/ 123673 h 1471"/>
              <a:gd name="T26" fmla="*/ 461530 w 6124"/>
              <a:gd name="T27" fmla="*/ 125985 h 1471"/>
              <a:gd name="T28" fmla="*/ 505619 w 6124"/>
              <a:gd name="T29" fmla="*/ 137543 h 1471"/>
              <a:gd name="T30" fmla="*/ 534186 w 6124"/>
              <a:gd name="T31" fmla="*/ 145303 h 1471"/>
              <a:gd name="T32" fmla="*/ 568367 w 6124"/>
              <a:gd name="T33" fmla="*/ 147615 h 1471"/>
              <a:gd name="T34" fmla="*/ 605191 w 6124"/>
              <a:gd name="T35" fmla="*/ 172218 h 1471"/>
              <a:gd name="T36" fmla="*/ 637721 w 6124"/>
              <a:gd name="T37" fmla="*/ 181134 h 1471"/>
              <a:gd name="T38" fmla="*/ 672067 w 6124"/>
              <a:gd name="T39" fmla="*/ 182455 h 1471"/>
              <a:gd name="T40" fmla="*/ 698653 w 6124"/>
              <a:gd name="T41" fmla="*/ 174364 h 1471"/>
              <a:gd name="T42" fmla="*/ 730192 w 6124"/>
              <a:gd name="T43" fmla="*/ 178492 h 1471"/>
              <a:gd name="T44" fmla="*/ 750668 w 6124"/>
              <a:gd name="T45" fmla="*/ 183611 h 1471"/>
              <a:gd name="T46" fmla="*/ 768997 w 6124"/>
              <a:gd name="T47" fmla="*/ 213497 h 1471"/>
              <a:gd name="T48" fmla="*/ 805159 w 6124"/>
              <a:gd name="T49" fmla="*/ 193353 h 1471"/>
              <a:gd name="T50" fmla="*/ 832405 w 6124"/>
              <a:gd name="T51" fmla="*/ 205571 h 1471"/>
              <a:gd name="T52" fmla="*/ 881448 w 6124"/>
              <a:gd name="T53" fmla="*/ 177832 h 1471"/>
              <a:gd name="T54" fmla="*/ 914474 w 6124"/>
              <a:gd name="T55" fmla="*/ 173869 h 1471"/>
              <a:gd name="T56" fmla="*/ 959058 w 6124"/>
              <a:gd name="T57" fmla="*/ 168750 h 1471"/>
              <a:gd name="T58" fmla="*/ 972763 w 6124"/>
              <a:gd name="T59" fmla="*/ 161650 h 1471"/>
              <a:gd name="T60" fmla="*/ 990927 w 6124"/>
              <a:gd name="T61" fmla="*/ 187574 h 1471"/>
              <a:gd name="T62" fmla="*/ 960544 w 6124"/>
              <a:gd name="T63" fmla="*/ 195499 h 1471"/>
              <a:gd name="T64" fmla="*/ 927188 w 6124"/>
              <a:gd name="T65" fmla="*/ 199957 h 1471"/>
              <a:gd name="T66" fmla="*/ 898126 w 6124"/>
              <a:gd name="T67" fmla="*/ 203920 h 1471"/>
              <a:gd name="T68" fmla="*/ 851725 w 6124"/>
              <a:gd name="T69" fmla="*/ 214158 h 1471"/>
              <a:gd name="T70" fmla="*/ 810444 w 6124"/>
              <a:gd name="T71" fmla="*/ 224560 h 1471"/>
              <a:gd name="T72" fmla="*/ 777913 w 6124"/>
              <a:gd name="T73" fmla="*/ 226046 h 1471"/>
              <a:gd name="T74" fmla="*/ 744888 w 6124"/>
              <a:gd name="T75" fmla="*/ 202269 h 1471"/>
              <a:gd name="T76" fmla="*/ 714174 w 6124"/>
              <a:gd name="T77" fmla="*/ 212176 h 1471"/>
              <a:gd name="T78" fmla="*/ 715330 w 6124"/>
              <a:gd name="T79" fmla="*/ 191206 h 1471"/>
              <a:gd name="T80" fmla="*/ 671407 w 6124"/>
              <a:gd name="T81" fmla="*/ 215313 h 1471"/>
              <a:gd name="T82" fmla="*/ 646307 w 6124"/>
              <a:gd name="T83" fmla="*/ 202930 h 1471"/>
              <a:gd name="T84" fmla="*/ 593632 w 6124"/>
              <a:gd name="T85" fmla="*/ 204250 h 1471"/>
              <a:gd name="T86" fmla="*/ 549213 w 6124"/>
              <a:gd name="T87" fmla="*/ 171557 h 1471"/>
              <a:gd name="T88" fmla="*/ 528076 w 6124"/>
              <a:gd name="T89" fmla="*/ 178822 h 1471"/>
              <a:gd name="T90" fmla="*/ 493730 w 6124"/>
              <a:gd name="T91" fmla="*/ 169576 h 1471"/>
              <a:gd name="T92" fmla="*/ 458228 w 6124"/>
              <a:gd name="T93" fmla="*/ 158678 h 1471"/>
              <a:gd name="T94" fmla="*/ 423881 w 6124"/>
              <a:gd name="T95" fmla="*/ 156036 h 1471"/>
              <a:gd name="T96" fmla="*/ 417441 w 6124"/>
              <a:gd name="T97" fmla="*/ 131599 h 1471"/>
              <a:gd name="T98" fmla="*/ 358161 w 6124"/>
              <a:gd name="T99" fmla="*/ 127141 h 1471"/>
              <a:gd name="T100" fmla="*/ 355188 w 6124"/>
              <a:gd name="T101" fmla="*/ 110794 h 1471"/>
              <a:gd name="T102" fmla="*/ 314897 w 6124"/>
              <a:gd name="T103" fmla="*/ 92796 h 1471"/>
              <a:gd name="T104" fmla="*/ 281707 w 6124"/>
              <a:gd name="T105" fmla="*/ 86687 h 1471"/>
              <a:gd name="T106" fmla="*/ 256773 w 6124"/>
              <a:gd name="T107" fmla="*/ 88833 h 1471"/>
              <a:gd name="T108" fmla="*/ 218298 w 6124"/>
              <a:gd name="T109" fmla="*/ 88008 h 1471"/>
              <a:gd name="T110" fmla="*/ 188080 w 6124"/>
              <a:gd name="T111" fmla="*/ 86191 h 1471"/>
              <a:gd name="T112" fmla="*/ 139367 w 6124"/>
              <a:gd name="T113" fmla="*/ 54159 h 1471"/>
              <a:gd name="T114" fmla="*/ 101388 w 6124"/>
              <a:gd name="T115" fmla="*/ 46398 h 1471"/>
              <a:gd name="T116" fmla="*/ 89664 w 6124"/>
              <a:gd name="T117" fmla="*/ 54654 h 1471"/>
              <a:gd name="T118" fmla="*/ 45575 w 6124"/>
              <a:gd name="T119" fmla="*/ 54159 h 1471"/>
              <a:gd name="T120" fmla="*/ 35833 w 6124"/>
              <a:gd name="T121" fmla="*/ 33024 h 14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6124" h="1471">
                <a:moveTo>
                  <a:pt x="70" y="56"/>
                </a:moveTo>
                <a:lnTo>
                  <a:pt x="102" y="40"/>
                </a:lnTo>
                <a:lnTo>
                  <a:pt x="76" y="59"/>
                </a:lnTo>
                <a:lnTo>
                  <a:pt x="100" y="35"/>
                </a:lnTo>
                <a:cubicBezTo>
                  <a:pt x="125" y="10"/>
                  <a:pt x="161" y="0"/>
                  <a:pt x="195" y="8"/>
                </a:cubicBezTo>
                <a:lnTo>
                  <a:pt x="227" y="16"/>
                </a:lnTo>
                <a:cubicBezTo>
                  <a:pt x="240" y="20"/>
                  <a:pt x="252" y="25"/>
                  <a:pt x="262" y="33"/>
                </a:cubicBezTo>
                <a:lnTo>
                  <a:pt x="294" y="57"/>
                </a:lnTo>
                <a:cubicBezTo>
                  <a:pt x="308" y="68"/>
                  <a:pt x="319" y="82"/>
                  <a:pt x="326" y="98"/>
                </a:cubicBezTo>
                <a:lnTo>
                  <a:pt x="350" y="154"/>
                </a:lnTo>
                <a:lnTo>
                  <a:pt x="342" y="138"/>
                </a:lnTo>
                <a:lnTo>
                  <a:pt x="374" y="186"/>
                </a:lnTo>
                <a:lnTo>
                  <a:pt x="266" y="144"/>
                </a:lnTo>
                <a:lnTo>
                  <a:pt x="298" y="136"/>
                </a:lnTo>
                <a:cubicBezTo>
                  <a:pt x="332" y="128"/>
                  <a:pt x="368" y="138"/>
                  <a:pt x="393" y="163"/>
                </a:cubicBezTo>
                <a:lnTo>
                  <a:pt x="417" y="187"/>
                </a:lnTo>
                <a:lnTo>
                  <a:pt x="260" y="208"/>
                </a:lnTo>
                <a:lnTo>
                  <a:pt x="292" y="152"/>
                </a:lnTo>
                <a:cubicBezTo>
                  <a:pt x="306" y="127"/>
                  <a:pt x="330" y="109"/>
                  <a:pt x="358" y="104"/>
                </a:cubicBezTo>
                <a:cubicBezTo>
                  <a:pt x="386" y="98"/>
                  <a:pt x="416" y="104"/>
                  <a:pt x="438" y="121"/>
                </a:cubicBezTo>
                <a:lnTo>
                  <a:pt x="470" y="145"/>
                </a:lnTo>
                <a:cubicBezTo>
                  <a:pt x="485" y="156"/>
                  <a:pt x="497" y="171"/>
                  <a:pt x="503" y="188"/>
                </a:cubicBezTo>
                <a:lnTo>
                  <a:pt x="535" y="268"/>
                </a:lnTo>
                <a:lnTo>
                  <a:pt x="362" y="245"/>
                </a:lnTo>
                <a:lnTo>
                  <a:pt x="386" y="213"/>
                </a:lnTo>
                <a:cubicBezTo>
                  <a:pt x="389" y="210"/>
                  <a:pt x="392" y="206"/>
                  <a:pt x="396" y="203"/>
                </a:cubicBezTo>
                <a:lnTo>
                  <a:pt x="428" y="171"/>
                </a:lnTo>
                <a:cubicBezTo>
                  <a:pt x="435" y="163"/>
                  <a:pt x="444" y="157"/>
                  <a:pt x="454" y="152"/>
                </a:cubicBezTo>
                <a:lnTo>
                  <a:pt x="486" y="136"/>
                </a:lnTo>
                <a:cubicBezTo>
                  <a:pt x="518" y="120"/>
                  <a:pt x="556" y="122"/>
                  <a:pt x="586" y="142"/>
                </a:cubicBezTo>
                <a:lnTo>
                  <a:pt x="610" y="158"/>
                </a:lnTo>
                <a:lnTo>
                  <a:pt x="510" y="152"/>
                </a:lnTo>
                <a:lnTo>
                  <a:pt x="542" y="136"/>
                </a:lnTo>
                <a:cubicBezTo>
                  <a:pt x="548" y="133"/>
                  <a:pt x="555" y="130"/>
                  <a:pt x="562" y="128"/>
                </a:cubicBezTo>
                <a:lnTo>
                  <a:pt x="594" y="120"/>
                </a:lnTo>
                <a:cubicBezTo>
                  <a:pt x="628" y="112"/>
                  <a:pt x="664" y="122"/>
                  <a:pt x="689" y="147"/>
                </a:cubicBezTo>
                <a:lnTo>
                  <a:pt x="713" y="171"/>
                </a:lnTo>
                <a:lnTo>
                  <a:pt x="564" y="179"/>
                </a:lnTo>
                <a:lnTo>
                  <a:pt x="596" y="139"/>
                </a:lnTo>
                <a:cubicBezTo>
                  <a:pt x="630" y="97"/>
                  <a:pt x="691" y="89"/>
                  <a:pt x="734" y="121"/>
                </a:cubicBezTo>
                <a:lnTo>
                  <a:pt x="766" y="145"/>
                </a:lnTo>
                <a:lnTo>
                  <a:pt x="738" y="131"/>
                </a:lnTo>
                <a:lnTo>
                  <a:pt x="762" y="139"/>
                </a:lnTo>
                <a:lnTo>
                  <a:pt x="787" y="144"/>
                </a:lnTo>
                <a:lnTo>
                  <a:pt x="819" y="152"/>
                </a:lnTo>
                <a:lnTo>
                  <a:pt x="724" y="179"/>
                </a:lnTo>
                <a:lnTo>
                  <a:pt x="748" y="155"/>
                </a:lnTo>
                <a:cubicBezTo>
                  <a:pt x="778" y="124"/>
                  <a:pt x="825" y="117"/>
                  <a:pt x="863" y="136"/>
                </a:cubicBezTo>
                <a:lnTo>
                  <a:pt x="895" y="152"/>
                </a:lnTo>
                <a:lnTo>
                  <a:pt x="927" y="168"/>
                </a:lnTo>
                <a:lnTo>
                  <a:pt x="882" y="157"/>
                </a:lnTo>
                <a:lnTo>
                  <a:pt x="914" y="157"/>
                </a:lnTo>
                <a:cubicBezTo>
                  <a:pt x="941" y="157"/>
                  <a:pt x="966" y="168"/>
                  <a:pt x="985" y="187"/>
                </a:cubicBezTo>
                <a:lnTo>
                  <a:pt x="1009" y="211"/>
                </a:lnTo>
                <a:lnTo>
                  <a:pt x="983" y="192"/>
                </a:lnTo>
                <a:lnTo>
                  <a:pt x="1015" y="208"/>
                </a:lnTo>
                <a:lnTo>
                  <a:pt x="926" y="208"/>
                </a:lnTo>
                <a:lnTo>
                  <a:pt x="958" y="192"/>
                </a:lnTo>
                <a:cubicBezTo>
                  <a:pt x="972" y="185"/>
                  <a:pt x="987" y="181"/>
                  <a:pt x="1002" y="181"/>
                </a:cubicBezTo>
                <a:lnTo>
                  <a:pt x="1026" y="181"/>
                </a:lnTo>
                <a:lnTo>
                  <a:pt x="1058" y="181"/>
                </a:lnTo>
                <a:cubicBezTo>
                  <a:pt x="1102" y="181"/>
                  <a:pt x="1140" y="209"/>
                  <a:pt x="1153" y="250"/>
                </a:cubicBezTo>
                <a:lnTo>
                  <a:pt x="1185" y="346"/>
                </a:lnTo>
                <a:lnTo>
                  <a:pt x="1180" y="333"/>
                </a:lnTo>
                <a:lnTo>
                  <a:pt x="1204" y="381"/>
                </a:lnTo>
                <a:lnTo>
                  <a:pt x="1090" y="328"/>
                </a:lnTo>
                <a:lnTo>
                  <a:pt x="1122" y="320"/>
                </a:lnTo>
                <a:cubicBezTo>
                  <a:pt x="1156" y="312"/>
                  <a:pt x="1192" y="322"/>
                  <a:pt x="1217" y="347"/>
                </a:cubicBezTo>
                <a:lnTo>
                  <a:pt x="1249" y="379"/>
                </a:lnTo>
                <a:lnTo>
                  <a:pt x="1210" y="355"/>
                </a:lnTo>
                <a:lnTo>
                  <a:pt x="1234" y="363"/>
                </a:lnTo>
                <a:lnTo>
                  <a:pt x="1259" y="368"/>
                </a:lnTo>
                <a:lnTo>
                  <a:pt x="1234" y="365"/>
                </a:lnTo>
                <a:lnTo>
                  <a:pt x="1266" y="365"/>
                </a:lnTo>
                <a:lnTo>
                  <a:pt x="1196" y="395"/>
                </a:lnTo>
                <a:lnTo>
                  <a:pt x="1220" y="371"/>
                </a:lnTo>
                <a:cubicBezTo>
                  <a:pt x="1233" y="358"/>
                  <a:pt x="1249" y="349"/>
                  <a:pt x="1266" y="344"/>
                </a:cubicBezTo>
                <a:lnTo>
                  <a:pt x="1298" y="336"/>
                </a:lnTo>
                <a:cubicBezTo>
                  <a:pt x="1306" y="334"/>
                  <a:pt x="1314" y="333"/>
                  <a:pt x="1322" y="333"/>
                </a:cubicBezTo>
                <a:lnTo>
                  <a:pt x="1354" y="333"/>
                </a:lnTo>
                <a:cubicBezTo>
                  <a:pt x="1370" y="333"/>
                  <a:pt x="1385" y="337"/>
                  <a:pt x="1399" y="344"/>
                </a:cubicBezTo>
                <a:lnTo>
                  <a:pt x="1431" y="360"/>
                </a:lnTo>
                <a:lnTo>
                  <a:pt x="1316" y="379"/>
                </a:lnTo>
                <a:lnTo>
                  <a:pt x="1340" y="355"/>
                </a:lnTo>
                <a:cubicBezTo>
                  <a:pt x="1361" y="334"/>
                  <a:pt x="1391" y="323"/>
                  <a:pt x="1420" y="326"/>
                </a:cubicBezTo>
                <a:cubicBezTo>
                  <a:pt x="1450" y="329"/>
                  <a:pt x="1477" y="345"/>
                  <a:pt x="1494" y="370"/>
                </a:cubicBezTo>
                <a:lnTo>
                  <a:pt x="1526" y="418"/>
                </a:lnTo>
                <a:lnTo>
                  <a:pt x="1442" y="373"/>
                </a:lnTo>
                <a:lnTo>
                  <a:pt x="1474" y="373"/>
                </a:lnTo>
                <a:lnTo>
                  <a:pt x="1404" y="403"/>
                </a:lnTo>
                <a:lnTo>
                  <a:pt x="1428" y="379"/>
                </a:lnTo>
                <a:cubicBezTo>
                  <a:pt x="1441" y="366"/>
                  <a:pt x="1457" y="357"/>
                  <a:pt x="1474" y="352"/>
                </a:cubicBezTo>
                <a:lnTo>
                  <a:pt x="1506" y="344"/>
                </a:lnTo>
                <a:cubicBezTo>
                  <a:pt x="1522" y="340"/>
                  <a:pt x="1539" y="340"/>
                  <a:pt x="1555" y="344"/>
                </a:cubicBezTo>
                <a:lnTo>
                  <a:pt x="1587" y="352"/>
                </a:lnTo>
                <a:lnTo>
                  <a:pt x="1471" y="410"/>
                </a:lnTo>
                <a:lnTo>
                  <a:pt x="1495" y="354"/>
                </a:lnTo>
                <a:cubicBezTo>
                  <a:pt x="1514" y="309"/>
                  <a:pt x="1563" y="285"/>
                  <a:pt x="1611" y="296"/>
                </a:cubicBezTo>
                <a:lnTo>
                  <a:pt x="1643" y="304"/>
                </a:lnTo>
                <a:lnTo>
                  <a:pt x="1522" y="374"/>
                </a:lnTo>
                <a:lnTo>
                  <a:pt x="1554" y="262"/>
                </a:lnTo>
                <a:cubicBezTo>
                  <a:pt x="1558" y="250"/>
                  <a:pt x="1563" y="239"/>
                  <a:pt x="1570" y="229"/>
                </a:cubicBezTo>
                <a:lnTo>
                  <a:pt x="1594" y="197"/>
                </a:lnTo>
                <a:cubicBezTo>
                  <a:pt x="1618" y="166"/>
                  <a:pt x="1658" y="151"/>
                  <a:pt x="1697" y="160"/>
                </a:cubicBezTo>
                <a:cubicBezTo>
                  <a:pt x="1736" y="169"/>
                  <a:pt x="1765" y="200"/>
                  <a:pt x="1773" y="239"/>
                </a:cubicBezTo>
                <a:lnTo>
                  <a:pt x="1805" y="407"/>
                </a:lnTo>
                <a:lnTo>
                  <a:pt x="1706" y="325"/>
                </a:lnTo>
                <a:lnTo>
                  <a:pt x="1738" y="325"/>
                </a:lnTo>
                <a:lnTo>
                  <a:pt x="1658" y="365"/>
                </a:lnTo>
                <a:lnTo>
                  <a:pt x="1682" y="333"/>
                </a:lnTo>
                <a:cubicBezTo>
                  <a:pt x="1716" y="289"/>
                  <a:pt x="1778" y="280"/>
                  <a:pt x="1822" y="313"/>
                </a:cubicBezTo>
                <a:lnTo>
                  <a:pt x="1854" y="337"/>
                </a:lnTo>
                <a:cubicBezTo>
                  <a:pt x="1865" y="346"/>
                  <a:pt x="1875" y="356"/>
                  <a:pt x="1881" y="368"/>
                </a:cubicBezTo>
                <a:lnTo>
                  <a:pt x="1913" y="424"/>
                </a:lnTo>
                <a:lnTo>
                  <a:pt x="1766" y="393"/>
                </a:lnTo>
                <a:lnTo>
                  <a:pt x="1798" y="369"/>
                </a:lnTo>
                <a:cubicBezTo>
                  <a:pt x="1832" y="344"/>
                  <a:pt x="1879" y="343"/>
                  <a:pt x="1914" y="366"/>
                </a:cubicBezTo>
                <a:lnTo>
                  <a:pt x="1938" y="382"/>
                </a:lnTo>
                <a:lnTo>
                  <a:pt x="1858" y="368"/>
                </a:lnTo>
                <a:lnTo>
                  <a:pt x="1890" y="360"/>
                </a:lnTo>
                <a:cubicBezTo>
                  <a:pt x="1941" y="348"/>
                  <a:pt x="1993" y="376"/>
                  <a:pt x="2009" y="426"/>
                </a:cubicBezTo>
                <a:lnTo>
                  <a:pt x="2041" y="522"/>
                </a:lnTo>
                <a:lnTo>
                  <a:pt x="1978" y="459"/>
                </a:lnTo>
                <a:lnTo>
                  <a:pt x="2002" y="467"/>
                </a:lnTo>
                <a:cubicBezTo>
                  <a:pt x="2020" y="473"/>
                  <a:pt x="2037" y="484"/>
                  <a:pt x="2049" y="499"/>
                </a:cubicBezTo>
                <a:lnTo>
                  <a:pt x="2081" y="539"/>
                </a:lnTo>
                <a:lnTo>
                  <a:pt x="2002" y="501"/>
                </a:lnTo>
                <a:lnTo>
                  <a:pt x="2034" y="501"/>
                </a:lnTo>
                <a:cubicBezTo>
                  <a:pt x="2066" y="501"/>
                  <a:pt x="2096" y="516"/>
                  <a:pt x="2114" y="541"/>
                </a:cubicBezTo>
                <a:lnTo>
                  <a:pt x="2138" y="573"/>
                </a:lnTo>
                <a:lnTo>
                  <a:pt x="1966" y="596"/>
                </a:lnTo>
                <a:lnTo>
                  <a:pt x="1998" y="516"/>
                </a:lnTo>
                <a:cubicBezTo>
                  <a:pt x="2003" y="504"/>
                  <a:pt x="2010" y="492"/>
                  <a:pt x="2020" y="483"/>
                </a:cubicBezTo>
                <a:lnTo>
                  <a:pt x="2052" y="451"/>
                </a:lnTo>
                <a:cubicBezTo>
                  <a:pt x="2076" y="426"/>
                  <a:pt x="2112" y="416"/>
                  <a:pt x="2145" y="424"/>
                </a:cubicBezTo>
                <a:cubicBezTo>
                  <a:pt x="2179" y="432"/>
                  <a:pt x="2206" y="457"/>
                  <a:pt x="2217" y="490"/>
                </a:cubicBezTo>
                <a:lnTo>
                  <a:pt x="2241" y="562"/>
                </a:lnTo>
                <a:lnTo>
                  <a:pt x="2171" y="496"/>
                </a:lnTo>
                <a:lnTo>
                  <a:pt x="2203" y="504"/>
                </a:lnTo>
                <a:cubicBezTo>
                  <a:pt x="2210" y="506"/>
                  <a:pt x="2217" y="509"/>
                  <a:pt x="2223" y="512"/>
                </a:cubicBezTo>
                <a:lnTo>
                  <a:pt x="2255" y="528"/>
                </a:lnTo>
                <a:lnTo>
                  <a:pt x="2210" y="517"/>
                </a:lnTo>
                <a:lnTo>
                  <a:pt x="2234" y="517"/>
                </a:lnTo>
                <a:cubicBezTo>
                  <a:pt x="2280" y="517"/>
                  <a:pt x="2320" y="549"/>
                  <a:pt x="2331" y="593"/>
                </a:cubicBezTo>
                <a:lnTo>
                  <a:pt x="2363" y="721"/>
                </a:lnTo>
                <a:lnTo>
                  <a:pt x="2242" y="648"/>
                </a:lnTo>
                <a:lnTo>
                  <a:pt x="2274" y="640"/>
                </a:lnTo>
                <a:cubicBezTo>
                  <a:pt x="2308" y="632"/>
                  <a:pt x="2344" y="642"/>
                  <a:pt x="2369" y="667"/>
                </a:cubicBezTo>
                <a:lnTo>
                  <a:pt x="2401" y="699"/>
                </a:lnTo>
                <a:cubicBezTo>
                  <a:pt x="2407" y="705"/>
                  <a:pt x="2412" y="711"/>
                  <a:pt x="2416" y="718"/>
                </a:cubicBezTo>
                <a:lnTo>
                  <a:pt x="2440" y="758"/>
                </a:lnTo>
                <a:lnTo>
                  <a:pt x="2294" y="729"/>
                </a:lnTo>
                <a:lnTo>
                  <a:pt x="2326" y="705"/>
                </a:lnTo>
                <a:cubicBezTo>
                  <a:pt x="2344" y="692"/>
                  <a:pt x="2365" y="685"/>
                  <a:pt x="2386" y="685"/>
                </a:cubicBezTo>
                <a:lnTo>
                  <a:pt x="2418" y="685"/>
                </a:lnTo>
                <a:lnTo>
                  <a:pt x="2333" y="734"/>
                </a:lnTo>
                <a:lnTo>
                  <a:pt x="2357" y="694"/>
                </a:lnTo>
                <a:cubicBezTo>
                  <a:pt x="2371" y="670"/>
                  <a:pt x="2395" y="653"/>
                  <a:pt x="2423" y="647"/>
                </a:cubicBezTo>
                <a:cubicBezTo>
                  <a:pt x="2451" y="642"/>
                  <a:pt x="2480" y="648"/>
                  <a:pt x="2502" y="665"/>
                </a:cubicBezTo>
                <a:lnTo>
                  <a:pt x="2534" y="689"/>
                </a:lnTo>
                <a:lnTo>
                  <a:pt x="2430" y="680"/>
                </a:lnTo>
                <a:lnTo>
                  <a:pt x="2462" y="664"/>
                </a:lnTo>
                <a:cubicBezTo>
                  <a:pt x="2494" y="648"/>
                  <a:pt x="2532" y="650"/>
                  <a:pt x="2562" y="670"/>
                </a:cubicBezTo>
                <a:lnTo>
                  <a:pt x="2586" y="686"/>
                </a:lnTo>
                <a:lnTo>
                  <a:pt x="2530" y="669"/>
                </a:lnTo>
                <a:lnTo>
                  <a:pt x="2562" y="669"/>
                </a:lnTo>
                <a:cubicBezTo>
                  <a:pt x="2584" y="669"/>
                  <a:pt x="2605" y="676"/>
                  <a:pt x="2622" y="689"/>
                </a:cubicBezTo>
                <a:lnTo>
                  <a:pt x="2654" y="713"/>
                </a:lnTo>
                <a:cubicBezTo>
                  <a:pt x="2667" y="723"/>
                  <a:pt x="2677" y="735"/>
                  <a:pt x="2684" y="749"/>
                </a:cubicBezTo>
                <a:lnTo>
                  <a:pt x="2708" y="797"/>
                </a:lnTo>
                <a:lnTo>
                  <a:pt x="2734" y="834"/>
                </a:lnTo>
                <a:lnTo>
                  <a:pt x="2761" y="867"/>
                </a:lnTo>
                <a:lnTo>
                  <a:pt x="2651" y="835"/>
                </a:lnTo>
                <a:lnTo>
                  <a:pt x="2675" y="827"/>
                </a:lnTo>
                <a:cubicBezTo>
                  <a:pt x="2693" y="821"/>
                  <a:pt x="2712" y="820"/>
                  <a:pt x="2731" y="824"/>
                </a:cubicBezTo>
                <a:lnTo>
                  <a:pt x="2763" y="832"/>
                </a:lnTo>
                <a:lnTo>
                  <a:pt x="2655" y="874"/>
                </a:lnTo>
                <a:lnTo>
                  <a:pt x="2687" y="826"/>
                </a:lnTo>
                <a:cubicBezTo>
                  <a:pt x="2697" y="812"/>
                  <a:pt x="2710" y="800"/>
                  <a:pt x="2726" y="792"/>
                </a:cubicBezTo>
                <a:lnTo>
                  <a:pt x="2758" y="776"/>
                </a:lnTo>
                <a:cubicBezTo>
                  <a:pt x="2762" y="774"/>
                  <a:pt x="2766" y="772"/>
                  <a:pt x="2771" y="771"/>
                </a:cubicBezTo>
                <a:lnTo>
                  <a:pt x="2795" y="763"/>
                </a:lnTo>
                <a:cubicBezTo>
                  <a:pt x="2838" y="748"/>
                  <a:pt x="2885" y="764"/>
                  <a:pt x="2910" y="802"/>
                </a:cubicBezTo>
                <a:lnTo>
                  <a:pt x="2942" y="850"/>
                </a:lnTo>
                <a:lnTo>
                  <a:pt x="2918" y="825"/>
                </a:lnTo>
                <a:lnTo>
                  <a:pt x="2950" y="849"/>
                </a:lnTo>
                <a:lnTo>
                  <a:pt x="2922" y="835"/>
                </a:lnTo>
                <a:lnTo>
                  <a:pt x="2946" y="843"/>
                </a:lnTo>
                <a:lnTo>
                  <a:pt x="2844" y="867"/>
                </a:lnTo>
                <a:lnTo>
                  <a:pt x="2876" y="835"/>
                </a:lnTo>
                <a:cubicBezTo>
                  <a:pt x="2879" y="831"/>
                  <a:pt x="2883" y="828"/>
                  <a:pt x="2886" y="825"/>
                </a:cubicBezTo>
                <a:lnTo>
                  <a:pt x="2918" y="801"/>
                </a:lnTo>
                <a:cubicBezTo>
                  <a:pt x="2963" y="768"/>
                  <a:pt x="3025" y="777"/>
                  <a:pt x="3058" y="821"/>
                </a:cubicBezTo>
                <a:lnTo>
                  <a:pt x="3082" y="853"/>
                </a:lnTo>
                <a:lnTo>
                  <a:pt x="3062" y="833"/>
                </a:lnTo>
                <a:lnTo>
                  <a:pt x="3094" y="857"/>
                </a:lnTo>
                <a:lnTo>
                  <a:pt x="3079" y="848"/>
                </a:lnTo>
                <a:lnTo>
                  <a:pt x="3111" y="864"/>
                </a:lnTo>
                <a:lnTo>
                  <a:pt x="3035" y="859"/>
                </a:lnTo>
                <a:lnTo>
                  <a:pt x="3059" y="851"/>
                </a:lnTo>
                <a:cubicBezTo>
                  <a:pt x="3095" y="839"/>
                  <a:pt x="3134" y="848"/>
                  <a:pt x="3161" y="875"/>
                </a:cubicBezTo>
                <a:lnTo>
                  <a:pt x="3193" y="907"/>
                </a:lnTo>
                <a:lnTo>
                  <a:pt x="3122" y="877"/>
                </a:lnTo>
                <a:lnTo>
                  <a:pt x="3154" y="877"/>
                </a:lnTo>
                <a:lnTo>
                  <a:pt x="3123" y="883"/>
                </a:lnTo>
                <a:lnTo>
                  <a:pt x="3147" y="875"/>
                </a:lnTo>
                <a:cubicBezTo>
                  <a:pt x="3165" y="869"/>
                  <a:pt x="3184" y="868"/>
                  <a:pt x="3203" y="872"/>
                </a:cubicBezTo>
                <a:lnTo>
                  <a:pt x="3235" y="880"/>
                </a:lnTo>
                <a:cubicBezTo>
                  <a:pt x="3242" y="882"/>
                  <a:pt x="3249" y="885"/>
                  <a:pt x="3255" y="888"/>
                </a:cubicBezTo>
                <a:lnTo>
                  <a:pt x="3287" y="904"/>
                </a:lnTo>
                <a:lnTo>
                  <a:pt x="3242" y="893"/>
                </a:lnTo>
                <a:lnTo>
                  <a:pt x="3274" y="893"/>
                </a:lnTo>
                <a:lnTo>
                  <a:pt x="3189" y="942"/>
                </a:lnTo>
                <a:lnTo>
                  <a:pt x="3213" y="902"/>
                </a:lnTo>
                <a:cubicBezTo>
                  <a:pt x="3230" y="874"/>
                  <a:pt x="3259" y="856"/>
                  <a:pt x="3292" y="854"/>
                </a:cubicBezTo>
                <a:cubicBezTo>
                  <a:pt x="3324" y="851"/>
                  <a:pt x="3356" y="865"/>
                  <a:pt x="3377" y="891"/>
                </a:cubicBezTo>
                <a:lnTo>
                  <a:pt x="3409" y="931"/>
                </a:lnTo>
                <a:lnTo>
                  <a:pt x="3260" y="923"/>
                </a:lnTo>
                <a:lnTo>
                  <a:pt x="3292" y="891"/>
                </a:lnTo>
                <a:cubicBezTo>
                  <a:pt x="3325" y="857"/>
                  <a:pt x="3378" y="852"/>
                  <a:pt x="3418" y="878"/>
                </a:cubicBezTo>
                <a:lnTo>
                  <a:pt x="3442" y="894"/>
                </a:lnTo>
                <a:lnTo>
                  <a:pt x="3478" y="921"/>
                </a:lnTo>
                <a:cubicBezTo>
                  <a:pt x="3493" y="932"/>
                  <a:pt x="3505" y="947"/>
                  <a:pt x="3511" y="964"/>
                </a:cubicBezTo>
                <a:lnTo>
                  <a:pt x="3543" y="1044"/>
                </a:lnTo>
                <a:lnTo>
                  <a:pt x="3564" y="1085"/>
                </a:lnTo>
                <a:lnTo>
                  <a:pt x="3519" y="1040"/>
                </a:lnTo>
                <a:lnTo>
                  <a:pt x="3551" y="1056"/>
                </a:lnTo>
                <a:lnTo>
                  <a:pt x="3482" y="1048"/>
                </a:lnTo>
                <a:lnTo>
                  <a:pt x="3514" y="1040"/>
                </a:lnTo>
                <a:lnTo>
                  <a:pt x="3447" y="1098"/>
                </a:lnTo>
                <a:lnTo>
                  <a:pt x="3471" y="1042"/>
                </a:lnTo>
                <a:cubicBezTo>
                  <a:pt x="3484" y="1012"/>
                  <a:pt x="3511" y="990"/>
                  <a:pt x="3544" y="983"/>
                </a:cubicBezTo>
                <a:cubicBezTo>
                  <a:pt x="3576" y="977"/>
                  <a:pt x="3610" y="987"/>
                  <a:pt x="3633" y="1011"/>
                </a:cubicBezTo>
                <a:lnTo>
                  <a:pt x="3665" y="1043"/>
                </a:lnTo>
                <a:lnTo>
                  <a:pt x="3654" y="1033"/>
                </a:lnTo>
                <a:lnTo>
                  <a:pt x="3686" y="1057"/>
                </a:lnTo>
                <a:lnTo>
                  <a:pt x="3706" y="1070"/>
                </a:lnTo>
                <a:lnTo>
                  <a:pt x="3626" y="1056"/>
                </a:lnTo>
                <a:lnTo>
                  <a:pt x="3658" y="1048"/>
                </a:lnTo>
                <a:cubicBezTo>
                  <a:pt x="3681" y="1043"/>
                  <a:pt x="3706" y="1045"/>
                  <a:pt x="3727" y="1056"/>
                </a:cubicBezTo>
                <a:lnTo>
                  <a:pt x="3759" y="1072"/>
                </a:lnTo>
                <a:lnTo>
                  <a:pt x="3690" y="1064"/>
                </a:lnTo>
                <a:lnTo>
                  <a:pt x="3722" y="1056"/>
                </a:lnTo>
                <a:cubicBezTo>
                  <a:pt x="3730" y="1054"/>
                  <a:pt x="3738" y="1053"/>
                  <a:pt x="3746" y="1053"/>
                </a:cubicBezTo>
                <a:lnTo>
                  <a:pt x="3770" y="1053"/>
                </a:lnTo>
                <a:cubicBezTo>
                  <a:pt x="3792" y="1053"/>
                  <a:pt x="3813" y="1060"/>
                  <a:pt x="3830" y="1073"/>
                </a:cubicBezTo>
                <a:lnTo>
                  <a:pt x="3862" y="1097"/>
                </a:lnTo>
                <a:lnTo>
                  <a:pt x="3778" y="1080"/>
                </a:lnTo>
                <a:lnTo>
                  <a:pt x="3810" y="1072"/>
                </a:lnTo>
                <a:lnTo>
                  <a:pt x="3754" y="1109"/>
                </a:lnTo>
                <a:lnTo>
                  <a:pt x="3778" y="1077"/>
                </a:lnTo>
                <a:cubicBezTo>
                  <a:pt x="3797" y="1052"/>
                  <a:pt x="3827" y="1037"/>
                  <a:pt x="3858" y="1037"/>
                </a:cubicBezTo>
                <a:lnTo>
                  <a:pt x="3890" y="1037"/>
                </a:lnTo>
                <a:lnTo>
                  <a:pt x="3866" y="1040"/>
                </a:lnTo>
                <a:lnTo>
                  <a:pt x="3898" y="1032"/>
                </a:lnTo>
                <a:cubicBezTo>
                  <a:pt x="3926" y="1026"/>
                  <a:pt x="3954" y="1031"/>
                  <a:pt x="3978" y="1046"/>
                </a:cubicBezTo>
                <a:lnTo>
                  <a:pt x="4002" y="1062"/>
                </a:lnTo>
                <a:lnTo>
                  <a:pt x="3946" y="1045"/>
                </a:lnTo>
                <a:lnTo>
                  <a:pt x="3978" y="1045"/>
                </a:lnTo>
                <a:cubicBezTo>
                  <a:pt x="4018" y="1045"/>
                  <a:pt x="4054" y="1069"/>
                  <a:pt x="4070" y="1105"/>
                </a:cubicBezTo>
                <a:lnTo>
                  <a:pt x="4102" y="1177"/>
                </a:lnTo>
                <a:lnTo>
                  <a:pt x="3979" y="1123"/>
                </a:lnTo>
                <a:lnTo>
                  <a:pt x="4003" y="1115"/>
                </a:lnTo>
                <a:lnTo>
                  <a:pt x="4042" y="1104"/>
                </a:lnTo>
                <a:cubicBezTo>
                  <a:pt x="4050" y="1102"/>
                  <a:pt x="4058" y="1101"/>
                  <a:pt x="4066" y="1101"/>
                </a:cubicBezTo>
                <a:lnTo>
                  <a:pt x="4098" y="1101"/>
                </a:lnTo>
                <a:lnTo>
                  <a:pt x="4043" y="1118"/>
                </a:lnTo>
                <a:lnTo>
                  <a:pt x="4067" y="1102"/>
                </a:lnTo>
                <a:lnTo>
                  <a:pt x="4039" y="1130"/>
                </a:lnTo>
                <a:lnTo>
                  <a:pt x="4071" y="1082"/>
                </a:lnTo>
                <a:cubicBezTo>
                  <a:pt x="4095" y="1047"/>
                  <a:pt x="4138" y="1030"/>
                  <a:pt x="4179" y="1040"/>
                </a:cubicBezTo>
                <a:lnTo>
                  <a:pt x="4211" y="1048"/>
                </a:lnTo>
                <a:cubicBezTo>
                  <a:pt x="4218" y="1050"/>
                  <a:pt x="4225" y="1053"/>
                  <a:pt x="4231" y="1056"/>
                </a:cubicBezTo>
                <a:lnTo>
                  <a:pt x="4263" y="1072"/>
                </a:lnTo>
                <a:lnTo>
                  <a:pt x="4129" y="1117"/>
                </a:lnTo>
                <a:lnTo>
                  <a:pt x="4153" y="1069"/>
                </a:lnTo>
                <a:cubicBezTo>
                  <a:pt x="4166" y="1042"/>
                  <a:pt x="4191" y="1023"/>
                  <a:pt x="4219" y="1016"/>
                </a:cubicBezTo>
                <a:cubicBezTo>
                  <a:pt x="4248" y="1009"/>
                  <a:pt x="4279" y="1016"/>
                  <a:pt x="4302" y="1033"/>
                </a:cubicBezTo>
                <a:lnTo>
                  <a:pt x="4334" y="1057"/>
                </a:lnTo>
                <a:cubicBezTo>
                  <a:pt x="4347" y="1067"/>
                  <a:pt x="4357" y="1079"/>
                  <a:pt x="4364" y="1093"/>
                </a:cubicBezTo>
                <a:lnTo>
                  <a:pt x="4396" y="1157"/>
                </a:lnTo>
                <a:lnTo>
                  <a:pt x="4226" y="1141"/>
                </a:lnTo>
                <a:lnTo>
                  <a:pt x="4250" y="1109"/>
                </a:lnTo>
                <a:cubicBezTo>
                  <a:pt x="4264" y="1091"/>
                  <a:pt x="4284" y="1078"/>
                  <a:pt x="4306" y="1072"/>
                </a:cubicBezTo>
                <a:lnTo>
                  <a:pt x="4338" y="1064"/>
                </a:lnTo>
                <a:cubicBezTo>
                  <a:pt x="4367" y="1057"/>
                  <a:pt x="4398" y="1063"/>
                  <a:pt x="4422" y="1081"/>
                </a:cubicBezTo>
                <a:lnTo>
                  <a:pt x="4454" y="1105"/>
                </a:lnTo>
                <a:cubicBezTo>
                  <a:pt x="4470" y="1117"/>
                  <a:pt x="4481" y="1132"/>
                  <a:pt x="4488" y="1150"/>
                </a:cubicBezTo>
                <a:lnTo>
                  <a:pt x="4512" y="1214"/>
                </a:lnTo>
                <a:lnTo>
                  <a:pt x="4505" y="1200"/>
                </a:lnTo>
                <a:lnTo>
                  <a:pt x="4537" y="1256"/>
                </a:lnTo>
                <a:lnTo>
                  <a:pt x="4406" y="1216"/>
                </a:lnTo>
                <a:lnTo>
                  <a:pt x="4438" y="1200"/>
                </a:lnTo>
                <a:lnTo>
                  <a:pt x="4388" y="1258"/>
                </a:lnTo>
                <a:lnTo>
                  <a:pt x="4412" y="1186"/>
                </a:lnTo>
                <a:cubicBezTo>
                  <a:pt x="4425" y="1145"/>
                  <a:pt x="4463" y="1117"/>
                  <a:pt x="4506" y="1117"/>
                </a:cubicBezTo>
                <a:lnTo>
                  <a:pt x="4538" y="1117"/>
                </a:lnTo>
                <a:lnTo>
                  <a:pt x="4514" y="1120"/>
                </a:lnTo>
                <a:lnTo>
                  <a:pt x="4546" y="1112"/>
                </a:lnTo>
                <a:lnTo>
                  <a:pt x="4485" y="1158"/>
                </a:lnTo>
                <a:lnTo>
                  <a:pt x="4509" y="1118"/>
                </a:lnTo>
                <a:cubicBezTo>
                  <a:pt x="4526" y="1089"/>
                  <a:pt x="4558" y="1070"/>
                  <a:pt x="4592" y="1069"/>
                </a:cubicBezTo>
                <a:cubicBezTo>
                  <a:pt x="4626" y="1069"/>
                  <a:pt x="4659" y="1085"/>
                  <a:pt x="4678" y="1114"/>
                </a:cubicBezTo>
                <a:lnTo>
                  <a:pt x="4710" y="1162"/>
                </a:lnTo>
                <a:cubicBezTo>
                  <a:pt x="4714" y="1168"/>
                  <a:pt x="4717" y="1174"/>
                  <a:pt x="4719" y="1180"/>
                </a:cubicBezTo>
                <a:lnTo>
                  <a:pt x="4751" y="1260"/>
                </a:lnTo>
                <a:lnTo>
                  <a:pt x="4737" y="1235"/>
                </a:lnTo>
                <a:lnTo>
                  <a:pt x="4769" y="1275"/>
                </a:lnTo>
                <a:lnTo>
                  <a:pt x="4794" y="1309"/>
                </a:lnTo>
                <a:lnTo>
                  <a:pt x="4644" y="1299"/>
                </a:lnTo>
                <a:lnTo>
                  <a:pt x="4676" y="1267"/>
                </a:lnTo>
                <a:lnTo>
                  <a:pt x="4657" y="1293"/>
                </a:lnTo>
                <a:lnTo>
                  <a:pt x="4689" y="1229"/>
                </a:lnTo>
                <a:cubicBezTo>
                  <a:pt x="4706" y="1194"/>
                  <a:pt x="4742" y="1172"/>
                  <a:pt x="4781" y="1174"/>
                </a:cubicBezTo>
                <a:cubicBezTo>
                  <a:pt x="4820" y="1175"/>
                  <a:pt x="4855" y="1198"/>
                  <a:pt x="4870" y="1234"/>
                </a:cubicBezTo>
                <a:lnTo>
                  <a:pt x="4894" y="1290"/>
                </a:lnTo>
                <a:lnTo>
                  <a:pt x="4716" y="1280"/>
                </a:lnTo>
                <a:lnTo>
                  <a:pt x="4748" y="1224"/>
                </a:lnTo>
                <a:cubicBezTo>
                  <a:pt x="4761" y="1200"/>
                  <a:pt x="4784" y="1183"/>
                  <a:pt x="4810" y="1176"/>
                </a:cubicBezTo>
                <a:lnTo>
                  <a:pt x="4842" y="1168"/>
                </a:lnTo>
                <a:lnTo>
                  <a:pt x="4859" y="1163"/>
                </a:lnTo>
                <a:cubicBezTo>
                  <a:pt x="4884" y="1154"/>
                  <a:pt x="4911" y="1156"/>
                  <a:pt x="4935" y="1168"/>
                </a:cubicBezTo>
                <a:lnTo>
                  <a:pt x="4967" y="1184"/>
                </a:lnTo>
                <a:lnTo>
                  <a:pt x="4844" y="1211"/>
                </a:lnTo>
                <a:lnTo>
                  <a:pt x="4876" y="1171"/>
                </a:lnTo>
                <a:cubicBezTo>
                  <a:pt x="4898" y="1144"/>
                  <a:pt x="4933" y="1130"/>
                  <a:pt x="4968" y="1134"/>
                </a:cubicBezTo>
                <a:cubicBezTo>
                  <a:pt x="5003" y="1139"/>
                  <a:pt x="5033" y="1162"/>
                  <a:pt x="5046" y="1194"/>
                </a:cubicBezTo>
                <a:lnTo>
                  <a:pt x="5070" y="1250"/>
                </a:lnTo>
                <a:lnTo>
                  <a:pt x="5049" y="1219"/>
                </a:lnTo>
                <a:lnTo>
                  <a:pt x="5081" y="1251"/>
                </a:lnTo>
                <a:lnTo>
                  <a:pt x="5010" y="1221"/>
                </a:lnTo>
                <a:lnTo>
                  <a:pt x="5042" y="1221"/>
                </a:lnTo>
                <a:cubicBezTo>
                  <a:pt x="5074" y="1221"/>
                  <a:pt x="5104" y="1236"/>
                  <a:pt x="5122" y="1261"/>
                </a:cubicBezTo>
                <a:lnTo>
                  <a:pt x="5146" y="1293"/>
                </a:lnTo>
                <a:lnTo>
                  <a:pt x="5066" y="1253"/>
                </a:lnTo>
                <a:lnTo>
                  <a:pt x="5098" y="1253"/>
                </a:lnTo>
                <a:lnTo>
                  <a:pt x="5009" y="1309"/>
                </a:lnTo>
                <a:lnTo>
                  <a:pt x="5041" y="1245"/>
                </a:lnTo>
                <a:lnTo>
                  <a:pt x="5079" y="1186"/>
                </a:lnTo>
                <a:lnTo>
                  <a:pt x="5097" y="1149"/>
                </a:lnTo>
                <a:cubicBezTo>
                  <a:pt x="5110" y="1122"/>
                  <a:pt x="5135" y="1103"/>
                  <a:pt x="5163" y="1096"/>
                </a:cubicBezTo>
                <a:cubicBezTo>
                  <a:pt x="5192" y="1089"/>
                  <a:pt x="5223" y="1096"/>
                  <a:pt x="5246" y="1113"/>
                </a:cubicBezTo>
                <a:lnTo>
                  <a:pt x="5278" y="1137"/>
                </a:lnTo>
                <a:lnTo>
                  <a:pt x="5310" y="1161"/>
                </a:lnTo>
                <a:lnTo>
                  <a:pt x="5156" y="1210"/>
                </a:lnTo>
                <a:lnTo>
                  <a:pt x="5180" y="1138"/>
                </a:lnTo>
                <a:cubicBezTo>
                  <a:pt x="5190" y="1105"/>
                  <a:pt x="5217" y="1081"/>
                  <a:pt x="5250" y="1072"/>
                </a:cubicBezTo>
                <a:lnTo>
                  <a:pt x="5282" y="1064"/>
                </a:lnTo>
                <a:cubicBezTo>
                  <a:pt x="5305" y="1059"/>
                  <a:pt x="5330" y="1061"/>
                  <a:pt x="5351" y="1072"/>
                </a:cubicBezTo>
                <a:lnTo>
                  <a:pt x="5383" y="1088"/>
                </a:lnTo>
                <a:lnTo>
                  <a:pt x="5338" y="1077"/>
                </a:lnTo>
                <a:lnTo>
                  <a:pt x="5362" y="1077"/>
                </a:lnTo>
                <a:lnTo>
                  <a:pt x="5292" y="1107"/>
                </a:lnTo>
                <a:lnTo>
                  <a:pt x="5324" y="1075"/>
                </a:lnTo>
                <a:cubicBezTo>
                  <a:pt x="5331" y="1067"/>
                  <a:pt x="5340" y="1061"/>
                  <a:pt x="5350" y="1056"/>
                </a:cubicBezTo>
                <a:lnTo>
                  <a:pt x="5382" y="1040"/>
                </a:lnTo>
                <a:cubicBezTo>
                  <a:pt x="5425" y="1018"/>
                  <a:pt x="5477" y="1031"/>
                  <a:pt x="5506" y="1069"/>
                </a:cubicBezTo>
                <a:lnTo>
                  <a:pt x="5530" y="1101"/>
                </a:lnTo>
                <a:lnTo>
                  <a:pt x="5380" y="1091"/>
                </a:lnTo>
                <a:lnTo>
                  <a:pt x="5412" y="1059"/>
                </a:lnTo>
                <a:cubicBezTo>
                  <a:pt x="5447" y="1024"/>
                  <a:pt x="5503" y="1020"/>
                  <a:pt x="5542" y="1049"/>
                </a:cubicBezTo>
                <a:lnTo>
                  <a:pt x="5574" y="1073"/>
                </a:lnTo>
                <a:lnTo>
                  <a:pt x="5514" y="1053"/>
                </a:lnTo>
                <a:lnTo>
                  <a:pt x="5538" y="1053"/>
                </a:lnTo>
                <a:lnTo>
                  <a:pt x="5468" y="1083"/>
                </a:lnTo>
                <a:lnTo>
                  <a:pt x="5500" y="1051"/>
                </a:lnTo>
                <a:cubicBezTo>
                  <a:pt x="5507" y="1043"/>
                  <a:pt x="5516" y="1037"/>
                  <a:pt x="5526" y="1032"/>
                </a:cubicBezTo>
                <a:lnTo>
                  <a:pt x="5558" y="1016"/>
                </a:lnTo>
                <a:lnTo>
                  <a:pt x="5532" y="1035"/>
                </a:lnTo>
                <a:lnTo>
                  <a:pt x="5564" y="1003"/>
                </a:lnTo>
                <a:lnTo>
                  <a:pt x="5554" y="1013"/>
                </a:lnTo>
                <a:lnTo>
                  <a:pt x="5578" y="981"/>
                </a:lnTo>
                <a:cubicBezTo>
                  <a:pt x="5603" y="949"/>
                  <a:pt x="5644" y="935"/>
                  <a:pt x="5683" y="944"/>
                </a:cubicBezTo>
                <a:lnTo>
                  <a:pt x="5715" y="952"/>
                </a:lnTo>
                <a:cubicBezTo>
                  <a:pt x="5728" y="956"/>
                  <a:pt x="5740" y="961"/>
                  <a:pt x="5750" y="969"/>
                </a:cubicBezTo>
                <a:lnTo>
                  <a:pt x="5782" y="993"/>
                </a:lnTo>
                <a:cubicBezTo>
                  <a:pt x="5793" y="1001"/>
                  <a:pt x="5802" y="1011"/>
                  <a:pt x="5808" y="1022"/>
                </a:cubicBezTo>
                <a:lnTo>
                  <a:pt x="5832" y="1062"/>
                </a:lnTo>
                <a:lnTo>
                  <a:pt x="5676" y="1043"/>
                </a:lnTo>
                <a:lnTo>
                  <a:pt x="5708" y="1011"/>
                </a:lnTo>
                <a:cubicBezTo>
                  <a:pt x="5715" y="1003"/>
                  <a:pt x="5724" y="997"/>
                  <a:pt x="5734" y="992"/>
                </a:cubicBezTo>
                <a:lnTo>
                  <a:pt x="5766" y="976"/>
                </a:lnTo>
                <a:cubicBezTo>
                  <a:pt x="5812" y="953"/>
                  <a:pt x="5869" y="969"/>
                  <a:pt x="5896" y="1014"/>
                </a:cubicBezTo>
                <a:lnTo>
                  <a:pt x="5920" y="1054"/>
                </a:lnTo>
                <a:lnTo>
                  <a:pt x="5756" y="1043"/>
                </a:lnTo>
                <a:lnTo>
                  <a:pt x="5788" y="1003"/>
                </a:lnTo>
                <a:cubicBezTo>
                  <a:pt x="5818" y="966"/>
                  <a:pt x="5869" y="955"/>
                  <a:pt x="5911" y="976"/>
                </a:cubicBezTo>
                <a:lnTo>
                  <a:pt x="5943" y="992"/>
                </a:lnTo>
                <a:lnTo>
                  <a:pt x="5867" y="987"/>
                </a:lnTo>
                <a:lnTo>
                  <a:pt x="5891" y="979"/>
                </a:lnTo>
                <a:lnTo>
                  <a:pt x="5844" y="1011"/>
                </a:lnTo>
                <a:lnTo>
                  <a:pt x="5876" y="971"/>
                </a:lnTo>
                <a:cubicBezTo>
                  <a:pt x="5885" y="960"/>
                  <a:pt x="5897" y="950"/>
                  <a:pt x="5910" y="944"/>
                </a:cubicBezTo>
                <a:lnTo>
                  <a:pt x="5942" y="928"/>
                </a:lnTo>
                <a:lnTo>
                  <a:pt x="5906" y="957"/>
                </a:lnTo>
                <a:lnTo>
                  <a:pt x="5930" y="925"/>
                </a:lnTo>
                <a:cubicBezTo>
                  <a:pt x="5964" y="881"/>
                  <a:pt x="6026" y="872"/>
                  <a:pt x="6070" y="905"/>
                </a:cubicBezTo>
                <a:cubicBezTo>
                  <a:pt x="6115" y="939"/>
                  <a:pt x="6124" y="1001"/>
                  <a:pt x="6090" y="1045"/>
                </a:cubicBezTo>
                <a:lnTo>
                  <a:pt x="6066" y="1077"/>
                </a:lnTo>
                <a:cubicBezTo>
                  <a:pt x="6057" y="1090"/>
                  <a:pt x="6045" y="1100"/>
                  <a:pt x="6031" y="1107"/>
                </a:cubicBezTo>
                <a:lnTo>
                  <a:pt x="5999" y="1123"/>
                </a:lnTo>
                <a:lnTo>
                  <a:pt x="6033" y="1096"/>
                </a:lnTo>
                <a:lnTo>
                  <a:pt x="6001" y="1136"/>
                </a:lnTo>
                <a:cubicBezTo>
                  <a:pt x="5989" y="1151"/>
                  <a:pt x="5972" y="1162"/>
                  <a:pt x="5954" y="1168"/>
                </a:cubicBezTo>
                <a:lnTo>
                  <a:pt x="5930" y="1176"/>
                </a:lnTo>
                <a:cubicBezTo>
                  <a:pt x="5905" y="1185"/>
                  <a:pt x="5877" y="1183"/>
                  <a:pt x="5854" y="1171"/>
                </a:cubicBezTo>
                <a:lnTo>
                  <a:pt x="5822" y="1155"/>
                </a:lnTo>
                <a:lnTo>
                  <a:pt x="5945" y="1128"/>
                </a:lnTo>
                <a:lnTo>
                  <a:pt x="5913" y="1168"/>
                </a:lnTo>
                <a:cubicBezTo>
                  <a:pt x="5892" y="1194"/>
                  <a:pt x="5860" y="1207"/>
                  <a:pt x="5828" y="1205"/>
                </a:cubicBezTo>
                <a:cubicBezTo>
                  <a:pt x="5795" y="1203"/>
                  <a:pt x="5766" y="1185"/>
                  <a:pt x="5749" y="1157"/>
                </a:cubicBezTo>
                <a:lnTo>
                  <a:pt x="5725" y="1117"/>
                </a:lnTo>
                <a:lnTo>
                  <a:pt x="5855" y="1155"/>
                </a:lnTo>
                <a:lnTo>
                  <a:pt x="5823" y="1171"/>
                </a:lnTo>
                <a:lnTo>
                  <a:pt x="5849" y="1152"/>
                </a:lnTo>
                <a:lnTo>
                  <a:pt x="5817" y="1184"/>
                </a:lnTo>
                <a:cubicBezTo>
                  <a:pt x="5795" y="1206"/>
                  <a:pt x="5765" y="1216"/>
                  <a:pt x="5734" y="1213"/>
                </a:cubicBezTo>
                <a:cubicBezTo>
                  <a:pt x="5704" y="1209"/>
                  <a:pt x="5677" y="1191"/>
                  <a:pt x="5661" y="1165"/>
                </a:cubicBezTo>
                <a:lnTo>
                  <a:pt x="5637" y="1125"/>
                </a:lnTo>
                <a:lnTo>
                  <a:pt x="5662" y="1153"/>
                </a:lnTo>
                <a:lnTo>
                  <a:pt x="5630" y="1129"/>
                </a:lnTo>
                <a:lnTo>
                  <a:pt x="5666" y="1146"/>
                </a:lnTo>
                <a:lnTo>
                  <a:pt x="5634" y="1138"/>
                </a:lnTo>
                <a:lnTo>
                  <a:pt x="5738" y="1101"/>
                </a:lnTo>
                <a:lnTo>
                  <a:pt x="5714" y="1133"/>
                </a:lnTo>
                <a:cubicBezTo>
                  <a:pt x="5712" y="1137"/>
                  <a:pt x="5709" y="1141"/>
                  <a:pt x="5705" y="1144"/>
                </a:cubicBezTo>
                <a:lnTo>
                  <a:pt x="5673" y="1176"/>
                </a:lnTo>
                <a:cubicBezTo>
                  <a:pt x="5666" y="1184"/>
                  <a:pt x="5657" y="1190"/>
                  <a:pt x="5647" y="1195"/>
                </a:cubicBezTo>
                <a:lnTo>
                  <a:pt x="5615" y="1211"/>
                </a:lnTo>
                <a:lnTo>
                  <a:pt x="5641" y="1192"/>
                </a:lnTo>
                <a:lnTo>
                  <a:pt x="5609" y="1224"/>
                </a:lnTo>
                <a:cubicBezTo>
                  <a:pt x="5590" y="1243"/>
                  <a:pt x="5565" y="1253"/>
                  <a:pt x="5538" y="1253"/>
                </a:cubicBezTo>
                <a:lnTo>
                  <a:pt x="5514" y="1253"/>
                </a:lnTo>
                <a:cubicBezTo>
                  <a:pt x="5493" y="1253"/>
                  <a:pt x="5472" y="1246"/>
                  <a:pt x="5454" y="1233"/>
                </a:cubicBezTo>
                <a:lnTo>
                  <a:pt x="5422" y="1209"/>
                </a:lnTo>
                <a:lnTo>
                  <a:pt x="5553" y="1200"/>
                </a:lnTo>
                <a:lnTo>
                  <a:pt x="5521" y="1232"/>
                </a:lnTo>
                <a:cubicBezTo>
                  <a:pt x="5501" y="1253"/>
                  <a:pt x="5472" y="1263"/>
                  <a:pt x="5443" y="1261"/>
                </a:cubicBezTo>
                <a:cubicBezTo>
                  <a:pt x="5414" y="1259"/>
                  <a:pt x="5388" y="1245"/>
                  <a:pt x="5370" y="1221"/>
                </a:cubicBezTo>
                <a:lnTo>
                  <a:pt x="5346" y="1189"/>
                </a:lnTo>
                <a:lnTo>
                  <a:pt x="5471" y="1219"/>
                </a:lnTo>
                <a:lnTo>
                  <a:pt x="5439" y="1235"/>
                </a:lnTo>
                <a:lnTo>
                  <a:pt x="5465" y="1216"/>
                </a:lnTo>
                <a:lnTo>
                  <a:pt x="5433" y="1248"/>
                </a:lnTo>
                <a:cubicBezTo>
                  <a:pt x="5414" y="1267"/>
                  <a:pt x="5389" y="1277"/>
                  <a:pt x="5362" y="1277"/>
                </a:cubicBezTo>
                <a:lnTo>
                  <a:pt x="5338" y="1277"/>
                </a:lnTo>
                <a:cubicBezTo>
                  <a:pt x="5323" y="1277"/>
                  <a:pt x="5308" y="1274"/>
                  <a:pt x="5294" y="1267"/>
                </a:cubicBezTo>
                <a:lnTo>
                  <a:pt x="5262" y="1251"/>
                </a:lnTo>
                <a:lnTo>
                  <a:pt x="5331" y="1258"/>
                </a:lnTo>
                <a:lnTo>
                  <a:pt x="5299" y="1266"/>
                </a:lnTo>
                <a:lnTo>
                  <a:pt x="5369" y="1201"/>
                </a:lnTo>
                <a:lnTo>
                  <a:pt x="5345" y="1273"/>
                </a:lnTo>
                <a:cubicBezTo>
                  <a:pt x="5335" y="1304"/>
                  <a:pt x="5311" y="1327"/>
                  <a:pt x="5280" y="1337"/>
                </a:cubicBezTo>
                <a:cubicBezTo>
                  <a:pt x="5250" y="1347"/>
                  <a:pt x="5216" y="1341"/>
                  <a:pt x="5190" y="1321"/>
                </a:cubicBezTo>
                <a:lnTo>
                  <a:pt x="5158" y="1297"/>
                </a:lnTo>
                <a:lnTo>
                  <a:pt x="5126" y="1273"/>
                </a:lnTo>
                <a:lnTo>
                  <a:pt x="5276" y="1238"/>
                </a:lnTo>
                <a:lnTo>
                  <a:pt x="5246" y="1297"/>
                </a:lnTo>
                <a:lnTo>
                  <a:pt x="5220" y="1334"/>
                </a:lnTo>
                <a:lnTo>
                  <a:pt x="5188" y="1398"/>
                </a:lnTo>
                <a:cubicBezTo>
                  <a:pt x="5171" y="1432"/>
                  <a:pt x="5136" y="1453"/>
                  <a:pt x="5098" y="1453"/>
                </a:cubicBezTo>
                <a:lnTo>
                  <a:pt x="5066" y="1453"/>
                </a:lnTo>
                <a:cubicBezTo>
                  <a:pt x="5035" y="1453"/>
                  <a:pt x="5005" y="1439"/>
                  <a:pt x="4986" y="1413"/>
                </a:cubicBezTo>
                <a:lnTo>
                  <a:pt x="4962" y="1381"/>
                </a:lnTo>
                <a:lnTo>
                  <a:pt x="5042" y="1421"/>
                </a:lnTo>
                <a:lnTo>
                  <a:pt x="5010" y="1421"/>
                </a:lnTo>
                <a:cubicBezTo>
                  <a:pt x="4984" y="1421"/>
                  <a:pt x="4959" y="1411"/>
                  <a:pt x="4940" y="1392"/>
                </a:cubicBezTo>
                <a:lnTo>
                  <a:pt x="4908" y="1360"/>
                </a:lnTo>
                <a:cubicBezTo>
                  <a:pt x="4899" y="1351"/>
                  <a:pt x="4892" y="1341"/>
                  <a:pt x="4887" y="1329"/>
                </a:cubicBezTo>
                <a:lnTo>
                  <a:pt x="4863" y="1273"/>
                </a:lnTo>
                <a:lnTo>
                  <a:pt x="5033" y="1296"/>
                </a:lnTo>
                <a:lnTo>
                  <a:pt x="5001" y="1336"/>
                </a:lnTo>
                <a:cubicBezTo>
                  <a:pt x="4971" y="1373"/>
                  <a:pt x="4920" y="1384"/>
                  <a:pt x="4878" y="1363"/>
                </a:cubicBezTo>
                <a:lnTo>
                  <a:pt x="4846" y="1347"/>
                </a:lnTo>
                <a:lnTo>
                  <a:pt x="4922" y="1352"/>
                </a:lnTo>
                <a:lnTo>
                  <a:pt x="4891" y="1362"/>
                </a:lnTo>
                <a:lnTo>
                  <a:pt x="4859" y="1370"/>
                </a:lnTo>
                <a:lnTo>
                  <a:pt x="4921" y="1323"/>
                </a:lnTo>
                <a:lnTo>
                  <a:pt x="4889" y="1379"/>
                </a:lnTo>
                <a:cubicBezTo>
                  <a:pt x="4870" y="1412"/>
                  <a:pt x="4835" y="1431"/>
                  <a:pt x="4797" y="1429"/>
                </a:cubicBezTo>
                <a:cubicBezTo>
                  <a:pt x="4759" y="1427"/>
                  <a:pt x="4725" y="1404"/>
                  <a:pt x="4711" y="1369"/>
                </a:cubicBezTo>
                <a:lnTo>
                  <a:pt x="4687" y="1313"/>
                </a:lnTo>
                <a:lnTo>
                  <a:pt x="4868" y="1318"/>
                </a:lnTo>
                <a:lnTo>
                  <a:pt x="4836" y="1382"/>
                </a:lnTo>
                <a:cubicBezTo>
                  <a:pt x="4831" y="1392"/>
                  <a:pt x="4825" y="1401"/>
                  <a:pt x="4817" y="1408"/>
                </a:cubicBezTo>
                <a:lnTo>
                  <a:pt x="4785" y="1440"/>
                </a:lnTo>
                <a:cubicBezTo>
                  <a:pt x="4765" y="1461"/>
                  <a:pt x="4736" y="1471"/>
                  <a:pt x="4707" y="1469"/>
                </a:cubicBezTo>
                <a:cubicBezTo>
                  <a:pt x="4678" y="1467"/>
                  <a:pt x="4652" y="1453"/>
                  <a:pt x="4634" y="1429"/>
                </a:cubicBezTo>
                <a:lnTo>
                  <a:pt x="4612" y="1400"/>
                </a:lnTo>
                <a:lnTo>
                  <a:pt x="4580" y="1360"/>
                </a:lnTo>
                <a:cubicBezTo>
                  <a:pt x="4574" y="1352"/>
                  <a:pt x="4569" y="1344"/>
                  <a:pt x="4566" y="1335"/>
                </a:cubicBezTo>
                <a:lnTo>
                  <a:pt x="4534" y="1255"/>
                </a:lnTo>
                <a:lnTo>
                  <a:pt x="4543" y="1273"/>
                </a:lnTo>
                <a:lnTo>
                  <a:pt x="4511" y="1225"/>
                </a:lnTo>
                <a:lnTo>
                  <a:pt x="4680" y="1221"/>
                </a:lnTo>
                <a:lnTo>
                  <a:pt x="4656" y="1261"/>
                </a:lnTo>
                <a:cubicBezTo>
                  <a:pt x="4643" y="1284"/>
                  <a:pt x="4620" y="1300"/>
                  <a:pt x="4595" y="1306"/>
                </a:cubicBezTo>
                <a:lnTo>
                  <a:pt x="4563" y="1314"/>
                </a:lnTo>
                <a:cubicBezTo>
                  <a:pt x="4555" y="1316"/>
                  <a:pt x="4547" y="1317"/>
                  <a:pt x="4538" y="1317"/>
                </a:cubicBezTo>
                <a:lnTo>
                  <a:pt x="4506" y="1317"/>
                </a:lnTo>
                <a:lnTo>
                  <a:pt x="4601" y="1249"/>
                </a:lnTo>
                <a:lnTo>
                  <a:pt x="4577" y="1321"/>
                </a:lnTo>
                <a:cubicBezTo>
                  <a:pt x="4569" y="1346"/>
                  <a:pt x="4551" y="1367"/>
                  <a:pt x="4527" y="1379"/>
                </a:cubicBezTo>
                <a:lnTo>
                  <a:pt x="4495" y="1395"/>
                </a:lnTo>
                <a:cubicBezTo>
                  <a:pt x="4448" y="1419"/>
                  <a:pt x="4390" y="1401"/>
                  <a:pt x="4364" y="1355"/>
                </a:cubicBezTo>
                <a:lnTo>
                  <a:pt x="4332" y="1299"/>
                </a:lnTo>
                <a:cubicBezTo>
                  <a:pt x="4329" y="1294"/>
                  <a:pt x="4327" y="1290"/>
                  <a:pt x="4325" y="1285"/>
                </a:cubicBezTo>
                <a:lnTo>
                  <a:pt x="4301" y="1221"/>
                </a:lnTo>
                <a:lnTo>
                  <a:pt x="4334" y="1265"/>
                </a:lnTo>
                <a:lnTo>
                  <a:pt x="4302" y="1241"/>
                </a:lnTo>
                <a:lnTo>
                  <a:pt x="4387" y="1258"/>
                </a:lnTo>
                <a:lnTo>
                  <a:pt x="4355" y="1266"/>
                </a:lnTo>
                <a:lnTo>
                  <a:pt x="4410" y="1229"/>
                </a:lnTo>
                <a:lnTo>
                  <a:pt x="4386" y="1261"/>
                </a:lnTo>
                <a:cubicBezTo>
                  <a:pt x="4366" y="1289"/>
                  <a:pt x="4332" y="1304"/>
                  <a:pt x="4297" y="1301"/>
                </a:cubicBezTo>
                <a:cubicBezTo>
                  <a:pt x="4263" y="1298"/>
                  <a:pt x="4233" y="1277"/>
                  <a:pt x="4217" y="1246"/>
                </a:cubicBezTo>
                <a:lnTo>
                  <a:pt x="4185" y="1182"/>
                </a:lnTo>
                <a:lnTo>
                  <a:pt x="4214" y="1217"/>
                </a:lnTo>
                <a:lnTo>
                  <a:pt x="4182" y="1193"/>
                </a:lnTo>
                <a:lnTo>
                  <a:pt x="4332" y="1158"/>
                </a:lnTo>
                <a:lnTo>
                  <a:pt x="4308" y="1206"/>
                </a:lnTo>
                <a:cubicBezTo>
                  <a:pt x="4283" y="1256"/>
                  <a:pt x="4223" y="1276"/>
                  <a:pt x="4174" y="1251"/>
                </a:cubicBezTo>
                <a:lnTo>
                  <a:pt x="4142" y="1235"/>
                </a:lnTo>
                <a:lnTo>
                  <a:pt x="4162" y="1242"/>
                </a:lnTo>
                <a:lnTo>
                  <a:pt x="4130" y="1234"/>
                </a:lnTo>
                <a:lnTo>
                  <a:pt x="4238" y="1193"/>
                </a:lnTo>
                <a:lnTo>
                  <a:pt x="4206" y="1241"/>
                </a:lnTo>
                <a:cubicBezTo>
                  <a:pt x="4198" y="1252"/>
                  <a:pt x="4189" y="1261"/>
                  <a:pt x="4178" y="1269"/>
                </a:cubicBezTo>
                <a:lnTo>
                  <a:pt x="4154" y="1285"/>
                </a:lnTo>
                <a:cubicBezTo>
                  <a:pt x="4138" y="1296"/>
                  <a:pt x="4118" y="1301"/>
                  <a:pt x="4098" y="1301"/>
                </a:cubicBezTo>
                <a:lnTo>
                  <a:pt x="4066" y="1301"/>
                </a:lnTo>
                <a:lnTo>
                  <a:pt x="4091" y="1298"/>
                </a:lnTo>
                <a:lnTo>
                  <a:pt x="4066" y="1304"/>
                </a:lnTo>
                <a:lnTo>
                  <a:pt x="4042" y="1312"/>
                </a:lnTo>
                <a:cubicBezTo>
                  <a:pt x="3993" y="1329"/>
                  <a:pt x="3940" y="1305"/>
                  <a:pt x="3919" y="1258"/>
                </a:cubicBezTo>
                <a:lnTo>
                  <a:pt x="3887" y="1186"/>
                </a:lnTo>
                <a:lnTo>
                  <a:pt x="3978" y="1245"/>
                </a:lnTo>
                <a:lnTo>
                  <a:pt x="3946" y="1245"/>
                </a:lnTo>
                <a:cubicBezTo>
                  <a:pt x="3927" y="1245"/>
                  <a:pt x="3907" y="1240"/>
                  <a:pt x="3891" y="1229"/>
                </a:cubicBezTo>
                <a:lnTo>
                  <a:pt x="3867" y="1213"/>
                </a:lnTo>
                <a:lnTo>
                  <a:pt x="3947" y="1226"/>
                </a:lnTo>
                <a:lnTo>
                  <a:pt x="3915" y="1234"/>
                </a:lnTo>
                <a:cubicBezTo>
                  <a:pt x="3907" y="1236"/>
                  <a:pt x="3899" y="1237"/>
                  <a:pt x="3890" y="1237"/>
                </a:cubicBezTo>
                <a:lnTo>
                  <a:pt x="3858" y="1237"/>
                </a:lnTo>
                <a:lnTo>
                  <a:pt x="3938" y="1197"/>
                </a:lnTo>
                <a:lnTo>
                  <a:pt x="3914" y="1229"/>
                </a:lnTo>
                <a:cubicBezTo>
                  <a:pt x="3901" y="1248"/>
                  <a:pt x="3881" y="1261"/>
                  <a:pt x="3859" y="1266"/>
                </a:cubicBezTo>
                <a:lnTo>
                  <a:pt x="3827" y="1274"/>
                </a:lnTo>
                <a:cubicBezTo>
                  <a:pt x="3798" y="1282"/>
                  <a:pt x="3767" y="1276"/>
                  <a:pt x="3742" y="1257"/>
                </a:cubicBezTo>
                <a:lnTo>
                  <a:pt x="3710" y="1233"/>
                </a:lnTo>
                <a:lnTo>
                  <a:pt x="3770" y="1253"/>
                </a:lnTo>
                <a:lnTo>
                  <a:pt x="3746" y="1253"/>
                </a:lnTo>
                <a:lnTo>
                  <a:pt x="3771" y="1250"/>
                </a:lnTo>
                <a:lnTo>
                  <a:pt x="3739" y="1258"/>
                </a:lnTo>
                <a:cubicBezTo>
                  <a:pt x="3716" y="1264"/>
                  <a:pt x="3691" y="1262"/>
                  <a:pt x="3670" y="1251"/>
                </a:cubicBezTo>
                <a:lnTo>
                  <a:pt x="3638" y="1235"/>
                </a:lnTo>
                <a:lnTo>
                  <a:pt x="3707" y="1242"/>
                </a:lnTo>
                <a:lnTo>
                  <a:pt x="3675" y="1250"/>
                </a:lnTo>
                <a:cubicBezTo>
                  <a:pt x="3647" y="1257"/>
                  <a:pt x="3618" y="1252"/>
                  <a:pt x="3595" y="1237"/>
                </a:cubicBezTo>
                <a:lnTo>
                  <a:pt x="3566" y="1217"/>
                </a:lnTo>
                <a:lnTo>
                  <a:pt x="3534" y="1193"/>
                </a:lnTo>
                <a:cubicBezTo>
                  <a:pt x="3531" y="1191"/>
                  <a:pt x="3527" y="1188"/>
                  <a:pt x="3524" y="1184"/>
                </a:cubicBezTo>
                <a:lnTo>
                  <a:pt x="3492" y="1152"/>
                </a:lnTo>
                <a:lnTo>
                  <a:pt x="3654" y="1121"/>
                </a:lnTo>
                <a:lnTo>
                  <a:pt x="3630" y="1177"/>
                </a:lnTo>
                <a:cubicBezTo>
                  <a:pt x="3618" y="1206"/>
                  <a:pt x="3593" y="1227"/>
                  <a:pt x="3563" y="1234"/>
                </a:cubicBezTo>
                <a:lnTo>
                  <a:pt x="3531" y="1242"/>
                </a:lnTo>
                <a:cubicBezTo>
                  <a:pt x="3508" y="1248"/>
                  <a:pt x="3483" y="1246"/>
                  <a:pt x="3462" y="1235"/>
                </a:cubicBezTo>
                <a:lnTo>
                  <a:pt x="3430" y="1219"/>
                </a:lnTo>
                <a:cubicBezTo>
                  <a:pt x="3410" y="1209"/>
                  <a:pt x="3395" y="1194"/>
                  <a:pt x="3385" y="1174"/>
                </a:cubicBezTo>
                <a:lnTo>
                  <a:pt x="3358" y="1119"/>
                </a:lnTo>
                <a:lnTo>
                  <a:pt x="3326" y="1039"/>
                </a:lnTo>
                <a:lnTo>
                  <a:pt x="3358" y="1081"/>
                </a:lnTo>
                <a:lnTo>
                  <a:pt x="3331" y="1061"/>
                </a:lnTo>
                <a:lnTo>
                  <a:pt x="3307" y="1045"/>
                </a:lnTo>
                <a:lnTo>
                  <a:pt x="3433" y="1032"/>
                </a:lnTo>
                <a:lnTo>
                  <a:pt x="3401" y="1064"/>
                </a:lnTo>
                <a:cubicBezTo>
                  <a:pt x="3381" y="1084"/>
                  <a:pt x="3353" y="1095"/>
                  <a:pt x="3325" y="1093"/>
                </a:cubicBezTo>
                <a:cubicBezTo>
                  <a:pt x="3297" y="1092"/>
                  <a:pt x="3270" y="1078"/>
                  <a:pt x="3252" y="1056"/>
                </a:cubicBezTo>
                <a:lnTo>
                  <a:pt x="3220" y="1016"/>
                </a:lnTo>
                <a:lnTo>
                  <a:pt x="3384" y="1005"/>
                </a:lnTo>
                <a:lnTo>
                  <a:pt x="3360" y="1045"/>
                </a:lnTo>
                <a:cubicBezTo>
                  <a:pt x="3342" y="1075"/>
                  <a:pt x="3310" y="1093"/>
                  <a:pt x="3274" y="1093"/>
                </a:cubicBezTo>
                <a:lnTo>
                  <a:pt x="3242" y="1093"/>
                </a:lnTo>
                <a:cubicBezTo>
                  <a:pt x="3227" y="1093"/>
                  <a:pt x="3212" y="1090"/>
                  <a:pt x="3198" y="1083"/>
                </a:cubicBezTo>
                <a:lnTo>
                  <a:pt x="3166" y="1067"/>
                </a:lnTo>
                <a:lnTo>
                  <a:pt x="3186" y="1074"/>
                </a:lnTo>
                <a:lnTo>
                  <a:pt x="3154" y="1066"/>
                </a:lnTo>
                <a:lnTo>
                  <a:pt x="3210" y="1064"/>
                </a:lnTo>
                <a:lnTo>
                  <a:pt x="3186" y="1072"/>
                </a:lnTo>
                <a:cubicBezTo>
                  <a:pt x="3176" y="1076"/>
                  <a:pt x="3165" y="1077"/>
                  <a:pt x="3154" y="1077"/>
                </a:cubicBezTo>
                <a:lnTo>
                  <a:pt x="3122" y="1077"/>
                </a:lnTo>
                <a:cubicBezTo>
                  <a:pt x="3096" y="1077"/>
                  <a:pt x="3071" y="1067"/>
                  <a:pt x="3052" y="1048"/>
                </a:cubicBezTo>
                <a:lnTo>
                  <a:pt x="3020" y="1016"/>
                </a:lnTo>
                <a:lnTo>
                  <a:pt x="3122" y="1040"/>
                </a:lnTo>
                <a:lnTo>
                  <a:pt x="3098" y="1048"/>
                </a:lnTo>
                <a:cubicBezTo>
                  <a:pt x="3073" y="1057"/>
                  <a:pt x="3045" y="1055"/>
                  <a:pt x="3022" y="1043"/>
                </a:cubicBezTo>
                <a:lnTo>
                  <a:pt x="2990" y="1027"/>
                </a:lnTo>
                <a:cubicBezTo>
                  <a:pt x="2984" y="1024"/>
                  <a:pt x="2979" y="1021"/>
                  <a:pt x="2974" y="1017"/>
                </a:cubicBezTo>
                <a:lnTo>
                  <a:pt x="2942" y="993"/>
                </a:lnTo>
                <a:cubicBezTo>
                  <a:pt x="2935" y="988"/>
                  <a:pt x="2928" y="981"/>
                  <a:pt x="2922" y="973"/>
                </a:cubicBezTo>
                <a:lnTo>
                  <a:pt x="2898" y="941"/>
                </a:lnTo>
                <a:lnTo>
                  <a:pt x="3038" y="961"/>
                </a:lnTo>
                <a:lnTo>
                  <a:pt x="3006" y="985"/>
                </a:lnTo>
                <a:lnTo>
                  <a:pt x="3017" y="976"/>
                </a:lnTo>
                <a:lnTo>
                  <a:pt x="2985" y="1008"/>
                </a:lnTo>
                <a:cubicBezTo>
                  <a:pt x="2958" y="1035"/>
                  <a:pt x="2919" y="1044"/>
                  <a:pt x="2883" y="1032"/>
                </a:cubicBezTo>
                <a:lnTo>
                  <a:pt x="2859" y="1024"/>
                </a:lnTo>
                <a:cubicBezTo>
                  <a:pt x="2849" y="1021"/>
                  <a:pt x="2839" y="1016"/>
                  <a:pt x="2830" y="1009"/>
                </a:cubicBezTo>
                <a:lnTo>
                  <a:pt x="2798" y="985"/>
                </a:lnTo>
                <a:cubicBezTo>
                  <a:pt x="2789" y="979"/>
                  <a:pt x="2782" y="970"/>
                  <a:pt x="2775" y="961"/>
                </a:cubicBezTo>
                <a:lnTo>
                  <a:pt x="2743" y="913"/>
                </a:lnTo>
                <a:lnTo>
                  <a:pt x="2858" y="952"/>
                </a:lnTo>
                <a:lnTo>
                  <a:pt x="2834" y="960"/>
                </a:lnTo>
                <a:lnTo>
                  <a:pt x="2847" y="955"/>
                </a:lnTo>
                <a:lnTo>
                  <a:pt x="2815" y="971"/>
                </a:lnTo>
                <a:lnTo>
                  <a:pt x="2854" y="937"/>
                </a:lnTo>
                <a:lnTo>
                  <a:pt x="2822" y="985"/>
                </a:lnTo>
                <a:cubicBezTo>
                  <a:pt x="2798" y="1020"/>
                  <a:pt x="2755" y="1037"/>
                  <a:pt x="2714" y="1026"/>
                </a:cubicBezTo>
                <a:lnTo>
                  <a:pt x="2682" y="1018"/>
                </a:lnTo>
                <a:lnTo>
                  <a:pt x="2738" y="1016"/>
                </a:lnTo>
                <a:lnTo>
                  <a:pt x="2714" y="1024"/>
                </a:lnTo>
                <a:cubicBezTo>
                  <a:pt x="2674" y="1038"/>
                  <a:pt x="2631" y="1025"/>
                  <a:pt x="2604" y="992"/>
                </a:cubicBezTo>
                <a:lnTo>
                  <a:pt x="2567" y="945"/>
                </a:lnTo>
                <a:lnTo>
                  <a:pt x="2529" y="886"/>
                </a:lnTo>
                <a:lnTo>
                  <a:pt x="2505" y="838"/>
                </a:lnTo>
                <a:lnTo>
                  <a:pt x="2534" y="873"/>
                </a:lnTo>
                <a:lnTo>
                  <a:pt x="2502" y="849"/>
                </a:lnTo>
                <a:lnTo>
                  <a:pt x="2562" y="869"/>
                </a:lnTo>
                <a:lnTo>
                  <a:pt x="2530" y="869"/>
                </a:lnTo>
                <a:cubicBezTo>
                  <a:pt x="2511" y="869"/>
                  <a:pt x="2491" y="864"/>
                  <a:pt x="2475" y="853"/>
                </a:cubicBezTo>
                <a:lnTo>
                  <a:pt x="2451" y="837"/>
                </a:lnTo>
                <a:lnTo>
                  <a:pt x="2551" y="843"/>
                </a:lnTo>
                <a:lnTo>
                  <a:pt x="2519" y="859"/>
                </a:lnTo>
                <a:cubicBezTo>
                  <a:pt x="2485" y="876"/>
                  <a:pt x="2445" y="872"/>
                  <a:pt x="2414" y="849"/>
                </a:cubicBezTo>
                <a:lnTo>
                  <a:pt x="2382" y="825"/>
                </a:lnTo>
                <a:lnTo>
                  <a:pt x="2528" y="797"/>
                </a:lnTo>
                <a:lnTo>
                  <a:pt x="2504" y="837"/>
                </a:lnTo>
                <a:cubicBezTo>
                  <a:pt x="2486" y="867"/>
                  <a:pt x="2454" y="885"/>
                  <a:pt x="2418" y="885"/>
                </a:cubicBezTo>
                <a:lnTo>
                  <a:pt x="2386" y="885"/>
                </a:lnTo>
                <a:lnTo>
                  <a:pt x="2446" y="865"/>
                </a:lnTo>
                <a:lnTo>
                  <a:pt x="2414" y="889"/>
                </a:lnTo>
                <a:cubicBezTo>
                  <a:pt x="2392" y="906"/>
                  <a:pt x="2363" y="913"/>
                  <a:pt x="2335" y="908"/>
                </a:cubicBezTo>
                <a:cubicBezTo>
                  <a:pt x="2307" y="902"/>
                  <a:pt x="2283" y="885"/>
                  <a:pt x="2269" y="861"/>
                </a:cubicBezTo>
                <a:lnTo>
                  <a:pt x="2245" y="821"/>
                </a:lnTo>
                <a:lnTo>
                  <a:pt x="2260" y="840"/>
                </a:lnTo>
                <a:lnTo>
                  <a:pt x="2228" y="808"/>
                </a:lnTo>
                <a:lnTo>
                  <a:pt x="2323" y="834"/>
                </a:lnTo>
                <a:lnTo>
                  <a:pt x="2291" y="842"/>
                </a:lnTo>
                <a:cubicBezTo>
                  <a:pt x="2237" y="856"/>
                  <a:pt x="2183" y="823"/>
                  <a:pt x="2169" y="770"/>
                </a:cubicBezTo>
                <a:lnTo>
                  <a:pt x="2137" y="642"/>
                </a:lnTo>
                <a:lnTo>
                  <a:pt x="2234" y="717"/>
                </a:lnTo>
                <a:lnTo>
                  <a:pt x="2210" y="717"/>
                </a:lnTo>
                <a:cubicBezTo>
                  <a:pt x="2195" y="717"/>
                  <a:pt x="2180" y="714"/>
                  <a:pt x="2166" y="707"/>
                </a:cubicBezTo>
                <a:lnTo>
                  <a:pt x="2134" y="691"/>
                </a:lnTo>
                <a:lnTo>
                  <a:pt x="2154" y="698"/>
                </a:lnTo>
                <a:lnTo>
                  <a:pt x="2122" y="690"/>
                </a:lnTo>
                <a:cubicBezTo>
                  <a:pt x="2089" y="682"/>
                  <a:pt x="2062" y="658"/>
                  <a:pt x="2052" y="625"/>
                </a:cubicBezTo>
                <a:lnTo>
                  <a:pt x="2028" y="553"/>
                </a:lnTo>
                <a:lnTo>
                  <a:pt x="2193" y="592"/>
                </a:lnTo>
                <a:lnTo>
                  <a:pt x="2161" y="624"/>
                </a:lnTo>
                <a:lnTo>
                  <a:pt x="2183" y="591"/>
                </a:lnTo>
                <a:lnTo>
                  <a:pt x="2151" y="671"/>
                </a:lnTo>
                <a:cubicBezTo>
                  <a:pt x="2138" y="704"/>
                  <a:pt x="2107" y="728"/>
                  <a:pt x="2072" y="733"/>
                </a:cubicBezTo>
                <a:cubicBezTo>
                  <a:pt x="2036" y="737"/>
                  <a:pt x="2000" y="722"/>
                  <a:pt x="1978" y="693"/>
                </a:cubicBezTo>
                <a:lnTo>
                  <a:pt x="1954" y="661"/>
                </a:lnTo>
                <a:lnTo>
                  <a:pt x="2034" y="701"/>
                </a:lnTo>
                <a:lnTo>
                  <a:pt x="2002" y="701"/>
                </a:lnTo>
                <a:cubicBezTo>
                  <a:pt x="1972" y="701"/>
                  <a:pt x="1943" y="688"/>
                  <a:pt x="1924" y="664"/>
                </a:cubicBezTo>
                <a:lnTo>
                  <a:pt x="1892" y="624"/>
                </a:lnTo>
                <a:lnTo>
                  <a:pt x="1939" y="656"/>
                </a:lnTo>
                <a:lnTo>
                  <a:pt x="1915" y="648"/>
                </a:lnTo>
                <a:cubicBezTo>
                  <a:pt x="1885" y="638"/>
                  <a:pt x="1862" y="615"/>
                  <a:pt x="1852" y="585"/>
                </a:cubicBezTo>
                <a:lnTo>
                  <a:pt x="1820" y="489"/>
                </a:lnTo>
                <a:lnTo>
                  <a:pt x="1939" y="554"/>
                </a:lnTo>
                <a:lnTo>
                  <a:pt x="1907" y="562"/>
                </a:lnTo>
                <a:cubicBezTo>
                  <a:pt x="1879" y="569"/>
                  <a:pt x="1850" y="564"/>
                  <a:pt x="1827" y="549"/>
                </a:cubicBezTo>
                <a:lnTo>
                  <a:pt x="1803" y="533"/>
                </a:lnTo>
                <a:lnTo>
                  <a:pt x="1918" y="529"/>
                </a:lnTo>
                <a:lnTo>
                  <a:pt x="1886" y="553"/>
                </a:lnTo>
                <a:cubicBezTo>
                  <a:pt x="1864" y="571"/>
                  <a:pt x="1834" y="577"/>
                  <a:pt x="1806" y="571"/>
                </a:cubicBezTo>
                <a:cubicBezTo>
                  <a:pt x="1778" y="566"/>
                  <a:pt x="1754" y="548"/>
                  <a:pt x="1740" y="523"/>
                </a:cubicBezTo>
                <a:lnTo>
                  <a:pt x="1708" y="467"/>
                </a:lnTo>
                <a:lnTo>
                  <a:pt x="1734" y="497"/>
                </a:lnTo>
                <a:lnTo>
                  <a:pt x="1702" y="473"/>
                </a:lnTo>
                <a:lnTo>
                  <a:pt x="1842" y="453"/>
                </a:lnTo>
                <a:lnTo>
                  <a:pt x="1818" y="485"/>
                </a:lnTo>
                <a:cubicBezTo>
                  <a:pt x="1800" y="511"/>
                  <a:pt x="1770" y="525"/>
                  <a:pt x="1738" y="525"/>
                </a:cubicBezTo>
                <a:lnTo>
                  <a:pt x="1706" y="525"/>
                </a:lnTo>
                <a:cubicBezTo>
                  <a:pt x="1658" y="525"/>
                  <a:pt x="1617" y="491"/>
                  <a:pt x="1608" y="444"/>
                </a:cubicBezTo>
                <a:lnTo>
                  <a:pt x="1576" y="276"/>
                </a:lnTo>
                <a:lnTo>
                  <a:pt x="1754" y="317"/>
                </a:lnTo>
                <a:lnTo>
                  <a:pt x="1730" y="349"/>
                </a:lnTo>
                <a:lnTo>
                  <a:pt x="1747" y="317"/>
                </a:lnTo>
                <a:lnTo>
                  <a:pt x="1715" y="429"/>
                </a:lnTo>
                <a:cubicBezTo>
                  <a:pt x="1700" y="481"/>
                  <a:pt x="1647" y="512"/>
                  <a:pt x="1594" y="498"/>
                </a:cubicBezTo>
                <a:lnTo>
                  <a:pt x="1562" y="490"/>
                </a:lnTo>
                <a:lnTo>
                  <a:pt x="1678" y="433"/>
                </a:lnTo>
                <a:lnTo>
                  <a:pt x="1654" y="489"/>
                </a:lnTo>
                <a:cubicBezTo>
                  <a:pt x="1635" y="534"/>
                  <a:pt x="1586" y="558"/>
                  <a:pt x="1538" y="546"/>
                </a:cubicBezTo>
                <a:lnTo>
                  <a:pt x="1506" y="538"/>
                </a:lnTo>
                <a:lnTo>
                  <a:pt x="1555" y="538"/>
                </a:lnTo>
                <a:lnTo>
                  <a:pt x="1523" y="546"/>
                </a:lnTo>
                <a:lnTo>
                  <a:pt x="1569" y="520"/>
                </a:lnTo>
                <a:lnTo>
                  <a:pt x="1545" y="544"/>
                </a:lnTo>
                <a:cubicBezTo>
                  <a:pt x="1526" y="563"/>
                  <a:pt x="1501" y="573"/>
                  <a:pt x="1474" y="573"/>
                </a:cubicBezTo>
                <a:lnTo>
                  <a:pt x="1442" y="573"/>
                </a:lnTo>
                <a:cubicBezTo>
                  <a:pt x="1409" y="573"/>
                  <a:pt x="1378" y="557"/>
                  <a:pt x="1359" y="529"/>
                </a:cubicBezTo>
                <a:lnTo>
                  <a:pt x="1327" y="481"/>
                </a:lnTo>
                <a:lnTo>
                  <a:pt x="1481" y="496"/>
                </a:lnTo>
                <a:lnTo>
                  <a:pt x="1457" y="520"/>
                </a:lnTo>
                <a:cubicBezTo>
                  <a:pt x="1427" y="551"/>
                  <a:pt x="1380" y="558"/>
                  <a:pt x="1342" y="539"/>
                </a:cubicBezTo>
                <a:lnTo>
                  <a:pt x="1310" y="523"/>
                </a:lnTo>
                <a:lnTo>
                  <a:pt x="1354" y="533"/>
                </a:lnTo>
                <a:lnTo>
                  <a:pt x="1322" y="533"/>
                </a:lnTo>
                <a:lnTo>
                  <a:pt x="1347" y="530"/>
                </a:lnTo>
                <a:lnTo>
                  <a:pt x="1315" y="538"/>
                </a:lnTo>
                <a:lnTo>
                  <a:pt x="1361" y="512"/>
                </a:lnTo>
                <a:lnTo>
                  <a:pt x="1337" y="536"/>
                </a:lnTo>
                <a:cubicBezTo>
                  <a:pt x="1318" y="555"/>
                  <a:pt x="1293" y="565"/>
                  <a:pt x="1266" y="565"/>
                </a:cubicBezTo>
                <a:lnTo>
                  <a:pt x="1234" y="565"/>
                </a:lnTo>
                <a:cubicBezTo>
                  <a:pt x="1226" y="565"/>
                  <a:pt x="1218" y="564"/>
                  <a:pt x="1210" y="562"/>
                </a:cubicBezTo>
                <a:lnTo>
                  <a:pt x="1171" y="552"/>
                </a:lnTo>
                <a:lnTo>
                  <a:pt x="1147" y="544"/>
                </a:lnTo>
                <a:cubicBezTo>
                  <a:pt x="1132" y="539"/>
                  <a:pt x="1119" y="531"/>
                  <a:pt x="1108" y="520"/>
                </a:cubicBezTo>
                <a:lnTo>
                  <a:pt x="1076" y="488"/>
                </a:lnTo>
                <a:lnTo>
                  <a:pt x="1171" y="514"/>
                </a:lnTo>
                <a:lnTo>
                  <a:pt x="1139" y="522"/>
                </a:lnTo>
                <a:cubicBezTo>
                  <a:pt x="1093" y="534"/>
                  <a:pt x="1046" y="512"/>
                  <a:pt x="1025" y="470"/>
                </a:cubicBezTo>
                <a:lnTo>
                  <a:pt x="1001" y="422"/>
                </a:lnTo>
                <a:cubicBezTo>
                  <a:pt x="999" y="418"/>
                  <a:pt x="997" y="414"/>
                  <a:pt x="996" y="409"/>
                </a:cubicBezTo>
                <a:lnTo>
                  <a:pt x="964" y="313"/>
                </a:lnTo>
                <a:lnTo>
                  <a:pt x="1058" y="381"/>
                </a:lnTo>
                <a:lnTo>
                  <a:pt x="1026" y="381"/>
                </a:lnTo>
                <a:lnTo>
                  <a:pt x="1002" y="381"/>
                </a:lnTo>
                <a:lnTo>
                  <a:pt x="1047" y="371"/>
                </a:lnTo>
                <a:lnTo>
                  <a:pt x="1015" y="387"/>
                </a:lnTo>
                <a:cubicBezTo>
                  <a:pt x="987" y="401"/>
                  <a:pt x="954" y="401"/>
                  <a:pt x="926" y="387"/>
                </a:cubicBezTo>
                <a:lnTo>
                  <a:pt x="894" y="371"/>
                </a:lnTo>
                <a:cubicBezTo>
                  <a:pt x="884" y="366"/>
                  <a:pt x="875" y="360"/>
                  <a:pt x="868" y="352"/>
                </a:cubicBezTo>
                <a:lnTo>
                  <a:pt x="844" y="328"/>
                </a:lnTo>
                <a:lnTo>
                  <a:pt x="914" y="357"/>
                </a:lnTo>
                <a:lnTo>
                  <a:pt x="882" y="357"/>
                </a:lnTo>
                <a:cubicBezTo>
                  <a:pt x="867" y="357"/>
                  <a:pt x="852" y="354"/>
                  <a:pt x="838" y="347"/>
                </a:cubicBezTo>
                <a:lnTo>
                  <a:pt x="806" y="331"/>
                </a:lnTo>
                <a:lnTo>
                  <a:pt x="774" y="315"/>
                </a:lnTo>
                <a:lnTo>
                  <a:pt x="889" y="296"/>
                </a:lnTo>
                <a:lnTo>
                  <a:pt x="865" y="320"/>
                </a:lnTo>
                <a:cubicBezTo>
                  <a:pt x="840" y="345"/>
                  <a:pt x="804" y="355"/>
                  <a:pt x="770" y="346"/>
                </a:cubicBezTo>
                <a:lnTo>
                  <a:pt x="738" y="338"/>
                </a:lnTo>
                <a:lnTo>
                  <a:pt x="699" y="328"/>
                </a:lnTo>
                <a:lnTo>
                  <a:pt x="675" y="320"/>
                </a:lnTo>
                <a:cubicBezTo>
                  <a:pt x="665" y="317"/>
                  <a:pt x="655" y="312"/>
                  <a:pt x="646" y="305"/>
                </a:cubicBezTo>
                <a:lnTo>
                  <a:pt x="614" y="281"/>
                </a:lnTo>
                <a:lnTo>
                  <a:pt x="753" y="264"/>
                </a:lnTo>
                <a:lnTo>
                  <a:pt x="721" y="304"/>
                </a:lnTo>
                <a:cubicBezTo>
                  <a:pt x="703" y="326"/>
                  <a:pt x="676" y="340"/>
                  <a:pt x="648" y="341"/>
                </a:cubicBezTo>
                <a:cubicBezTo>
                  <a:pt x="620" y="343"/>
                  <a:pt x="592" y="332"/>
                  <a:pt x="572" y="312"/>
                </a:cubicBezTo>
                <a:lnTo>
                  <a:pt x="548" y="288"/>
                </a:lnTo>
                <a:lnTo>
                  <a:pt x="643" y="314"/>
                </a:lnTo>
                <a:lnTo>
                  <a:pt x="611" y="322"/>
                </a:lnTo>
                <a:lnTo>
                  <a:pt x="631" y="315"/>
                </a:lnTo>
                <a:lnTo>
                  <a:pt x="599" y="331"/>
                </a:lnTo>
                <a:cubicBezTo>
                  <a:pt x="567" y="347"/>
                  <a:pt x="529" y="345"/>
                  <a:pt x="499" y="325"/>
                </a:cubicBezTo>
                <a:lnTo>
                  <a:pt x="475" y="309"/>
                </a:lnTo>
                <a:lnTo>
                  <a:pt x="575" y="315"/>
                </a:lnTo>
                <a:lnTo>
                  <a:pt x="543" y="331"/>
                </a:lnTo>
                <a:lnTo>
                  <a:pt x="569" y="312"/>
                </a:lnTo>
                <a:lnTo>
                  <a:pt x="537" y="344"/>
                </a:lnTo>
                <a:lnTo>
                  <a:pt x="546" y="333"/>
                </a:lnTo>
                <a:lnTo>
                  <a:pt x="522" y="365"/>
                </a:lnTo>
                <a:cubicBezTo>
                  <a:pt x="501" y="394"/>
                  <a:pt x="465" y="409"/>
                  <a:pt x="429" y="405"/>
                </a:cubicBezTo>
                <a:cubicBezTo>
                  <a:pt x="394" y="400"/>
                  <a:pt x="363" y="376"/>
                  <a:pt x="350" y="343"/>
                </a:cubicBezTo>
                <a:lnTo>
                  <a:pt x="318" y="263"/>
                </a:lnTo>
                <a:lnTo>
                  <a:pt x="350" y="305"/>
                </a:lnTo>
                <a:lnTo>
                  <a:pt x="318" y="281"/>
                </a:lnTo>
                <a:lnTo>
                  <a:pt x="465" y="251"/>
                </a:lnTo>
                <a:lnTo>
                  <a:pt x="433" y="307"/>
                </a:lnTo>
                <a:cubicBezTo>
                  <a:pt x="418" y="334"/>
                  <a:pt x="391" y="352"/>
                  <a:pt x="360" y="357"/>
                </a:cubicBezTo>
                <a:cubicBezTo>
                  <a:pt x="329" y="361"/>
                  <a:pt x="298" y="350"/>
                  <a:pt x="276" y="328"/>
                </a:cubicBezTo>
                <a:lnTo>
                  <a:pt x="252" y="304"/>
                </a:lnTo>
                <a:lnTo>
                  <a:pt x="347" y="330"/>
                </a:lnTo>
                <a:lnTo>
                  <a:pt x="315" y="338"/>
                </a:lnTo>
                <a:cubicBezTo>
                  <a:pt x="274" y="349"/>
                  <a:pt x="231" y="332"/>
                  <a:pt x="207" y="297"/>
                </a:cubicBezTo>
                <a:lnTo>
                  <a:pt x="175" y="249"/>
                </a:lnTo>
                <a:cubicBezTo>
                  <a:pt x="172" y="244"/>
                  <a:pt x="169" y="238"/>
                  <a:pt x="167" y="233"/>
                </a:cubicBezTo>
                <a:lnTo>
                  <a:pt x="143" y="177"/>
                </a:lnTo>
                <a:lnTo>
                  <a:pt x="174" y="217"/>
                </a:lnTo>
                <a:lnTo>
                  <a:pt x="142" y="193"/>
                </a:lnTo>
                <a:lnTo>
                  <a:pt x="178" y="210"/>
                </a:lnTo>
                <a:lnTo>
                  <a:pt x="146" y="202"/>
                </a:lnTo>
                <a:lnTo>
                  <a:pt x="241" y="176"/>
                </a:lnTo>
                <a:lnTo>
                  <a:pt x="217" y="200"/>
                </a:lnTo>
                <a:cubicBezTo>
                  <a:pt x="210" y="208"/>
                  <a:pt x="201" y="214"/>
                  <a:pt x="191" y="219"/>
                </a:cubicBezTo>
                <a:lnTo>
                  <a:pt x="159" y="235"/>
                </a:lnTo>
                <a:cubicBezTo>
                  <a:pt x="110" y="260"/>
                  <a:pt x="50" y="240"/>
                  <a:pt x="25" y="190"/>
                </a:cubicBezTo>
                <a:cubicBezTo>
                  <a:pt x="0" y="141"/>
                  <a:pt x="20" y="81"/>
                  <a:pt x="70" y="56"/>
                </a:cubicBezTo>
                <a:close/>
              </a:path>
            </a:pathLst>
          </a:custGeom>
          <a:solidFill>
            <a:srgbClr val="1F497D"/>
          </a:solidFill>
          <a:ln w="1" cap="flat">
            <a:solidFill>
              <a:srgbClr val="1F497D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Freeform 18"/>
          <p:cNvSpPr>
            <a:spLocks/>
          </p:cNvSpPr>
          <p:nvPr/>
        </p:nvSpPr>
        <p:spPr bwMode="auto">
          <a:xfrm>
            <a:off x="6135631" y="2165351"/>
            <a:ext cx="1012825" cy="911225"/>
          </a:xfrm>
          <a:custGeom>
            <a:avLst/>
            <a:gdLst>
              <a:gd name="T0" fmla="*/ 41293 w 3066"/>
              <a:gd name="T1" fmla="*/ 825385 h 2760"/>
              <a:gd name="T2" fmla="*/ 73005 w 3066"/>
              <a:gd name="T3" fmla="*/ 791709 h 2760"/>
              <a:gd name="T4" fmla="*/ 96790 w 3066"/>
              <a:gd name="T5" fmla="*/ 773881 h 2760"/>
              <a:gd name="T6" fmla="*/ 128172 w 3066"/>
              <a:gd name="T7" fmla="*/ 725348 h 2760"/>
              <a:gd name="T8" fmla="*/ 170126 w 3066"/>
              <a:gd name="T9" fmla="*/ 634886 h 2760"/>
              <a:gd name="T10" fmla="*/ 213731 w 3066"/>
              <a:gd name="T11" fmla="*/ 473771 h 2760"/>
              <a:gd name="T12" fmla="*/ 256344 w 3066"/>
              <a:gd name="T13" fmla="*/ 313646 h 2760"/>
              <a:gd name="T14" fmla="*/ 301932 w 3066"/>
              <a:gd name="T15" fmla="*/ 143287 h 2760"/>
              <a:gd name="T16" fmla="*/ 336287 w 3066"/>
              <a:gd name="T17" fmla="*/ 70653 h 2760"/>
              <a:gd name="T18" fmla="*/ 374607 w 3066"/>
              <a:gd name="T19" fmla="*/ 43250 h 2760"/>
              <a:gd name="T20" fmla="*/ 418211 w 3066"/>
              <a:gd name="T21" fmla="*/ 6273 h 2760"/>
              <a:gd name="T22" fmla="*/ 450585 w 3066"/>
              <a:gd name="T23" fmla="*/ 13206 h 2760"/>
              <a:gd name="T24" fmla="*/ 478003 w 3066"/>
              <a:gd name="T25" fmla="*/ 13536 h 2760"/>
              <a:gd name="T26" fmla="*/ 495181 w 3066"/>
              <a:gd name="T27" fmla="*/ 990 h 2760"/>
              <a:gd name="T28" fmla="*/ 535813 w 3066"/>
              <a:gd name="T29" fmla="*/ 29054 h 2760"/>
              <a:gd name="T30" fmla="*/ 535813 w 3066"/>
              <a:gd name="T31" fmla="*/ 24431 h 2760"/>
              <a:gd name="T32" fmla="*/ 564883 w 3066"/>
              <a:gd name="T33" fmla="*/ 26082 h 2760"/>
              <a:gd name="T34" fmla="*/ 602542 w 3066"/>
              <a:gd name="T35" fmla="*/ 9905 h 2760"/>
              <a:gd name="T36" fmla="*/ 646807 w 3066"/>
              <a:gd name="T37" fmla="*/ 31695 h 2760"/>
              <a:gd name="T38" fmla="*/ 653084 w 3066"/>
              <a:gd name="T39" fmla="*/ 27073 h 2760"/>
              <a:gd name="T40" fmla="*/ 696358 w 3066"/>
              <a:gd name="T41" fmla="*/ 59428 h 2760"/>
              <a:gd name="T42" fmla="*/ 724437 w 3066"/>
              <a:gd name="T43" fmla="*/ 89472 h 2760"/>
              <a:gd name="T44" fmla="*/ 746570 w 3066"/>
              <a:gd name="T45" fmla="*/ 96075 h 2760"/>
              <a:gd name="T46" fmla="*/ 775640 w 3066"/>
              <a:gd name="T47" fmla="*/ 110602 h 2760"/>
              <a:gd name="T48" fmla="*/ 829486 w 3066"/>
              <a:gd name="T49" fmla="*/ 156493 h 2760"/>
              <a:gd name="T50" fmla="*/ 850628 w 3066"/>
              <a:gd name="T51" fmla="*/ 135693 h 2760"/>
              <a:gd name="T52" fmla="*/ 876394 w 3066"/>
              <a:gd name="T53" fmla="*/ 159464 h 2760"/>
              <a:gd name="T54" fmla="*/ 918348 w 3066"/>
              <a:gd name="T55" fmla="*/ 174321 h 2760"/>
              <a:gd name="T56" fmla="*/ 943123 w 3066"/>
              <a:gd name="T57" fmla="*/ 195121 h 2760"/>
              <a:gd name="T58" fmla="*/ 968890 w 3066"/>
              <a:gd name="T59" fmla="*/ 207007 h 2760"/>
              <a:gd name="T60" fmla="*/ 1001263 w 3066"/>
              <a:gd name="T61" fmla="*/ 273368 h 2760"/>
              <a:gd name="T62" fmla="*/ 960631 w 3066"/>
              <a:gd name="T63" fmla="*/ 239031 h 2760"/>
              <a:gd name="T64" fmla="*/ 928258 w 3066"/>
              <a:gd name="T65" fmla="*/ 224505 h 2760"/>
              <a:gd name="T66" fmla="*/ 890929 w 3066"/>
              <a:gd name="T67" fmla="*/ 191159 h 2760"/>
              <a:gd name="T68" fmla="*/ 863181 w 3066"/>
              <a:gd name="T69" fmla="*/ 189178 h 2760"/>
              <a:gd name="T70" fmla="*/ 835762 w 3066"/>
              <a:gd name="T71" fmla="*/ 165077 h 2760"/>
              <a:gd name="T72" fmla="*/ 798434 w 3066"/>
              <a:gd name="T73" fmla="*/ 168048 h 2760"/>
              <a:gd name="T74" fmla="*/ 783899 w 3066"/>
              <a:gd name="T75" fmla="*/ 142627 h 2760"/>
              <a:gd name="T76" fmla="*/ 754829 w 3066"/>
              <a:gd name="T77" fmla="*/ 128100 h 2760"/>
              <a:gd name="T78" fmla="*/ 706929 w 3066"/>
              <a:gd name="T79" fmla="*/ 115224 h 2760"/>
              <a:gd name="T80" fmla="*/ 682154 w 3066"/>
              <a:gd name="T81" fmla="*/ 89472 h 2760"/>
              <a:gd name="T82" fmla="*/ 667288 w 3066"/>
              <a:gd name="T83" fmla="*/ 57117 h 2760"/>
              <a:gd name="T84" fmla="*/ 619389 w 3066"/>
              <a:gd name="T85" fmla="*/ 49853 h 2760"/>
              <a:gd name="T86" fmla="*/ 617737 w 3066"/>
              <a:gd name="T87" fmla="*/ 35326 h 2760"/>
              <a:gd name="T88" fmla="*/ 584703 w 3066"/>
              <a:gd name="T89" fmla="*/ 52494 h 2760"/>
              <a:gd name="T90" fmla="*/ 559928 w 3066"/>
              <a:gd name="T91" fmla="*/ 47872 h 2760"/>
              <a:gd name="T92" fmla="*/ 501788 w 3066"/>
              <a:gd name="T93" fmla="*/ 32685 h 2760"/>
              <a:gd name="T94" fmla="*/ 496172 w 3066"/>
              <a:gd name="T95" fmla="*/ 34006 h 2760"/>
              <a:gd name="T96" fmla="*/ 469084 w 3066"/>
              <a:gd name="T97" fmla="*/ 36647 h 2760"/>
              <a:gd name="T98" fmla="*/ 443317 w 3066"/>
              <a:gd name="T99" fmla="*/ 38298 h 2760"/>
              <a:gd name="T100" fmla="*/ 414247 w 3066"/>
              <a:gd name="T101" fmla="*/ 44571 h 2760"/>
              <a:gd name="T102" fmla="*/ 362714 w 3066"/>
              <a:gd name="T103" fmla="*/ 75275 h 2760"/>
              <a:gd name="T104" fmla="*/ 350492 w 3066"/>
              <a:gd name="T105" fmla="*/ 115554 h 2760"/>
              <a:gd name="T106" fmla="*/ 318449 w 3066"/>
              <a:gd name="T107" fmla="*/ 188518 h 2760"/>
              <a:gd name="T108" fmla="*/ 268897 w 3066"/>
              <a:gd name="T109" fmla="*/ 389582 h 2760"/>
              <a:gd name="T110" fmla="*/ 229257 w 3066"/>
              <a:gd name="T111" fmla="*/ 544094 h 2760"/>
              <a:gd name="T112" fmla="*/ 186643 w 3066"/>
              <a:gd name="T113" fmla="*/ 679127 h 2760"/>
              <a:gd name="T114" fmla="*/ 146341 w 3066"/>
              <a:gd name="T115" fmla="*/ 758694 h 2760"/>
              <a:gd name="T116" fmla="*/ 111655 w 3066"/>
              <a:gd name="T117" fmla="*/ 802604 h 2760"/>
              <a:gd name="T118" fmla="*/ 82585 w 3066"/>
              <a:gd name="T119" fmla="*/ 834299 h 2760"/>
              <a:gd name="T120" fmla="*/ 58801 w 3066"/>
              <a:gd name="T121" fmla="*/ 850477 h 276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3066" h="2760">
                <a:moveTo>
                  <a:pt x="11" y="2683"/>
                </a:moveTo>
                <a:lnTo>
                  <a:pt x="27" y="2647"/>
                </a:lnTo>
                <a:lnTo>
                  <a:pt x="41" y="2604"/>
                </a:lnTo>
                <a:cubicBezTo>
                  <a:pt x="48" y="2583"/>
                  <a:pt x="67" y="2569"/>
                  <a:pt x="88" y="2569"/>
                </a:cubicBezTo>
                <a:lnTo>
                  <a:pt x="104" y="2569"/>
                </a:lnTo>
                <a:lnTo>
                  <a:pt x="59" y="2600"/>
                </a:lnTo>
                <a:lnTo>
                  <a:pt x="71" y="2572"/>
                </a:lnTo>
                <a:lnTo>
                  <a:pt x="87" y="2535"/>
                </a:lnTo>
                <a:cubicBezTo>
                  <a:pt x="91" y="2525"/>
                  <a:pt x="100" y="2516"/>
                  <a:pt x="110" y="2511"/>
                </a:cubicBezTo>
                <a:lnTo>
                  <a:pt x="126" y="2503"/>
                </a:lnTo>
                <a:lnTo>
                  <a:pt x="113" y="2512"/>
                </a:lnTo>
                <a:lnTo>
                  <a:pt x="125" y="2500"/>
                </a:lnTo>
                <a:lnTo>
                  <a:pt x="117" y="2511"/>
                </a:lnTo>
                <a:lnTo>
                  <a:pt x="133" y="2483"/>
                </a:lnTo>
                <a:cubicBezTo>
                  <a:pt x="135" y="2479"/>
                  <a:pt x="138" y="2475"/>
                  <a:pt x="141" y="2472"/>
                </a:cubicBezTo>
                <a:lnTo>
                  <a:pt x="157" y="2456"/>
                </a:lnTo>
                <a:cubicBezTo>
                  <a:pt x="174" y="2439"/>
                  <a:pt x="200" y="2437"/>
                  <a:pt x="220" y="2450"/>
                </a:cubicBezTo>
                <a:lnTo>
                  <a:pt x="232" y="2458"/>
                </a:lnTo>
                <a:lnTo>
                  <a:pt x="174" y="2459"/>
                </a:lnTo>
                <a:lnTo>
                  <a:pt x="190" y="2447"/>
                </a:lnTo>
                <a:lnTo>
                  <a:pt x="174" y="2469"/>
                </a:lnTo>
                <a:lnTo>
                  <a:pt x="190" y="2429"/>
                </a:lnTo>
                <a:cubicBezTo>
                  <a:pt x="194" y="2420"/>
                  <a:pt x="200" y="2411"/>
                  <a:pt x="209" y="2406"/>
                </a:cubicBezTo>
                <a:lnTo>
                  <a:pt x="221" y="2398"/>
                </a:lnTo>
                <a:lnTo>
                  <a:pt x="207" y="2412"/>
                </a:lnTo>
                <a:lnTo>
                  <a:pt x="223" y="2388"/>
                </a:lnTo>
                <a:cubicBezTo>
                  <a:pt x="225" y="2385"/>
                  <a:pt x="227" y="2382"/>
                  <a:pt x="229" y="2380"/>
                </a:cubicBezTo>
                <a:lnTo>
                  <a:pt x="245" y="2364"/>
                </a:lnTo>
                <a:cubicBezTo>
                  <a:pt x="259" y="2351"/>
                  <a:pt x="278" y="2346"/>
                  <a:pt x="296" y="2352"/>
                </a:cubicBezTo>
                <a:lnTo>
                  <a:pt x="308" y="2356"/>
                </a:lnTo>
                <a:lnTo>
                  <a:pt x="262" y="2363"/>
                </a:lnTo>
                <a:lnTo>
                  <a:pt x="278" y="2351"/>
                </a:lnTo>
                <a:lnTo>
                  <a:pt x="273" y="2356"/>
                </a:lnTo>
                <a:lnTo>
                  <a:pt x="289" y="2340"/>
                </a:lnTo>
                <a:lnTo>
                  <a:pt x="305" y="2324"/>
                </a:lnTo>
                <a:lnTo>
                  <a:pt x="293" y="2344"/>
                </a:lnTo>
                <a:lnTo>
                  <a:pt x="305" y="2308"/>
                </a:lnTo>
                <a:cubicBezTo>
                  <a:pt x="306" y="2303"/>
                  <a:pt x="308" y="2299"/>
                  <a:pt x="311" y="2296"/>
                </a:cubicBezTo>
                <a:lnTo>
                  <a:pt x="327" y="2272"/>
                </a:lnTo>
                <a:cubicBezTo>
                  <a:pt x="334" y="2261"/>
                  <a:pt x="344" y="2254"/>
                  <a:pt x="356" y="2251"/>
                </a:cubicBezTo>
                <a:lnTo>
                  <a:pt x="372" y="2247"/>
                </a:lnTo>
                <a:lnTo>
                  <a:pt x="344" y="2265"/>
                </a:lnTo>
                <a:lnTo>
                  <a:pt x="356" y="2249"/>
                </a:lnTo>
                <a:lnTo>
                  <a:pt x="350" y="2261"/>
                </a:lnTo>
                <a:lnTo>
                  <a:pt x="366" y="2221"/>
                </a:lnTo>
                <a:cubicBezTo>
                  <a:pt x="369" y="2212"/>
                  <a:pt x="375" y="2205"/>
                  <a:pt x="382" y="2199"/>
                </a:cubicBezTo>
                <a:lnTo>
                  <a:pt x="398" y="2187"/>
                </a:lnTo>
                <a:lnTo>
                  <a:pt x="388" y="2197"/>
                </a:lnTo>
                <a:lnTo>
                  <a:pt x="400" y="2181"/>
                </a:lnTo>
                <a:lnTo>
                  <a:pt x="415" y="2160"/>
                </a:lnTo>
                <a:cubicBezTo>
                  <a:pt x="424" y="2146"/>
                  <a:pt x="440" y="2137"/>
                  <a:pt x="456" y="2137"/>
                </a:cubicBezTo>
                <a:lnTo>
                  <a:pt x="472" y="2137"/>
                </a:lnTo>
                <a:lnTo>
                  <a:pt x="425" y="2173"/>
                </a:lnTo>
                <a:lnTo>
                  <a:pt x="437" y="2133"/>
                </a:lnTo>
                <a:lnTo>
                  <a:pt x="453" y="2084"/>
                </a:lnTo>
                <a:lnTo>
                  <a:pt x="468" y="2030"/>
                </a:lnTo>
                <a:lnTo>
                  <a:pt x="481" y="1992"/>
                </a:lnTo>
                <a:cubicBezTo>
                  <a:pt x="482" y="1989"/>
                  <a:pt x="483" y="1986"/>
                  <a:pt x="485" y="1983"/>
                </a:cubicBezTo>
                <a:lnTo>
                  <a:pt x="501" y="1955"/>
                </a:lnTo>
                <a:lnTo>
                  <a:pt x="515" y="1923"/>
                </a:lnTo>
                <a:lnTo>
                  <a:pt x="529" y="1882"/>
                </a:lnTo>
                <a:lnTo>
                  <a:pt x="540" y="1833"/>
                </a:lnTo>
                <a:lnTo>
                  <a:pt x="557" y="1780"/>
                </a:lnTo>
                <a:lnTo>
                  <a:pt x="573" y="1729"/>
                </a:lnTo>
                <a:lnTo>
                  <a:pt x="571" y="1736"/>
                </a:lnTo>
                <a:lnTo>
                  <a:pt x="583" y="1656"/>
                </a:lnTo>
                <a:cubicBezTo>
                  <a:pt x="584" y="1652"/>
                  <a:pt x="585" y="1647"/>
                  <a:pt x="587" y="1643"/>
                </a:cubicBezTo>
                <a:lnTo>
                  <a:pt x="603" y="1607"/>
                </a:lnTo>
                <a:lnTo>
                  <a:pt x="616" y="1558"/>
                </a:lnTo>
                <a:lnTo>
                  <a:pt x="628" y="1514"/>
                </a:lnTo>
                <a:lnTo>
                  <a:pt x="644" y="1445"/>
                </a:lnTo>
                <a:cubicBezTo>
                  <a:pt x="644" y="1441"/>
                  <a:pt x="645" y="1438"/>
                  <a:pt x="647" y="1435"/>
                </a:cubicBezTo>
                <a:lnTo>
                  <a:pt x="663" y="1399"/>
                </a:lnTo>
                <a:lnTo>
                  <a:pt x="659" y="1410"/>
                </a:lnTo>
                <a:lnTo>
                  <a:pt x="671" y="1346"/>
                </a:lnTo>
                <a:cubicBezTo>
                  <a:pt x="672" y="1341"/>
                  <a:pt x="674" y="1336"/>
                  <a:pt x="677" y="1331"/>
                </a:cubicBezTo>
                <a:lnTo>
                  <a:pt x="693" y="1303"/>
                </a:lnTo>
                <a:lnTo>
                  <a:pt x="687" y="1319"/>
                </a:lnTo>
                <a:lnTo>
                  <a:pt x="703" y="1231"/>
                </a:lnTo>
                <a:lnTo>
                  <a:pt x="715" y="1163"/>
                </a:lnTo>
                <a:lnTo>
                  <a:pt x="733" y="1105"/>
                </a:lnTo>
                <a:lnTo>
                  <a:pt x="749" y="1053"/>
                </a:lnTo>
                <a:lnTo>
                  <a:pt x="764" y="995"/>
                </a:lnTo>
                <a:lnTo>
                  <a:pt x="776" y="950"/>
                </a:lnTo>
                <a:lnTo>
                  <a:pt x="792" y="887"/>
                </a:lnTo>
                <a:lnTo>
                  <a:pt x="808" y="820"/>
                </a:lnTo>
                <a:lnTo>
                  <a:pt x="821" y="777"/>
                </a:lnTo>
                <a:lnTo>
                  <a:pt x="836" y="705"/>
                </a:lnTo>
                <a:lnTo>
                  <a:pt x="851" y="615"/>
                </a:lnTo>
                <a:lnTo>
                  <a:pt x="863" y="543"/>
                </a:lnTo>
                <a:cubicBezTo>
                  <a:pt x="865" y="533"/>
                  <a:pt x="870" y="523"/>
                  <a:pt x="877" y="516"/>
                </a:cubicBezTo>
                <a:lnTo>
                  <a:pt x="893" y="500"/>
                </a:lnTo>
                <a:lnTo>
                  <a:pt x="880" y="522"/>
                </a:lnTo>
                <a:lnTo>
                  <a:pt x="896" y="466"/>
                </a:lnTo>
                <a:cubicBezTo>
                  <a:pt x="898" y="462"/>
                  <a:pt x="899" y="457"/>
                  <a:pt x="902" y="454"/>
                </a:cubicBezTo>
                <a:lnTo>
                  <a:pt x="914" y="434"/>
                </a:lnTo>
                <a:lnTo>
                  <a:pt x="909" y="444"/>
                </a:lnTo>
                <a:lnTo>
                  <a:pt x="925" y="396"/>
                </a:lnTo>
                <a:cubicBezTo>
                  <a:pt x="932" y="375"/>
                  <a:pt x="951" y="361"/>
                  <a:pt x="972" y="361"/>
                </a:cubicBezTo>
                <a:lnTo>
                  <a:pt x="988" y="361"/>
                </a:lnTo>
                <a:lnTo>
                  <a:pt x="940" y="400"/>
                </a:lnTo>
                <a:lnTo>
                  <a:pt x="952" y="348"/>
                </a:lnTo>
                <a:cubicBezTo>
                  <a:pt x="953" y="344"/>
                  <a:pt x="954" y="341"/>
                  <a:pt x="956" y="337"/>
                </a:cubicBezTo>
                <a:lnTo>
                  <a:pt x="972" y="305"/>
                </a:lnTo>
                <a:lnTo>
                  <a:pt x="989" y="275"/>
                </a:lnTo>
                <a:lnTo>
                  <a:pt x="1002" y="241"/>
                </a:lnTo>
                <a:cubicBezTo>
                  <a:pt x="1003" y="238"/>
                  <a:pt x="1004" y="236"/>
                  <a:pt x="1006" y="234"/>
                </a:cubicBezTo>
                <a:lnTo>
                  <a:pt x="1018" y="214"/>
                </a:lnTo>
                <a:lnTo>
                  <a:pt x="1035" y="188"/>
                </a:lnTo>
                <a:cubicBezTo>
                  <a:pt x="1047" y="170"/>
                  <a:pt x="1068" y="162"/>
                  <a:pt x="1089" y="167"/>
                </a:cubicBezTo>
                <a:lnTo>
                  <a:pt x="1105" y="171"/>
                </a:lnTo>
                <a:lnTo>
                  <a:pt x="1077" y="172"/>
                </a:lnTo>
                <a:lnTo>
                  <a:pt x="1089" y="168"/>
                </a:lnTo>
                <a:lnTo>
                  <a:pt x="1060" y="193"/>
                </a:lnTo>
                <a:lnTo>
                  <a:pt x="1076" y="161"/>
                </a:lnTo>
                <a:cubicBezTo>
                  <a:pt x="1088" y="136"/>
                  <a:pt x="1118" y="126"/>
                  <a:pt x="1143" y="139"/>
                </a:cubicBezTo>
                <a:lnTo>
                  <a:pt x="1159" y="147"/>
                </a:lnTo>
                <a:lnTo>
                  <a:pt x="1109" y="150"/>
                </a:lnTo>
                <a:lnTo>
                  <a:pt x="1121" y="142"/>
                </a:lnTo>
                <a:lnTo>
                  <a:pt x="1134" y="131"/>
                </a:lnTo>
                <a:lnTo>
                  <a:pt x="1121" y="147"/>
                </a:lnTo>
                <a:lnTo>
                  <a:pt x="1137" y="119"/>
                </a:lnTo>
                <a:lnTo>
                  <a:pt x="1134" y="126"/>
                </a:lnTo>
                <a:lnTo>
                  <a:pt x="1146" y="94"/>
                </a:lnTo>
                <a:cubicBezTo>
                  <a:pt x="1151" y="79"/>
                  <a:pt x="1164" y="67"/>
                  <a:pt x="1180" y="63"/>
                </a:cubicBezTo>
                <a:lnTo>
                  <a:pt x="1196" y="59"/>
                </a:lnTo>
                <a:lnTo>
                  <a:pt x="1178" y="67"/>
                </a:lnTo>
                <a:lnTo>
                  <a:pt x="1194" y="55"/>
                </a:lnTo>
                <a:lnTo>
                  <a:pt x="1177" y="80"/>
                </a:lnTo>
                <a:lnTo>
                  <a:pt x="1189" y="44"/>
                </a:lnTo>
                <a:cubicBezTo>
                  <a:pt x="1194" y="28"/>
                  <a:pt x="1206" y="17"/>
                  <a:pt x="1222" y="12"/>
                </a:cubicBezTo>
                <a:cubicBezTo>
                  <a:pt x="1237" y="7"/>
                  <a:pt x="1254" y="10"/>
                  <a:pt x="1266" y="19"/>
                </a:cubicBezTo>
                <a:lnTo>
                  <a:pt x="1282" y="31"/>
                </a:lnTo>
                <a:cubicBezTo>
                  <a:pt x="1284" y="33"/>
                  <a:pt x="1286" y="34"/>
                  <a:pt x="1288" y="36"/>
                </a:cubicBezTo>
                <a:lnTo>
                  <a:pt x="1304" y="52"/>
                </a:lnTo>
                <a:lnTo>
                  <a:pt x="1256" y="39"/>
                </a:lnTo>
                <a:lnTo>
                  <a:pt x="1272" y="35"/>
                </a:lnTo>
                <a:cubicBezTo>
                  <a:pt x="1289" y="31"/>
                  <a:pt x="1307" y="36"/>
                  <a:pt x="1320" y="48"/>
                </a:cubicBezTo>
                <a:lnTo>
                  <a:pt x="1332" y="60"/>
                </a:lnTo>
                <a:lnTo>
                  <a:pt x="1251" y="75"/>
                </a:lnTo>
                <a:lnTo>
                  <a:pt x="1267" y="39"/>
                </a:lnTo>
                <a:cubicBezTo>
                  <a:pt x="1273" y="24"/>
                  <a:pt x="1287" y="13"/>
                  <a:pt x="1303" y="10"/>
                </a:cubicBezTo>
                <a:cubicBezTo>
                  <a:pt x="1320" y="7"/>
                  <a:pt x="1336" y="12"/>
                  <a:pt x="1348" y="24"/>
                </a:cubicBezTo>
                <a:lnTo>
                  <a:pt x="1364" y="40"/>
                </a:lnTo>
                <a:lnTo>
                  <a:pt x="1344" y="28"/>
                </a:lnTo>
                <a:lnTo>
                  <a:pt x="1356" y="32"/>
                </a:lnTo>
                <a:cubicBezTo>
                  <a:pt x="1361" y="34"/>
                  <a:pt x="1366" y="36"/>
                  <a:pt x="1370" y="39"/>
                </a:cubicBezTo>
                <a:lnTo>
                  <a:pt x="1386" y="51"/>
                </a:lnTo>
                <a:lnTo>
                  <a:pt x="1356" y="41"/>
                </a:lnTo>
                <a:lnTo>
                  <a:pt x="1372" y="41"/>
                </a:lnTo>
                <a:lnTo>
                  <a:pt x="1332" y="61"/>
                </a:lnTo>
                <a:lnTo>
                  <a:pt x="1344" y="45"/>
                </a:lnTo>
                <a:cubicBezTo>
                  <a:pt x="1346" y="44"/>
                  <a:pt x="1347" y="42"/>
                  <a:pt x="1349" y="40"/>
                </a:cubicBezTo>
                <a:lnTo>
                  <a:pt x="1365" y="24"/>
                </a:lnTo>
                <a:cubicBezTo>
                  <a:pt x="1377" y="12"/>
                  <a:pt x="1394" y="7"/>
                  <a:pt x="1411" y="10"/>
                </a:cubicBezTo>
                <a:cubicBezTo>
                  <a:pt x="1427" y="14"/>
                  <a:pt x="1441" y="25"/>
                  <a:pt x="1447" y="41"/>
                </a:cubicBezTo>
                <a:lnTo>
                  <a:pt x="1463" y="81"/>
                </a:lnTo>
                <a:lnTo>
                  <a:pt x="1416" y="49"/>
                </a:lnTo>
                <a:lnTo>
                  <a:pt x="1428" y="49"/>
                </a:lnTo>
                <a:lnTo>
                  <a:pt x="1416" y="51"/>
                </a:lnTo>
                <a:lnTo>
                  <a:pt x="1432" y="47"/>
                </a:lnTo>
                <a:cubicBezTo>
                  <a:pt x="1436" y="46"/>
                  <a:pt x="1440" y="45"/>
                  <a:pt x="1444" y="45"/>
                </a:cubicBezTo>
                <a:lnTo>
                  <a:pt x="1460" y="45"/>
                </a:lnTo>
                <a:lnTo>
                  <a:pt x="1414" y="78"/>
                </a:lnTo>
                <a:lnTo>
                  <a:pt x="1426" y="46"/>
                </a:lnTo>
                <a:cubicBezTo>
                  <a:pt x="1429" y="37"/>
                  <a:pt x="1435" y="29"/>
                  <a:pt x="1442" y="23"/>
                </a:cubicBezTo>
                <a:lnTo>
                  <a:pt x="1458" y="11"/>
                </a:lnTo>
                <a:cubicBezTo>
                  <a:pt x="1470" y="3"/>
                  <a:pt x="1485" y="0"/>
                  <a:pt x="1499" y="3"/>
                </a:cubicBezTo>
                <a:cubicBezTo>
                  <a:pt x="1513" y="5"/>
                  <a:pt x="1525" y="14"/>
                  <a:pt x="1532" y="27"/>
                </a:cubicBezTo>
                <a:lnTo>
                  <a:pt x="1548" y="55"/>
                </a:lnTo>
                <a:lnTo>
                  <a:pt x="1461" y="55"/>
                </a:lnTo>
                <a:lnTo>
                  <a:pt x="1477" y="27"/>
                </a:lnTo>
                <a:cubicBezTo>
                  <a:pt x="1485" y="13"/>
                  <a:pt x="1498" y="4"/>
                  <a:pt x="1514" y="2"/>
                </a:cubicBezTo>
                <a:cubicBezTo>
                  <a:pt x="1529" y="0"/>
                  <a:pt x="1545" y="5"/>
                  <a:pt x="1556" y="16"/>
                </a:cubicBezTo>
                <a:lnTo>
                  <a:pt x="1568" y="28"/>
                </a:lnTo>
                <a:lnTo>
                  <a:pt x="1588" y="52"/>
                </a:lnTo>
                <a:lnTo>
                  <a:pt x="1536" y="35"/>
                </a:lnTo>
                <a:lnTo>
                  <a:pt x="1552" y="31"/>
                </a:lnTo>
                <a:cubicBezTo>
                  <a:pt x="1576" y="25"/>
                  <a:pt x="1601" y="37"/>
                  <a:pt x="1610" y="60"/>
                </a:cubicBezTo>
                <a:lnTo>
                  <a:pt x="1622" y="88"/>
                </a:lnTo>
                <a:lnTo>
                  <a:pt x="1599" y="63"/>
                </a:lnTo>
                <a:lnTo>
                  <a:pt x="1615" y="71"/>
                </a:lnTo>
                <a:lnTo>
                  <a:pt x="1592" y="65"/>
                </a:lnTo>
                <a:lnTo>
                  <a:pt x="1608" y="65"/>
                </a:lnTo>
                <a:cubicBezTo>
                  <a:pt x="1618" y="65"/>
                  <a:pt x="1628" y="68"/>
                  <a:pt x="1636" y="74"/>
                </a:cubicBezTo>
                <a:lnTo>
                  <a:pt x="1648" y="82"/>
                </a:lnTo>
                <a:lnTo>
                  <a:pt x="1590" y="83"/>
                </a:lnTo>
                <a:lnTo>
                  <a:pt x="1606" y="71"/>
                </a:lnTo>
                <a:cubicBezTo>
                  <a:pt x="1622" y="60"/>
                  <a:pt x="1642" y="58"/>
                  <a:pt x="1659" y="67"/>
                </a:cubicBezTo>
                <a:lnTo>
                  <a:pt x="1675" y="75"/>
                </a:lnTo>
                <a:lnTo>
                  <a:pt x="1610" y="94"/>
                </a:lnTo>
                <a:lnTo>
                  <a:pt x="1622" y="74"/>
                </a:lnTo>
                <a:cubicBezTo>
                  <a:pt x="1630" y="60"/>
                  <a:pt x="1645" y="51"/>
                  <a:pt x="1661" y="50"/>
                </a:cubicBezTo>
                <a:cubicBezTo>
                  <a:pt x="1677" y="48"/>
                  <a:pt x="1693" y="55"/>
                  <a:pt x="1704" y="68"/>
                </a:cubicBezTo>
                <a:lnTo>
                  <a:pt x="1720" y="88"/>
                </a:lnTo>
                <a:lnTo>
                  <a:pt x="1639" y="92"/>
                </a:lnTo>
                <a:lnTo>
                  <a:pt x="1655" y="68"/>
                </a:lnTo>
                <a:lnTo>
                  <a:pt x="1668" y="49"/>
                </a:lnTo>
                <a:cubicBezTo>
                  <a:pt x="1679" y="36"/>
                  <a:pt x="1696" y="28"/>
                  <a:pt x="1713" y="30"/>
                </a:cubicBezTo>
                <a:cubicBezTo>
                  <a:pt x="1730" y="31"/>
                  <a:pt x="1745" y="42"/>
                  <a:pt x="1753" y="57"/>
                </a:cubicBezTo>
                <a:lnTo>
                  <a:pt x="1769" y="89"/>
                </a:lnTo>
                <a:lnTo>
                  <a:pt x="1747" y="67"/>
                </a:lnTo>
                <a:lnTo>
                  <a:pt x="1763" y="75"/>
                </a:lnTo>
                <a:lnTo>
                  <a:pt x="1710" y="79"/>
                </a:lnTo>
                <a:lnTo>
                  <a:pt x="1726" y="67"/>
                </a:lnTo>
                <a:cubicBezTo>
                  <a:pt x="1731" y="64"/>
                  <a:pt x="1736" y="62"/>
                  <a:pt x="1741" y="60"/>
                </a:cubicBezTo>
                <a:lnTo>
                  <a:pt x="1753" y="56"/>
                </a:lnTo>
                <a:cubicBezTo>
                  <a:pt x="1762" y="53"/>
                  <a:pt x="1771" y="53"/>
                  <a:pt x="1781" y="55"/>
                </a:cubicBezTo>
                <a:lnTo>
                  <a:pt x="1797" y="59"/>
                </a:lnTo>
                <a:lnTo>
                  <a:pt x="1749" y="72"/>
                </a:lnTo>
                <a:lnTo>
                  <a:pt x="1765" y="56"/>
                </a:lnTo>
                <a:cubicBezTo>
                  <a:pt x="1785" y="37"/>
                  <a:pt x="1816" y="37"/>
                  <a:pt x="1836" y="56"/>
                </a:cubicBezTo>
                <a:lnTo>
                  <a:pt x="1848" y="68"/>
                </a:lnTo>
                <a:lnTo>
                  <a:pt x="1771" y="76"/>
                </a:lnTo>
                <a:lnTo>
                  <a:pt x="1787" y="52"/>
                </a:lnTo>
                <a:cubicBezTo>
                  <a:pt x="1795" y="39"/>
                  <a:pt x="1809" y="31"/>
                  <a:pt x="1824" y="30"/>
                </a:cubicBezTo>
                <a:cubicBezTo>
                  <a:pt x="1838" y="28"/>
                  <a:pt x="1853" y="34"/>
                  <a:pt x="1864" y="44"/>
                </a:cubicBezTo>
                <a:lnTo>
                  <a:pt x="1880" y="60"/>
                </a:lnTo>
                <a:lnTo>
                  <a:pt x="1860" y="48"/>
                </a:lnTo>
                <a:lnTo>
                  <a:pt x="1872" y="52"/>
                </a:lnTo>
                <a:lnTo>
                  <a:pt x="1826" y="59"/>
                </a:lnTo>
                <a:lnTo>
                  <a:pt x="1842" y="47"/>
                </a:lnTo>
                <a:cubicBezTo>
                  <a:pt x="1862" y="33"/>
                  <a:pt x="1890" y="35"/>
                  <a:pt x="1908" y="52"/>
                </a:cubicBezTo>
                <a:lnTo>
                  <a:pt x="1924" y="68"/>
                </a:lnTo>
                <a:lnTo>
                  <a:pt x="1873" y="56"/>
                </a:lnTo>
                <a:lnTo>
                  <a:pt x="1885" y="52"/>
                </a:lnTo>
                <a:cubicBezTo>
                  <a:pt x="1906" y="45"/>
                  <a:pt x="1930" y="53"/>
                  <a:pt x="1942" y="72"/>
                </a:cubicBezTo>
                <a:lnTo>
                  <a:pt x="1958" y="96"/>
                </a:lnTo>
                <a:lnTo>
                  <a:pt x="1886" y="83"/>
                </a:lnTo>
                <a:lnTo>
                  <a:pt x="1902" y="71"/>
                </a:lnTo>
                <a:cubicBezTo>
                  <a:pt x="1911" y="65"/>
                  <a:pt x="1922" y="61"/>
                  <a:pt x="1932" y="61"/>
                </a:cubicBezTo>
                <a:lnTo>
                  <a:pt x="1944" y="61"/>
                </a:lnTo>
                <a:cubicBezTo>
                  <a:pt x="1955" y="61"/>
                  <a:pt x="1966" y="65"/>
                  <a:pt x="1974" y="71"/>
                </a:cubicBezTo>
                <a:lnTo>
                  <a:pt x="1990" y="83"/>
                </a:lnTo>
                <a:lnTo>
                  <a:pt x="1930" y="83"/>
                </a:lnTo>
                <a:lnTo>
                  <a:pt x="1946" y="71"/>
                </a:lnTo>
                <a:cubicBezTo>
                  <a:pt x="1968" y="55"/>
                  <a:pt x="1999" y="59"/>
                  <a:pt x="2016" y="80"/>
                </a:cubicBezTo>
                <a:lnTo>
                  <a:pt x="2032" y="100"/>
                </a:lnTo>
                <a:lnTo>
                  <a:pt x="1965" y="90"/>
                </a:lnTo>
                <a:lnTo>
                  <a:pt x="1977" y="82"/>
                </a:lnTo>
                <a:cubicBezTo>
                  <a:pt x="1988" y="74"/>
                  <a:pt x="2003" y="72"/>
                  <a:pt x="2017" y="75"/>
                </a:cubicBezTo>
                <a:lnTo>
                  <a:pt x="2033" y="79"/>
                </a:lnTo>
                <a:cubicBezTo>
                  <a:pt x="2047" y="83"/>
                  <a:pt x="2059" y="92"/>
                  <a:pt x="2065" y="105"/>
                </a:cubicBezTo>
                <a:lnTo>
                  <a:pt x="2081" y="137"/>
                </a:lnTo>
                <a:lnTo>
                  <a:pt x="2052" y="112"/>
                </a:lnTo>
                <a:lnTo>
                  <a:pt x="2064" y="116"/>
                </a:lnTo>
                <a:cubicBezTo>
                  <a:pt x="2069" y="118"/>
                  <a:pt x="2074" y="120"/>
                  <a:pt x="2078" y="123"/>
                </a:cubicBezTo>
                <a:lnTo>
                  <a:pt x="2094" y="135"/>
                </a:lnTo>
                <a:cubicBezTo>
                  <a:pt x="2103" y="142"/>
                  <a:pt x="2109" y="150"/>
                  <a:pt x="2112" y="160"/>
                </a:cubicBezTo>
                <a:lnTo>
                  <a:pt x="2128" y="208"/>
                </a:lnTo>
                <a:lnTo>
                  <a:pt x="2096" y="176"/>
                </a:lnTo>
                <a:lnTo>
                  <a:pt x="2108" y="180"/>
                </a:lnTo>
                <a:cubicBezTo>
                  <a:pt x="2113" y="182"/>
                  <a:pt x="2118" y="184"/>
                  <a:pt x="2122" y="187"/>
                </a:cubicBezTo>
                <a:lnTo>
                  <a:pt x="2138" y="199"/>
                </a:lnTo>
                <a:lnTo>
                  <a:pt x="2154" y="211"/>
                </a:lnTo>
                <a:lnTo>
                  <a:pt x="2089" y="216"/>
                </a:lnTo>
                <a:lnTo>
                  <a:pt x="2101" y="204"/>
                </a:lnTo>
                <a:cubicBezTo>
                  <a:pt x="2119" y="187"/>
                  <a:pt x="2147" y="185"/>
                  <a:pt x="2166" y="199"/>
                </a:cubicBezTo>
                <a:lnTo>
                  <a:pt x="2182" y="211"/>
                </a:lnTo>
                <a:cubicBezTo>
                  <a:pt x="2191" y="218"/>
                  <a:pt x="2197" y="227"/>
                  <a:pt x="2200" y="237"/>
                </a:cubicBezTo>
                <a:lnTo>
                  <a:pt x="2216" y="289"/>
                </a:lnTo>
                <a:lnTo>
                  <a:pt x="2208" y="273"/>
                </a:lnTo>
                <a:lnTo>
                  <a:pt x="2220" y="289"/>
                </a:lnTo>
                <a:lnTo>
                  <a:pt x="2193" y="271"/>
                </a:lnTo>
                <a:lnTo>
                  <a:pt x="2209" y="275"/>
                </a:lnTo>
                <a:lnTo>
                  <a:pt x="2196" y="273"/>
                </a:lnTo>
                <a:lnTo>
                  <a:pt x="2212" y="273"/>
                </a:lnTo>
                <a:lnTo>
                  <a:pt x="2171" y="296"/>
                </a:lnTo>
                <a:lnTo>
                  <a:pt x="2187" y="272"/>
                </a:lnTo>
                <a:cubicBezTo>
                  <a:pt x="2197" y="257"/>
                  <a:pt x="2214" y="248"/>
                  <a:pt x="2232" y="250"/>
                </a:cubicBezTo>
                <a:cubicBezTo>
                  <a:pt x="2249" y="251"/>
                  <a:pt x="2265" y="261"/>
                  <a:pt x="2273" y="277"/>
                </a:cubicBezTo>
                <a:lnTo>
                  <a:pt x="2285" y="301"/>
                </a:lnTo>
                <a:lnTo>
                  <a:pt x="2280" y="292"/>
                </a:lnTo>
                <a:lnTo>
                  <a:pt x="2296" y="312"/>
                </a:lnTo>
                <a:lnTo>
                  <a:pt x="2244" y="295"/>
                </a:lnTo>
                <a:lnTo>
                  <a:pt x="2260" y="291"/>
                </a:lnTo>
                <a:lnTo>
                  <a:pt x="2269" y="288"/>
                </a:lnTo>
                <a:cubicBezTo>
                  <a:pt x="2295" y="279"/>
                  <a:pt x="2323" y="293"/>
                  <a:pt x="2332" y="320"/>
                </a:cubicBezTo>
                <a:lnTo>
                  <a:pt x="2348" y="368"/>
                </a:lnTo>
                <a:lnTo>
                  <a:pt x="2323" y="339"/>
                </a:lnTo>
                <a:lnTo>
                  <a:pt x="2339" y="347"/>
                </a:lnTo>
                <a:lnTo>
                  <a:pt x="2270" y="374"/>
                </a:lnTo>
                <a:lnTo>
                  <a:pt x="2282" y="342"/>
                </a:lnTo>
                <a:cubicBezTo>
                  <a:pt x="2288" y="324"/>
                  <a:pt x="2305" y="311"/>
                  <a:pt x="2324" y="310"/>
                </a:cubicBezTo>
                <a:cubicBezTo>
                  <a:pt x="2344" y="308"/>
                  <a:pt x="2362" y="318"/>
                  <a:pt x="2372" y="335"/>
                </a:cubicBezTo>
                <a:lnTo>
                  <a:pt x="2388" y="363"/>
                </a:lnTo>
                <a:lnTo>
                  <a:pt x="2332" y="339"/>
                </a:lnTo>
                <a:lnTo>
                  <a:pt x="2348" y="335"/>
                </a:lnTo>
                <a:cubicBezTo>
                  <a:pt x="2372" y="329"/>
                  <a:pt x="2397" y="341"/>
                  <a:pt x="2406" y="364"/>
                </a:cubicBezTo>
                <a:lnTo>
                  <a:pt x="2418" y="392"/>
                </a:lnTo>
                <a:lnTo>
                  <a:pt x="2395" y="367"/>
                </a:lnTo>
                <a:lnTo>
                  <a:pt x="2411" y="375"/>
                </a:lnTo>
                <a:lnTo>
                  <a:pt x="2376" y="371"/>
                </a:lnTo>
                <a:lnTo>
                  <a:pt x="2392" y="367"/>
                </a:lnTo>
                <a:lnTo>
                  <a:pt x="2401" y="364"/>
                </a:lnTo>
                <a:cubicBezTo>
                  <a:pt x="2421" y="357"/>
                  <a:pt x="2442" y="364"/>
                  <a:pt x="2456" y="380"/>
                </a:cubicBezTo>
                <a:lnTo>
                  <a:pt x="2472" y="400"/>
                </a:lnTo>
                <a:lnTo>
                  <a:pt x="2484" y="412"/>
                </a:lnTo>
                <a:cubicBezTo>
                  <a:pt x="2489" y="417"/>
                  <a:pt x="2493" y="424"/>
                  <a:pt x="2495" y="430"/>
                </a:cubicBezTo>
                <a:lnTo>
                  <a:pt x="2511" y="474"/>
                </a:lnTo>
                <a:lnTo>
                  <a:pt x="2504" y="461"/>
                </a:lnTo>
                <a:lnTo>
                  <a:pt x="2516" y="477"/>
                </a:lnTo>
                <a:lnTo>
                  <a:pt x="2454" y="463"/>
                </a:lnTo>
                <a:lnTo>
                  <a:pt x="2470" y="455"/>
                </a:lnTo>
                <a:lnTo>
                  <a:pt x="2451" y="472"/>
                </a:lnTo>
                <a:lnTo>
                  <a:pt x="2467" y="448"/>
                </a:lnTo>
                <a:lnTo>
                  <a:pt x="2463" y="456"/>
                </a:lnTo>
                <a:lnTo>
                  <a:pt x="2475" y="428"/>
                </a:lnTo>
                <a:cubicBezTo>
                  <a:pt x="2482" y="409"/>
                  <a:pt x="2500" y="397"/>
                  <a:pt x="2520" y="397"/>
                </a:cubicBezTo>
                <a:lnTo>
                  <a:pt x="2536" y="397"/>
                </a:lnTo>
                <a:cubicBezTo>
                  <a:pt x="2544" y="397"/>
                  <a:pt x="2552" y="399"/>
                  <a:pt x="2559" y="403"/>
                </a:cubicBezTo>
                <a:lnTo>
                  <a:pt x="2575" y="411"/>
                </a:lnTo>
                <a:cubicBezTo>
                  <a:pt x="2585" y="416"/>
                  <a:pt x="2594" y="425"/>
                  <a:pt x="2598" y="436"/>
                </a:cubicBezTo>
                <a:lnTo>
                  <a:pt x="2610" y="464"/>
                </a:lnTo>
                <a:lnTo>
                  <a:pt x="2594" y="443"/>
                </a:lnTo>
                <a:lnTo>
                  <a:pt x="2610" y="455"/>
                </a:lnTo>
                <a:lnTo>
                  <a:pt x="2545" y="460"/>
                </a:lnTo>
                <a:lnTo>
                  <a:pt x="2561" y="444"/>
                </a:lnTo>
                <a:lnTo>
                  <a:pt x="2573" y="432"/>
                </a:lnTo>
                <a:cubicBezTo>
                  <a:pt x="2586" y="419"/>
                  <a:pt x="2604" y="415"/>
                  <a:pt x="2621" y="419"/>
                </a:cubicBezTo>
                <a:cubicBezTo>
                  <a:pt x="2639" y="424"/>
                  <a:pt x="2652" y="437"/>
                  <a:pt x="2657" y="455"/>
                </a:cubicBezTo>
                <a:lnTo>
                  <a:pt x="2673" y="515"/>
                </a:lnTo>
                <a:lnTo>
                  <a:pt x="2637" y="479"/>
                </a:lnTo>
                <a:lnTo>
                  <a:pt x="2653" y="483"/>
                </a:lnTo>
                <a:cubicBezTo>
                  <a:pt x="2658" y="484"/>
                  <a:pt x="2663" y="487"/>
                  <a:pt x="2668" y="490"/>
                </a:cubicBezTo>
                <a:lnTo>
                  <a:pt x="2680" y="498"/>
                </a:lnTo>
                <a:cubicBezTo>
                  <a:pt x="2684" y="501"/>
                  <a:pt x="2688" y="504"/>
                  <a:pt x="2692" y="508"/>
                </a:cubicBezTo>
                <a:lnTo>
                  <a:pt x="2708" y="528"/>
                </a:lnTo>
                <a:lnTo>
                  <a:pt x="2638" y="519"/>
                </a:lnTo>
                <a:lnTo>
                  <a:pt x="2654" y="507"/>
                </a:lnTo>
                <a:lnTo>
                  <a:pt x="2670" y="495"/>
                </a:lnTo>
                <a:cubicBezTo>
                  <a:pt x="2675" y="492"/>
                  <a:pt x="2680" y="490"/>
                  <a:pt x="2685" y="488"/>
                </a:cubicBezTo>
                <a:lnTo>
                  <a:pt x="2697" y="484"/>
                </a:lnTo>
                <a:cubicBezTo>
                  <a:pt x="2715" y="478"/>
                  <a:pt x="2734" y="483"/>
                  <a:pt x="2748" y="496"/>
                </a:cubicBezTo>
                <a:lnTo>
                  <a:pt x="2764" y="512"/>
                </a:lnTo>
                <a:lnTo>
                  <a:pt x="2780" y="528"/>
                </a:lnTo>
                <a:cubicBezTo>
                  <a:pt x="2785" y="534"/>
                  <a:pt x="2789" y="540"/>
                  <a:pt x="2792" y="548"/>
                </a:cubicBezTo>
                <a:lnTo>
                  <a:pt x="2804" y="584"/>
                </a:lnTo>
                <a:lnTo>
                  <a:pt x="2744" y="551"/>
                </a:lnTo>
                <a:lnTo>
                  <a:pt x="2760" y="547"/>
                </a:lnTo>
                <a:cubicBezTo>
                  <a:pt x="2775" y="543"/>
                  <a:pt x="2790" y="546"/>
                  <a:pt x="2802" y="555"/>
                </a:cubicBezTo>
                <a:lnTo>
                  <a:pt x="2818" y="567"/>
                </a:lnTo>
                <a:cubicBezTo>
                  <a:pt x="2825" y="573"/>
                  <a:pt x="2831" y="580"/>
                  <a:pt x="2834" y="588"/>
                </a:cubicBezTo>
                <a:lnTo>
                  <a:pt x="2846" y="616"/>
                </a:lnTo>
                <a:lnTo>
                  <a:pt x="2778" y="591"/>
                </a:lnTo>
                <a:lnTo>
                  <a:pt x="2794" y="583"/>
                </a:lnTo>
                <a:cubicBezTo>
                  <a:pt x="2808" y="576"/>
                  <a:pt x="2825" y="576"/>
                  <a:pt x="2839" y="583"/>
                </a:cubicBezTo>
                <a:lnTo>
                  <a:pt x="2855" y="591"/>
                </a:lnTo>
                <a:cubicBezTo>
                  <a:pt x="2865" y="596"/>
                  <a:pt x="2874" y="605"/>
                  <a:pt x="2878" y="616"/>
                </a:cubicBezTo>
                <a:lnTo>
                  <a:pt x="2890" y="644"/>
                </a:lnTo>
                <a:lnTo>
                  <a:pt x="2874" y="623"/>
                </a:lnTo>
                <a:lnTo>
                  <a:pt x="2890" y="635"/>
                </a:lnTo>
                <a:lnTo>
                  <a:pt x="2830" y="635"/>
                </a:lnTo>
                <a:lnTo>
                  <a:pt x="2846" y="623"/>
                </a:lnTo>
                <a:lnTo>
                  <a:pt x="2861" y="614"/>
                </a:lnTo>
                <a:cubicBezTo>
                  <a:pt x="2884" y="599"/>
                  <a:pt x="2915" y="605"/>
                  <a:pt x="2930" y="628"/>
                </a:cubicBezTo>
                <a:lnTo>
                  <a:pt x="2946" y="652"/>
                </a:lnTo>
                <a:lnTo>
                  <a:pt x="2892" y="631"/>
                </a:lnTo>
                <a:lnTo>
                  <a:pt x="2908" y="627"/>
                </a:lnTo>
                <a:cubicBezTo>
                  <a:pt x="2916" y="625"/>
                  <a:pt x="2925" y="625"/>
                  <a:pt x="2933" y="627"/>
                </a:cubicBezTo>
                <a:lnTo>
                  <a:pt x="2949" y="631"/>
                </a:lnTo>
                <a:cubicBezTo>
                  <a:pt x="2963" y="635"/>
                  <a:pt x="2975" y="644"/>
                  <a:pt x="2981" y="657"/>
                </a:cubicBezTo>
                <a:lnTo>
                  <a:pt x="2993" y="681"/>
                </a:lnTo>
                <a:lnTo>
                  <a:pt x="2936" y="655"/>
                </a:lnTo>
                <a:lnTo>
                  <a:pt x="2952" y="651"/>
                </a:lnTo>
                <a:cubicBezTo>
                  <a:pt x="2956" y="650"/>
                  <a:pt x="2960" y="649"/>
                  <a:pt x="2964" y="649"/>
                </a:cubicBezTo>
                <a:lnTo>
                  <a:pt x="2980" y="649"/>
                </a:lnTo>
                <a:cubicBezTo>
                  <a:pt x="3004" y="649"/>
                  <a:pt x="3024" y="666"/>
                  <a:pt x="3029" y="688"/>
                </a:cubicBezTo>
                <a:lnTo>
                  <a:pt x="3041" y="740"/>
                </a:lnTo>
                <a:lnTo>
                  <a:pt x="3037" y="729"/>
                </a:lnTo>
                <a:lnTo>
                  <a:pt x="3053" y="761"/>
                </a:lnTo>
                <a:cubicBezTo>
                  <a:pt x="3066" y="786"/>
                  <a:pt x="3056" y="816"/>
                  <a:pt x="3031" y="828"/>
                </a:cubicBezTo>
                <a:cubicBezTo>
                  <a:pt x="3006" y="841"/>
                  <a:pt x="2976" y="831"/>
                  <a:pt x="2964" y="806"/>
                </a:cubicBezTo>
                <a:lnTo>
                  <a:pt x="2948" y="774"/>
                </a:lnTo>
                <a:cubicBezTo>
                  <a:pt x="2946" y="770"/>
                  <a:pt x="2945" y="767"/>
                  <a:pt x="2944" y="763"/>
                </a:cubicBezTo>
                <a:lnTo>
                  <a:pt x="2932" y="711"/>
                </a:lnTo>
                <a:lnTo>
                  <a:pt x="2980" y="749"/>
                </a:lnTo>
                <a:lnTo>
                  <a:pt x="2964" y="749"/>
                </a:lnTo>
                <a:lnTo>
                  <a:pt x="2977" y="748"/>
                </a:lnTo>
                <a:lnTo>
                  <a:pt x="2961" y="752"/>
                </a:lnTo>
                <a:cubicBezTo>
                  <a:pt x="2938" y="758"/>
                  <a:pt x="2914" y="747"/>
                  <a:pt x="2904" y="726"/>
                </a:cubicBezTo>
                <a:lnTo>
                  <a:pt x="2892" y="702"/>
                </a:lnTo>
                <a:lnTo>
                  <a:pt x="2924" y="728"/>
                </a:lnTo>
                <a:lnTo>
                  <a:pt x="2908" y="724"/>
                </a:lnTo>
                <a:lnTo>
                  <a:pt x="2933" y="724"/>
                </a:lnTo>
                <a:lnTo>
                  <a:pt x="2917" y="728"/>
                </a:lnTo>
                <a:cubicBezTo>
                  <a:pt x="2896" y="733"/>
                  <a:pt x="2875" y="725"/>
                  <a:pt x="2863" y="707"/>
                </a:cubicBezTo>
                <a:lnTo>
                  <a:pt x="2847" y="683"/>
                </a:lnTo>
                <a:lnTo>
                  <a:pt x="2916" y="697"/>
                </a:lnTo>
                <a:lnTo>
                  <a:pt x="2906" y="703"/>
                </a:lnTo>
                <a:lnTo>
                  <a:pt x="2890" y="715"/>
                </a:lnTo>
                <a:cubicBezTo>
                  <a:pt x="2873" y="729"/>
                  <a:pt x="2848" y="729"/>
                  <a:pt x="2830" y="715"/>
                </a:cubicBezTo>
                <a:lnTo>
                  <a:pt x="2814" y="703"/>
                </a:lnTo>
                <a:cubicBezTo>
                  <a:pt x="2807" y="698"/>
                  <a:pt x="2802" y="691"/>
                  <a:pt x="2799" y="683"/>
                </a:cubicBezTo>
                <a:lnTo>
                  <a:pt x="2787" y="655"/>
                </a:lnTo>
                <a:lnTo>
                  <a:pt x="2810" y="680"/>
                </a:lnTo>
                <a:lnTo>
                  <a:pt x="2794" y="672"/>
                </a:lnTo>
                <a:lnTo>
                  <a:pt x="2839" y="672"/>
                </a:lnTo>
                <a:lnTo>
                  <a:pt x="2823" y="680"/>
                </a:lnTo>
                <a:cubicBezTo>
                  <a:pt x="2811" y="686"/>
                  <a:pt x="2796" y="687"/>
                  <a:pt x="2783" y="682"/>
                </a:cubicBezTo>
                <a:cubicBezTo>
                  <a:pt x="2770" y="678"/>
                  <a:pt x="2760" y="668"/>
                  <a:pt x="2755" y="655"/>
                </a:cubicBezTo>
                <a:lnTo>
                  <a:pt x="2743" y="627"/>
                </a:lnTo>
                <a:lnTo>
                  <a:pt x="2758" y="647"/>
                </a:lnTo>
                <a:lnTo>
                  <a:pt x="2742" y="635"/>
                </a:lnTo>
                <a:lnTo>
                  <a:pt x="2785" y="644"/>
                </a:lnTo>
                <a:lnTo>
                  <a:pt x="2769" y="648"/>
                </a:lnTo>
                <a:cubicBezTo>
                  <a:pt x="2743" y="654"/>
                  <a:pt x="2717" y="640"/>
                  <a:pt x="2709" y="615"/>
                </a:cubicBezTo>
                <a:lnTo>
                  <a:pt x="2697" y="579"/>
                </a:lnTo>
                <a:lnTo>
                  <a:pt x="2709" y="599"/>
                </a:lnTo>
                <a:lnTo>
                  <a:pt x="2693" y="583"/>
                </a:lnTo>
                <a:lnTo>
                  <a:pt x="2677" y="567"/>
                </a:lnTo>
                <a:lnTo>
                  <a:pt x="2728" y="579"/>
                </a:lnTo>
                <a:lnTo>
                  <a:pt x="2716" y="583"/>
                </a:lnTo>
                <a:lnTo>
                  <a:pt x="2730" y="575"/>
                </a:lnTo>
                <a:lnTo>
                  <a:pt x="2714" y="587"/>
                </a:lnTo>
                <a:lnTo>
                  <a:pt x="2698" y="599"/>
                </a:lnTo>
                <a:cubicBezTo>
                  <a:pt x="2677" y="616"/>
                  <a:pt x="2646" y="612"/>
                  <a:pt x="2629" y="591"/>
                </a:cubicBezTo>
                <a:lnTo>
                  <a:pt x="2613" y="571"/>
                </a:lnTo>
                <a:lnTo>
                  <a:pt x="2625" y="581"/>
                </a:lnTo>
                <a:lnTo>
                  <a:pt x="2613" y="573"/>
                </a:lnTo>
                <a:lnTo>
                  <a:pt x="2628" y="580"/>
                </a:lnTo>
                <a:lnTo>
                  <a:pt x="2612" y="576"/>
                </a:lnTo>
                <a:cubicBezTo>
                  <a:pt x="2595" y="572"/>
                  <a:pt x="2581" y="558"/>
                  <a:pt x="2576" y="540"/>
                </a:cubicBezTo>
                <a:lnTo>
                  <a:pt x="2560" y="480"/>
                </a:lnTo>
                <a:lnTo>
                  <a:pt x="2644" y="503"/>
                </a:lnTo>
                <a:lnTo>
                  <a:pt x="2632" y="515"/>
                </a:lnTo>
                <a:lnTo>
                  <a:pt x="2616" y="531"/>
                </a:lnTo>
                <a:cubicBezTo>
                  <a:pt x="2598" y="548"/>
                  <a:pt x="2570" y="550"/>
                  <a:pt x="2550" y="535"/>
                </a:cubicBezTo>
                <a:lnTo>
                  <a:pt x="2534" y="523"/>
                </a:lnTo>
                <a:cubicBezTo>
                  <a:pt x="2527" y="518"/>
                  <a:pt x="2522" y="511"/>
                  <a:pt x="2519" y="503"/>
                </a:cubicBezTo>
                <a:lnTo>
                  <a:pt x="2507" y="475"/>
                </a:lnTo>
                <a:lnTo>
                  <a:pt x="2530" y="500"/>
                </a:lnTo>
                <a:lnTo>
                  <a:pt x="2514" y="492"/>
                </a:lnTo>
                <a:lnTo>
                  <a:pt x="2536" y="497"/>
                </a:lnTo>
                <a:lnTo>
                  <a:pt x="2520" y="497"/>
                </a:lnTo>
                <a:lnTo>
                  <a:pt x="2566" y="467"/>
                </a:lnTo>
                <a:lnTo>
                  <a:pt x="2554" y="495"/>
                </a:lnTo>
                <a:cubicBezTo>
                  <a:pt x="2553" y="498"/>
                  <a:pt x="2552" y="501"/>
                  <a:pt x="2550" y="503"/>
                </a:cubicBezTo>
                <a:lnTo>
                  <a:pt x="2534" y="527"/>
                </a:lnTo>
                <a:cubicBezTo>
                  <a:pt x="2529" y="534"/>
                  <a:pt x="2523" y="540"/>
                  <a:pt x="2515" y="544"/>
                </a:cubicBezTo>
                <a:lnTo>
                  <a:pt x="2499" y="552"/>
                </a:lnTo>
                <a:cubicBezTo>
                  <a:pt x="2477" y="563"/>
                  <a:pt x="2451" y="557"/>
                  <a:pt x="2436" y="537"/>
                </a:cubicBezTo>
                <a:lnTo>
                  <a:pt x="2424" y="521"/>
                </a:lnTo>
                <a:cubicBezTo>
                  <a:pt x="2422" y="518"/>
                  <a:pt x="2419" y="513"/>
                  <a:pt x="2417" y="509"/>
                </a:cubicBezTo>
                <a:lnTo>
                  <a:pt x="2401" y="465"/>
                </a:lnTo>
                <a:lnTo>
                  <a:pt x="2413" y="483"/>
                </a:lnTo>
                <a:lnTo>
                  <a:pt x="2393" y="463"/>
                </a:lnTo>
                <a:lnTo>
                  <a:pt x="2377" y="443"/>
                </a:lnTo>
                <a:lnTo>
                  <a:pt x="2432" y="459"/>
                </a:lnTo>
                <a:lnTo>
                  <a:pt x="2417" y="464"/>
                </a:lnTo>
                <a:lnTo>
                  <a:pt x="2401" y="468"/>
                </a:lnTo>
                <a:cubicBezTo>
                  <a:pt x="2389" y="471"/>
                  <a:pt x="2377" y="470"/>
                  <a:pt x="2366" y="464"/>
                </a:cubicBezTo>
                <a:lnTo>
                  <a:pt x="2350" y="456"/>
                </a:lnTo>
                <a:cubicBezTo>
                  <a:pt x="2340" y="451"/>
                  <a:pt x="2331" y="442"/>
                  <a:pt x="2327" y="431"/>
                </a:cubicBezTo>
                <a:lnTo>
                  <a:pt x="2315" y="403"/>
                </a:lnTo>
                <a:lnTo>
                  <a:pt x="2373" y="432"/>
                </a:lnTo>
                <a:lnTo>
                  <a:pt x="2357" y="436"/>
                </a:lnTo>
                <a:cubicBezTo>
                  <a:pt x="2335" y="441"/>
                  <a:pt x="2312" y="432"/>
                  <a:pt x="2301" y="412"/>
                </a:cubicBezTo>
                <a:lnTo>
                  <a:pt x="2285" y="384"/>
                </a:lnTo>
                <a:lnTo>
                  <a:pt x="2375" y="377"/>
                </a:lnTo>
                <a:lnTo>
                  <a:pt x="2363" y="409"/>
                </a:lnTo>
                <a:cubicBezTo>
                  <a:pt x="2358" y="422"/>
                  <a:pt x="2348" y="433"/>
                  <a:pt x="2335" y="438"/>
                </a:cubicBezTo>
                <a:cubicBezTo>
                  <a:pt x="2322" y="443"/>
                  <a:pt x="2307" y="443"/>
                  <a:pt x="2294" y="436"/>
                </a:cubicBezTo>
                <a:lnTo>
                  <a:pt x="2278" y="428"/>
                </a:lnTo>
                <a:cubicBezTo>
                  <a:pt x="2266" y="422"/>
                  <a:pt x="2257" y="412"/>
                  <a:pt x="2253" y="399"/>
                </a:cubicBezTo>
                <a:lnTo>
                  <a:pt x="2237" y="351"/>
                </a:lnTo>
                <a:lnTo>
                  <a:pt x="2300" y="383"/>
                </a:lnTo>
                <a:lnTo>
                  <a:pt x="2285" y="388"/>
                </a:lnTo>
                <a:lnTo>
                  <a:pt x="2269" y="392"/>
                </a:lnTo>
                <a:cubicBezTo>
                  <a:pt x="2250" y="397"/>
                  <a:pt x="2230" y="390"/>
                  <a:pt x="2217" y="375"/>
                </a:cubicBezTo>
                <a:lnTo>
                  <a:pt x="2201" y="355"/>
                </a:lnTo>
                <a:cubicBezTo>
                  <a:pt x="2199" y="352"/>
                  <a:pt x="2197" y="349"/>
                  <a:pt x="2196" y="346"/>
                </a:cubicBezTo>
                <a:lnTo>
                  <a:pt x="2184" y="322"/>
                </a:lnTo>
                <a:lnTo>
                  <a:pt x="2270" y="327"/>
                </a:lnTo>
                <a:lnTo>
                  <a:pt x="2254" y="351"/>
                </a:lnTo>
                <a:cubicBezTo>
                  <a:pt x="2245" y="365"/>
                  <a:pt x="2229" y="373"/>
                  <a:pt x="2212" y="373"/>
                </a:cubicBezTo>
                <a:lnTo>
                  <a:pt x="2196" y="373"/>
                </a:lnTo>
                <a:cubicBezTo>
                  <a:pt x="2192" y="373"/>
                  <a:pt x="2188" y="373"/>
                  <a:pt x="2184" y="372"/>
                </a:cubicBezTo>
                <a:lnTo>
                  <a:pt x="2168" y="368"/>
                </a:lnTo>
                <a:cubicBezTo>
                  <a:pt x="2157" y="365"/>
                  <a:pt x="2147" y="359"/>
                  <a:pt x="2140" y="349"/>
                </a:cubicBezTo>
                <a:lnTo>
                  <a:pt x="2128" y="333"/>
                </a:lnTo>
                <a:cubicBezTo>
                  <a:pt x="2125" y="329"/>
                  <a:pt x="2122" y="324"/>
                  <a:pt x="2121" y="318"/>
                </a:cubicBezTo>
                <a:lnTo>
                  <a:pt x="2105" y="266"/>
                </a:lnTo>
                <a:lnTo>
                  <a:pt x="2122" y="291"/>
                </a:lnTo>
                <a:lnTo>
                  <a:pt x="2106" y="279"/>
                </a:lnTo>
                <a:lnTo>
                  <a:pt x="2172" y="275"/>
                </a:lnTo>
                <a:lnTo>
                  <a:pt x="2160" y="287"/>
                </a:lnTo>
                <a:cubicBezTo>
                  <a:pt x="2142" y="304"/>
                  <a:pt x="2114" y="306"/>
                  <a:pt x="2094" y="291"/>
                </a:cubicBezTo>
                <a:lnTo>
                  <a:pt x="2078" y="279"/>
                </a:lnTo>
                <a:lnTo>
                  <a:pt x="2062" y="267"/>
                </a:lnTo>
                <a:lnTo>
                  <a:pt x="2077" y="275"/>
                </a:lnTo>
                <a:lnTo>
                  <a:pt x="2065" y="271"/>
                </a:lnTo>
                <a:cubicBezTo>
                  <a:pt x="2050" y="266"/>
                  <a:pt x="2038" y="254"/>
                  <a:pt x="2033" y="239"/>
                </a:cubicBezTo>
                <a:lnTo>
                  <a:pt x="2017" y="191"/>
                </a:lnTo>
                <a:lnTo>
                  <a:pt x="2034" y="215"/>
                </a:lnTo>
                <a:lnTo>
                  <a:pt x="2018" y="203"/>
                </a:lnTo>
                <a:lnTo>
                  <a:pt x="2033" y="211"/>
                </a:lnTo>
                <a:lnTo>
                  <a:pt x="2021" y="207"/>
                </a:lnTo>
                <a:cubicBezTo>
                  <a:pt x="2008" y="203"/>
                  <a:pt x="1998" y="194"/>
                  <a:pt x="1992" y="182"/>
                </a:cubicBezTo>
                <a:lnTo>
                  <a:pt x="1976" y="150"/>
                </a:lnTo>
                <a:lnTo>
                  <a:pt x="2008" y="176"/>
                </a:lnTo>
                <a:lnTo>
                  <a:pt x="1992" y="172"/>
                </a:lnTo>
                <a:lnTo>
                  <a:pt x="2032" y="165"/>
                </a:lnTo>
                <a:lnTo>
                  <a:pt x="2020" y="173"/>
                </a:lnTo>
                <a:cubicBezTo>
                  <a:pt x="1999" y="187"/>
                  <a:pt x="1970" y="183"/>
                  <a:pt x="1953" y="163"/>
                </a:cubicBezTo>
                <a:lnTo>
                  <a:pt x="1937" y="143"/>
                </a:lnTo>
                <a:lnTo>
                  <a:pt x="2006" y="151"/>
                </a:lnTo>
                <a:lnTo>
                  <a:pt x="1990" y="163"/>
                </a:lnTo>
                <a:cubicBezTo>
                  <a:pt x="1973" y="177"/>
                  <a:pt x="1948" y="177"/>
                  <a:pt x="1930" y="163"/>
                </a:cubicBezTo>
                <a:lnTo>
                  <a:pt x="1914" y="151"/>
                </a:lnTo>
                <a:lnTo>
                  <a:pt x="1944" y="161"/>
                </a:lnTo>
                <a:lnTo>
                  <a:pt x="1932" y="161"/>
                </a:lnTo>
                <a:lnTo>
                  <a:pt x="1962" y="151"/>
                </a:lnTo>
                <a:lnTo>
                  <a:pt x="1946" y="163"/>
                </a:lnTo>
                <a:cubicBezTo>
                  <a:pt x="1935" y="172"/>
                  <a:pt x="1922" y="175"/>
                  <a:pt x="1908" y="173"/>
                </a:cubicBezTo>
                <a:cubicBezTo>
                  <a:pt x="1894" y="170"/>
                  <a:pt x="1882" y="163"/>
                  <a:pt x="1875" y="151"/>
                </a:cubicBezTo>
                <a:lnTo>
                  <a:pt x="1859" y="127"/>
                </a:lnTo>
                <a:lnTo>
                  <a:pt x="1916" y="147"/>
                </a:lnTo>
                <a:lnTo>
                  <a:pt x="1904" y="151"/>
                </a:lnTo>
                <a:cubicBezTo>
                  <a:pt x="1886" y="157"/>
                  <a:pt x="1867" y="152"/>
                  <a:pt x="1853" y="139"/>
                </a:cubicBezTo>
                <a:lnTo>
                  <a:pt x="1837" y="123"/>
                </a:lnTo>
                <a:lnTo>
                  <a:pt x="1902" y="127"/>
                </a:lnTo>
                <a:lnTo>
                  <a:pt x="1886" y="139"/>
                </a:lnTo>
                <a:cubicBezTo>
                  <a:pt x="1873" y="149"/>
                  <a:pt x="1856" y="152"/>
                  <a:pt x="1841" y="147"/>
                </a:cubicBezTo>
                <a:lnTo>
                  <a:pt x="1829" y="143"/>
                </a:lnTo>
                <a:cubicBezTo>
                  <a:pt x="1821" y="140"/>
                  <a:pt x="1815" y="136"/>
                  <a:pt x="1809" y="131"/>
                </a:cubicBezTo>
                <a:lnTo>
                  <a:pt x="1793" y="115"/>
                </a:lnTo>
                <a:lnTo>
                  <a:pt x="1870" y="107"/>
                </a:lnTo>
                <a:lnTo>
                  <a:pt x="1854" y="131"/>
                </a:lnTo>
                <a:cubicBezTo>
                  <a:pt x="1846" y="144"/>
                  <a:pt x="1832" y="152"/>
                  <a:pt x="1817" y="153"/>
                </a:cubicBezTo>
                <a:cubicBezTo>
                  <a:pt x="1802" y="155"/>
                  <a:pt x="1788" y="149"/>
                  <a:pt x="1777" y="139"/>
                </a:cubicBezTo>
                <a:lnTo>
                  <a:pt x="1765" y="127"/>
                </a:lnTo>
                <a:lnTo>
                  <a:pt x="1836" y="127"/>
                </a:lnTo>
                <a:lnTo>
                  <a:pt x="1820" y="143"/>
                </a:lnTo>
                <a:cubicBezTo>
                  <a:pt x="1807" y="155"/>
                  <a:pt x="1789" y="160"/>
                  <a:pt x="1772" y="156"/>
                </a:cubicBezTo>
                <a:lnTo>
                  <a:pt x="1756" y="152"/>
                </a:lnTo>
                <a:lnTo>
                  <a:pt x="1784" y="151"/>
                </a:lnTo>
                <a:lnTo>
                  <a:pt x="1772" y="155"/>
                </a:lnTo>
                <a:lnTo>
                  <a:pt x="1786" y="147"/>
                </a:lnTo>
                <a:lnTo>
                  <a:pt x="1770" y="159"/>
                </a:lnTo>
                <a:cubicBezTo>
                  <a:pt x="1755" y="171"/>
                  <a:pt x="1735" y="173"/>
                  <a:pt x="1718" y="164"/>
                </a:cubicBezTo>
                <a:lnTo>
                  <a:pt x="1702" y="156"/>
                </a:lnTo>
                <a:cubicBezTo>
                  <a:pt x="1692" y="151"/>
                  <a:pt x="1685" y="144"/>
                  <a:pt x="1680" y="134"/>
                </a:cubicBezTo>
                <a:lnTo>
                  <a:pt x="1664" y="102"/>
                </a:lnTo>
                <a:lnTo>
                  <a:pt x="1748" y="109"/>
                </a:lnTo>
                <a:lnTo>
                  <a:pt x="1738" y="123"/>
                </a:lnTo>
                <a:lnTo>
                  <a:pt x="1722" y="147"/>
                </a:lnTo>
                <a:cubicBezTo>
                  <a:pt x="1713" y="160"/>
                  <a:pt x="1699" y="169"/>
                  <a:pt x="1683" y="169"/>
                </a:cubicBezTo>
                <a:cubicBezTo>
                  <a:pt x="1667" y="170"/>
                  <a:pt x="1651" y="163"/>
                  <a:pt x="1641" y="151"/>
                </a:cubicBezTo>
                <a:lnTo>
                  <a:pt x="1625" y="131"/>
                </a:lnTo>
                <a:lnTo>
                  <a:pt x="1707" y="125"/>
                </a:lnTo>
                <a:lnTo>
                  <a:pt x="1695" y="145"/>
                </a:lnTo>
                <a:cubicBezTo>
                  <a:pt x="1682" y="168"/>
                  <a:pt x="1653" y="176"/>
                  <a:pt x="1630" y="164"/>
                </a:cubicBezTo>
                <a:lnTo>
                  <a:pt x="1614" y="156"/>
                </a:lnTo>
                <a:lnTo>
                  <a:pt x="1666" y="151"/>
                </a:lnTo>
                <a:lnTo>
                  <a:pt x="1650" y="163"/>
                </a:lnTo>
                <a:cubicBezTo>
                  <a:pt x="1634" y="176"/>
                  <a:pt x="1610" y="177"/>
                  <a:pt x="1593" y="165"/>
                </a:cubicBezTo>
                <a:lnTo>
                  <a:pt x="1581" y="157"/>
                </a:lnTo>
                <a:lnTo>
                  <a:pt x="1608" y="165"/>
                </a:lnTo>
                <a:lnTo>
                  <a:pt x="1592" y="165"/>
                </a:lnTo>
                <a:cubicBezTo>
                  <a:pt x="1585" y="165"/>
                  <a:pt x="1577" y="164"/>
                  <a:pt x="1570" y="160"/>
                </a:cubicBezTo>
                <a:lnTo>
                  <a:pt x="1554" y="152"/>
                </a:lnTo>
                <a:cubicBezTo>
                  <a:pt x="1544" y="147"/>
                  <a:pt x="1535" y="138"/>
                  <a:pt x="1531" y="127"/>
                </a:cubicBezTo>
                <a:lnTo>
                  <a:pt x="1519" y="99"/>
                </a:lnTo>
                <a:lnTo>
                  <a:pt x="1577" y="128"/>
                </a:lnTo>
                <a:lnTo>
                  <a:pt x="1561" y="132"/>
                </a:lnTo>
                <a:cubicBezTo>
                  <a:pt x="1542" y="137"/>
                  <a:pt x="1522" y="130"/>
                  <a:pt x="1509" y="115"/>
                </a:cubicBezTo>
                <a:lnTo>
                  <a:pt x="1497" y="99"/>
                </a:lnTo>
                <a:lnTo>
                  <a:pt x="1485" y="87"/>
                </a:lnTo>
                <a:lnTo>
                  <a:pt x="1564" y="76"/>
                </a:lnTo>
                <a:lnTo>
                  <a:pt x="1548" y="104"/>
                </a:lnTo>
                <a:cubicBezTo>
                  <a:pt x="1539" y="120"/>
                  <a:pt x="1522" y="129"/>
                  <a:pt x="1504" y="129"/>
                </a:cubicBezTo>
                <a:cubicBezTo>
                  <a:pt x="1487" y="129"/>
                  <a:pt x="1470" y="120"/>
                  <a:pt x="1461" y="104"/>
                </a:cubicBezTo>
                <a:lnTo>
                  <a:pt x="1445" y="76"/>
                </a:lnTo>
                <a:lnTo>
                  <a:pt x="1518" y="91"/>
                </a:lnTo>
                <a:lnTo>
                  <a:pt x="1502" y="103"/>
                </a:lnTo>
                <a:lnTo>
                  <a:pt x="1519" y="81"/>
                </a:lnTo>
                <a:lnTo>
                  <a:pt x="1507" y="113"/>
                </a:lnTo>
                <a:cubicBezTo>
                  <a:pt x="1500" y="133"/>
                  <a:pt x="1481" y="145"/>
                  <a:pt x="1460" y="145"/>
                </a:cubicBezTo>
                <a:lnTo>
                  <a:pt x="1444" y="145"/>
                </a:lnTo>
                <a:lnTo>
                  <a:pt x="1457" y="144"/>
                </a:lnTo>
                <a:lnTo>
                  <a:pt x="1441" y="148"/>
                </a:lnTo>
                <a:cubicBezTo>
                  <a:pt x="1437" y="149"/>
                  <a:pt x="1433" y="149"/>
                  <a:pt x="1428" y="149"/>
                </a:cubicBezTo>
                <a:lnTo>
                  <a:pt x="1416" y="149"/>
                </a:lnTo>
                <a:cubicBezTo>
                  <a:pt x="1396" y="149"/>
                  <a:pt x="1378" y="137"/>
                  <a:pt x="1370" y="118"/>
                </a:cubicBezTo>
                <a:lnTo>
                  <a:pt x="1354" y="78"/>
                </a:lnTo>
                <a:lnTo>
                  <a:pt x="1436" y="95"/>
                </a:lnTo>
                <a:lnTo>
                  <a:pt x="1420" y="111"/>
                </a:lnTo>
                <a:lnTo>
                  <a:pt x="1424" y="105"/>
                </a:lnTo>
                <a:lnTo>
                  <a:pt x="1412" y="121"/>
                </a:lnTo>
                <a:cubicBezTo>
                  <a:pt x="1403" y="134"/>
                  <a:pt x="1388" y="141"/>
                  <a:pt x="1372" y="141"/>
                </a:cubicBezTo>
                <a:lnTo>
                  <a:pt x="1356" y="141"/>
                </a:lnTo>
                <a:cubicBezTo>
                  <a:pt x="1346" y="141"/>
                  <a:pt x="1335" y="138"/>
                  <a:pt x="1326" y="131"/>
                </a:cubicBezTo>
                <a:lnTo>
                  <a:pt x="1310" y="119"/>
                </a:lnTo>
                <a:lnTo>
                  <a:pt x="1325" y="127"/>
                </a:lnTo>
                <a:lnTo>
                  <a:pt x="1313" y="123"/>
                </a:lnTo>
                <a:cubicBezTo>
                  <a:pt x="1305" y="120"/>
                  <a:pt x="1299" y="116"/>
                  <a:pt x="1293" y="111"/>
                </a:cubicBezTo>
                <a:lnTo>
                  <a:pt x="1277" y="95"/>
                </a:lnTo>
                <a:lnTo>
                  <a:pt x="1358" y="80"/>
                </a:lnTo>
                <a:lnTo>
                  <a:pt x="1342" y="116"/>
                </a:lnTo>
                <a:cubicBezTo>
                  <a:pt x="1335" y="131"/>
                  <a:pt x="1322" y="142"/>
                  <a:pt x="1306" y="145"/>
                </a:cubicBezTo>
                <a:cubicBezTo>
                  <a:pt x="1289" y="148"/>
                  <a:pt x="1273" y="142"/>
                  <a:pt x="1261" y="131"/>
                </a:cubicBezTo>
                <a:lnTo>
                  <a:pt x="1249" y="119"/>
                </a:lnTo>
                <a:lnTo>
                  <a:pt x="1297" y="132"/>
                </a:lnTo>
                <a:lnTo>
                  <a:pt x="1281" y="136"/>
                </a:lnTo>
                <a:cubicBezTo>
                  <a:pt x="1264" y="140"/>
                  <a:pt x="1246" y="135"/>
                  <a:pt x="1233" y="123"/>
                </a:cubicBezTo>
                <a:lnTo>
                  <a:pt x="1217" y="107"/>
                </a:lnTo>
                <a:lnTo>
                  <a:pt x="1222" y="111"/>
                </a:lnTo>
                <a:lnTo>
                  <a:pt x="1206" y="99"/>
                </a:lnTo>
                <a:lnTo>
                  <a:pt x="1284" y="75"/>
                </a:lnTo>
                <a:lnTo>
                  <a:pt x="1272" y="111"/>
                </a:lnTo>
                <a:cubicBezTo>
                  <a:pt x="1269" y="121"/>
                  <a:pt x="1263" y="129"/>
                  <a:pt x="1254" y="135"/>
                </a:cubicBezTo>
                <a:lnTo>
                  <a:pt x="1238" y="147"/>
                </a:lnTo>
                <a:cubicBezTo>
                  <a:pt x="1233" y="151"/>
                  <a:pt x="1227" y="154"/>
                  <a:pt x="1221" y="156"/>
                </a:cubicBezTo>
                <a:lnTo>
                  <a:pt x="1205" y="160"/>
                </a:lnTo>
                <a:lnTo>
                  <a:pt x="1239" y="129"/>
                </a:lnTo>
                <a:lnTo>
                  <a:pt x="1227" y="161"/>
                </a:lnTo>
                <a:cubicBezTo>
                  <a:pt x="1226" y="164"/>
                  <a:pt x="1225" y="166"/>
                  <a:pt x="1224" y="168"/>
                </a:cubicBezTo>
                <a:lnTo>
                  <a:pt x="1208" y="196"/>
                </a:lnTo>
                <a:cubicBezTo>
                  <a:pt x="1204" y="202"/>
                  <a:pt x="1200" y="207"/>
                  <a:pt x="1194" y="211"/>
                </a:cubicBezTo>
                <a:lnTo>
                  <a:pt x="1176" y="225"/>
                </a:lnTo>
                <a:lnTo>
                  <a:pt x="1164" y="233"/>
                </a:lnTo>
                <a:cubicBezTo>
                  <a:pt x="1149" y="243"/>
                  <a:pt x="1130" y="244"/>
                  <a:pt x="1114" y="236"/>
                </a:cubicBezTo>
                <a:lnTo>
                  <a:pt x="1098" y="228"/>
                </a:lnTo>
                <a:lnTo>
                  <a:pt x="1165" y="206"/>
                </a:lnTo>
                <a:lnTo>
                  <a:pt x="1149" y="238"/>
                </a:lnTo>
                <a:cubicBezTo>
                  <a:pt x="1143" y="250"/>
                  <a:pt x="1133" y="259"/>
                  <a:pt x="1120" y="263"/>
                </a:cubicBezTo>
                <a:lnTo>
                  <a:pt x="1108" y="267"/>
                </a:lnTo>
                <a:cubicBezTo>
                  <a:pt x="1099" y="270"/>
                  <a:pt x="1090" y="270"/>
                  <a:pt x="1080" y="268"/>
                </a:cubicBezTo>
                <a:lnTo>
                  <a:pt x="1064" y="264"/>
                </a:lnTo>
                <a:lnTo>
                  <a:pt x="1118" y="243"/>
                </a:lnTo>
                <a:lnTo>
                  <a:pt x="1103" y="265"/>
                </a:lnTo>
                <a:lnTo>
                  <a:pt x="1091" y="285"/>
                </a:lnTo>
                <a:lnTo>
                  <a:pt x="1095" y="278"/>
                </a:lnTo>
                <a:lnTo>
                  <a:pt x="1076" y="324"/>
                </a:lnTo>
                <a:lnTo>
                  <a:pt x="1061" y="350"/>
                </a:lnTo>
                <a:lnTo>
                  <a:pt x="1045" y="382"/>
                </a:lnTo>
                <a:lnTo>
                  <a:pt x="1049" y="371"/>
                </a:lnTo>
                <a:lnTo>
                  <a:pt x="1037" y="423"/>
                </a:lnTo>
                <a:cubicBezTo>
                  <a:pt x="1032" y="445"/>
                  <a:pt x="1012" y="461"/>
                  <a:pt x="988" y="461"/>
                </a:cubicBezTo>
                <a:lnTo>
                  <a:pt x="972" y="461"/>
                </a:lnTo>
                <a:lnTo>
                  <a:pt x="1020" y="427"/>
                </a:lnTo>
                <a:lnTo>
                  <a:pt x="1004" y="475"/>
                </a:lnTo>
                <a:cubicBezTo>
                  <a:pt x="1003" y="479"/>
                  <a:pt x="1001" y="482"/>
                  <a:pt x="999" y="485"/>
                </a:cubicBezTo>
                <a:lnTo>
                  <a:pt x="987" y="505"/>
                </a:lnTo>
                <a:lnTo>
                  <a:pt x="993" y="493"/>
                </a:lnTo>
                <a:lnTo>
                  <a:pt x="977" y="549"/>
                </a:lnTo>
                <a:cubicBezTo>
                  <a:pt x="974" y="557"/>
                  <a:pt x="970" y="565"/>
                  <a:pt x="964" y="571"/>
                </a:cubicBezTo>
                <a:lnTo>
                  <a:pt x="948" y="587"/>
                </a:lnTo>
                <a:lnTo>
                  <a:pt x="962" y="560"/>
                </a:lnTo>
                <a:lnTo>
                  <a:pt x="950" y="632"/>
                </a:lnTo>
                <a:lnTo>
                  <a:pt x="933" y="726"/>
                </a:lnTo>
                <a:lnTo>
                  <a:pt x="916" y="806"/>
                </a:lnTo>
                <a:lnTo>
                  <a:pt x="905" y="843"/>
                </a:lnTo>
                <a:lnTo>
                  <a:pt x="889" y="912"/>
                </a:lnTo>
                <a:lnTo>
                  <a:pt x="873" y="977"/>
                </a:lnTo>
                <a:lnTo>
                  <a:pt x="861" y="1020"/>
                </a:lnTo>
                <a:lnTo>
                  <a:pt x="844" y="1082"/>
                </a:lnTo>
                <a:lnTo>
                  <a:pt x="828" y="1134"/>
                </a:lnTo>
                <a:lnTo>
                  <a:pt x="814" y="1180"/>
                </a:lnTo>
                <a:lnTo>
                  <a:pt x="802" y="1248"/>
                </a:lnTo>
                <a:lnTo>
                  <a:pt x="786" y="1336"/>
                </a:lnTo>
                <a:cubicBezTo>
                  <a:pt x="785" y="1342"/>
                  <a:pt x="783" y="1347"/>
                  <a:pt x="780" y="1352"/>
                </a:cubicBezTo>
                <a:lnTo>
                  <a:pt x="764" y="1380"/>
                </a:lnTo>
                <a:lnTo>
                  <a:pt x="770" y="1365"/>
                </a:lnTo>
                <a:lnTo>
                  <a:pt x="758" y="1429"/>
                </a:lnTo>
                <a:cubicBezTo>
                  <a:pt x="757" y="1433"/>
                  <a:pt x="756" y="1436"/>
                  <a:pt x="754" y="1440"/>
                </a:cubicBezTo>
                <a:lnTo>
                  <a:pt x="738" y="1476"/>
                </a:lnTo>
                <a:lnTo>
                  <a:pt x="741" y="1466"/>
                </a:lnTo>
                <a:lnTo>
                  <a:pt x="725" y="1541"/>
                </a:lnTo>
                <a:lnTo>
                  <a:pt x="713" y="1585"/>
                </a:lnTo>
                <a:lnTo>
                  <a:pt x="694" y="1648"/>
                </a:lnTo>
                <a:lnTo>
                  <a:pt x="678" y="1684"/>
                </a:lnTo>
                <a:lnTo>
                  <a:pt x="682" y="1671"/>
                </a:lnTo>
                <a:lnTo>
                  <a:pt x="670" y="1751"/>
                </a:lnTo>
                <a:cubicBezTo>
                  <a:pt x="670" y="1753"/>
                  <a:pt x="669" y="1756"/>
                  <a:pt x="668" y="1758"/>
                </a:cubicBezTo>
                <a:lnTo>
                  <a:pt x="652" y="1811"/>
                </a:lnTo>
                <a:lnTo>
                  <a:pt x="637" y="1854"/>
                </a:lnTo>
                <a:lnTo>
                  <a:pt x="623" y="1917"/>
                </a:lnTo>
                <a:lnTo>
                  <a:pt x="606" y="1964"/>
                </a:lnTo>
                <a:lnTo>
                  <a:pt x="588" y="2004"/>
                </a:lnTo>
                <a:lnTo>
                  <a:pt x="572" y="2032"/>
                </a:lnTo>
                <a:lnTo>
                  <a:pt x="576" y="2023"/>
                </a:lnTo>
                <a:lnTo>
                  <a:pt x="565" y="2057"/>
                </a:lnTo>
                <a:lnTo>
                  <a:pt x="548" y="2115"/>
                </a:lnTo>
                <a:lnTo>
                  <a:pt x="532" y="2162"/>
                </a:lnTo>
                <a:lnTo>
                  <a:pt x="520" y="2202"/>
                </a:lnTo>
                <a:cubicBezTo>
                  <a:pt x="514" y="2223"/>
                  <a:pt x="495" y="2237"/>
                  <a:pt x="472" y="2237"/>
                </a:cubicBezTo>
                <a:lnTo>
                  <a:pt x="456" y="2237"/>
                </a:lnTo>
                <a:lnTo>
                  <a:pt x="498" y="2215"/>
                </a:lnTo>
                <a:lnTo>
                  <a:pt x="480" y="2241"/>
                </a:lnTo>
                <a:lnTo>
                  <a:pt x="468" y="2257"/>
                </a:lnTo>
                <a:cubicBezTo>
                  <a:pt x="466" y="2261"/>
                  <a:pt x="462" y="2265"/>
                  <a:pt x="458" y="2267"/>
                </a:cubicBezTo>
                <a:lnTo>
                  <a:pt x="442" y="2279"/>
                </a:lnTo>
                <a:lnTo>
                  <a:pt x="459" y="2258"/>
                </a:lnTo>
                <a:lnTo>
                  <a:pt x="443" y="2298"/>
                </a:lnTo>
                <a:cubicBezTo>
                  <a:pt x="441" y="2302"/>
                  <a:pt x="439" y="2306"/>
                  <a:pt x="436" y="2309"/>
                </a:cubicBezTo>
                <a:lnTo>
                  <a:pt x="424" y="2325"/>
                </a:lnTo>
                <a:cubicBezTo>
                  <a:pt x="418" y="2335"/>
                  <a:pt x="408" y="2341"/>
                  <a:pt x="397" y="2344"/>
                </a:cubicBezTo>
                <a:lnTo>
                  <a:pt x="381" y="2348"/>
                </a:lnTo>
                <a:lnTo>
                  <a:pt x="410" y="2327"/>
                </a:lnTo>
                <a:lnTo>
                  <a:pt x="394" y="2351"/>
                </a:lnTo>
                <a:lnTo>
                  <a:pt x="400" y="2339"/>
                </a:lnTo>
                <a:lnTo>
                  <a:pt x="388" y="2375"/>
                </a:lnTo>
                <a:cubicBezTo>
                  <a:pt x="385" y="2383"/>
                  <a:pt x="381" y="2389"/>
                  <a:pt x="376" y="2395"/>
                </a:cubicBezTo>
                <a:lnTo>
                  <a:pt x="360" y="2411"/>
                </a:lnTo>
                <a:lnTo>
                  <a:pt x="344" y="2427"/>
                </a:lnTo>
                <a:cubicBezTo>
                  <a:pt x="342" y="2428"/>
                  <a:pt x="340" y="2430"/>
                  <a:pt x="338" y="2431"/>
                </a:cubicBezTo>
                <a:lnTo>
                  <a:pt x="322" y="2443"/>
                </a:lnTo>
                <a:cubicBezTo>
                  <a:pt x="309" y="2453"/>
                  <a:pt x="292" y="2456"/>
                  <a:pt x="277" y="2451"/>
                </a:cubicBezTo>
                <a:lnTo>
                  <a:pt x="265" y="2447"/>
                </a:lnTo>
                <a:lnTo>
                  <a:pt x="316" y="2435"/>
                </a:lnTo>
                <a:lnTo>
                  <a:pt x="300" y="2451"/>
                </a:lnTo>
                <a:lnTo>
                  <a:pt x="306" y="2443"/>
                </a:lnTo>
                <a:lnTo>
                  <a:pt x="290" y="2467"/>
                </a:lnTo>
                <a:cubicBezTo>
                  <a:pt x="286" y="2473"/>
                  <a:pt x="282" y="2477"/>
                  <a:pt x="276" y="2481"/>
                </a:cubicBezTo>
                <a:lnTo>
                  <a:pt x="264" y="2489"/>
                </a:lnTo>
                <a:lnTo>
                  <a:pt x="283" y="2466"/>
                </a:lnTo>
                <a:lnTo>
                  <a:pt x="267" y="2506"/>
                </a:lnTo>
                <a:cubicBezTo>
                  <a:pt x="263" y="2515"/>
                  <a:pt x="258" y="2522"/>
                  <a:pt x="250" y="2527"/>
                </a:cubicBezTo>
                <a:lnTo>
                  <a:pt x="234" y="2539"/>
                </a:lnTo>
                <a:cubicBezTo>
                  <a:pt x="218" y="2552"/>
                  <a:pt x="194" y="2553"/>
                  <a:pt x="177" y="2541"/>
                </a:cubicBezTo>
                <a:lnTo>
                  <a:pt x="165" y="2533"/>
                </a:lnTo>
                <a:lnTo>
                  <a:pt x="228" y="2527"/>
                </a:lnTo>
                <a:lnTo>
                  <a:pt x="212" y="2543"/>
                </a:lnTo>
                <a:lnTo>
                  <a:pt x="220" y="2532"/>
                </a:lnTo>
                <a:lnTo>
                  <a:pt x="204" y="2560"/>
                </a:lnTo>
                <a:cubicBezTo>
                  <a:pt x="202" y="2564"/>
                  <a:pt x="199" y="2568"/>
                  <a:pt x="196" y="2571"/>
                </a:cubicBezTo>
                <a:lnTo>
                  <a:pt x="184" y="2583"/>
                </a:lnTo>
                <a:cubicBezTo>
                  <a:pt x="180" y="2587"/>
                  <a:pt x="176" y="2590"/>
                  <a:pt x="171" y="2592"/>
                </a:cubicBezTo>
                <a:lnTo>
                  <a:pt x="155" y="2600"/>
                </a:lnTo>
                <a:lnTo>
                  <a:pt x="178" y="2576"/>
                </a:lnTo>
                <a:lnTo>
                  <a:pt x="162" y="2611"/>
                </a:lnTo>
                <a:lnTo>
                  <a:pt x="150" y="2639"/>
                </a:lnTo>
                <a:cubicBezTo>
                  <a:pt x="143" y="2658"/>
                  <a:pt x="124" y="2669"/>
                  <a:pt x="104" y="2669"/>
                </a:cubicBezTo>
                <a:lnTo>
                  <a:pt x="88" y="2669"/>
                </a:lnTo>
                <a:lnTo>
                  <a:pt x="136" y="2635"/>
                </a:lnTo>
                <a:lnTo>
                  <a:pt x="118" y="2688"/>
                </a:lnTo>
                <a:lnTo>
                  <a:pt x="102" y="2724"/>
                </a:lnTo>
                <a:cubicBezTo>
                  <a:pt x="91" y="2749"/>
                  <a:pt x="61" y="2760"/>
                  <a:pt x="36" y="2749"/>
                </a:cubicBezTo>
                <a:cubicBezTo>
                  <a:pt x="11" y="2738"/>
                  <a:pt x="0" y="2708"/>
                  <a:pt x="11" y="2683"/>
                </a:cubicBezTo>
                <a:close/>
              </a:path>
            </a:pathLst>
          </a:custGeom>
          <a:solidFill>
            <a:srgbClr val="1F497D"/>
          </a:solidFill>
          <a:ln w="1" cap="flat">
            <a:solidFill>
              <a:srgbClr val="1F497D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Freeform 19"/>
          <p:cNvSpPr>
            <a:spLocks/>
          </p:cNvSpPr>
          <p:nvPr/>
        </p:nvSpPr>
        <p:spPr bwMode="auto">
          <a:xfrm>
            <a:off x="7110353" y="2398712"/>
            <a:ext cx="1011237" cy="1590675"/>
          </a:xfrm>
          <a:custGeom>
            <a:avLst/>
            <a:gdLst>
              <a:gd name="T0" fmla="*/ 58512 w 3059"/>
              <a:gd name="T1" fmla="*/ 30075 h 4813"/>
              <a:gd name="T2" fmla="*/ 87273 w 3059"/>
              <a:gd name="T3" fmla="*/ 64116 h 4813"/>
              <a:gd name="T4" fmla="*/ 115041 w 3059"/>
              <a:gd name="T5" fmla="*/ 108072 h 4813"/>
              <a:gd name="T6" fmla="*/ 121983 w 3059"/>
              <a:gd name="T7" fmla="*/ 119309 h 4813"/>
              <a:gd name="T8" fmla="*/ 177190 w 3059"/>
              <a:gd name="T9" fmla="*/ 163595 h 4813"/>
              <a:gd name="T10" fmla="*/ 204297 w 3059"/>
              <a:gd name="T11" fmla="*/ 180451 h 4813"/>
              <a:gd name="T12" fmla="*/ 228760 w 3059"/>
              <a:gd name="T13" fmla="*/ 226059 h 4813"/>
              <a:gd name="T14" fmla="*/ 268429 w 3059"/>
              <a:gd name="T15" fmla="*/ 237957 h 4813"/>
              <a:gd name="T16" fmla="*/ 306776 w 3059"/>
              <a:gd name="T17" fmla="*/ 336775 h 4813"/>
              <a:gd name="T18" fmla="*/ 337190 w 3059"/>
              <a:gd name="T19" fmla="*/ 365859 h 4813"/>
              <a:gd name="T20" fmla="*/ 363636 w 3059"/>
              <a:gd name="T21" fmla="*/ 388332 h 4813"/>
              <a:gd name="T22" fmla="*/ 387107 w 3059"/>
              <a:gd name="T23" fmla="*/ 434271 h 4813"/>
              <a:gd name="T24" fmla="*/ 427768 w 3059"/>
              <a:gd name="T25" fmla="*/ 508633 h 4813"/>
              <a:gd name="T26" fmla="*/ 461487 w 3059"/>
              <a:gd name="T27" fmla="*/ 559859 h 4813"/>
              <a:gd name="T28" fmla="*/ 501487 w 3059"/>
              <a:gd name="T29" fmla="*/ 630585 h 4813"/>
              <a:gd name="T30" fmla="*/ 520991 w 3059"/>
              <a:gd name="T31" fmla="*/ 688753 h 4813"/>
              <a:gd name="T32" fmla="*/ 555371 w 3059"/>
              <a:gd name="T33" fmla="*/ 765428 h 4813"/>
              <a:gd name="T34" fmla="*/ 599668 w 3059"/>
              <a:gd name="T35" fmla="*/ 845738 h 4813"/>
              <a:gd name="T36" fmla="*/ 613883 w 3059"/>
              <a:gd name="T37" fmla="*/ 905888 h 4813"/>
              <a:gd name="T38" fmla="*/ 650577 w 3059"/>
              <a:gd name="T39" fmla="*/ 924396 h 4813"/>
              <a:gd name="T40" fmla="*/ 663801 w 3059"/>
              <a:gd name="T41" fmla="*/ 976945 h 4813"/>
              <a:gd name="T42" fmla="*/ 725288 w 3059"/>
              <a:gd name="T43" fmla="*/ 1010986 h 4813"/>
              <a:gd name="T44" fmla="*/ 759999 w 3059"/>
              <a:gd name="T45" fmla="*/ 1090966 h 4813"/>
              <a:gd name="T46" fmla="*/ 791734 w 3059"/>
              <a:gd name="T47" fmla="*/ 1167971 h 4813"/>
              <a:gd name="T48" fmla="*/ 823139 w 3059"/>
              <a:gd name="T49" fmla="*/ 1215563 h 4813"/>
              <a:gd name="T50" fmla="*/ 863139 w 3059"/>
              <a:gd name="T51" fmla="*/ 1294221 h 4813"/>
              <a:gd name="T52" fmla="*/ 897850 w 3059"/>
              <a:gd name="T53" fmla="*/ 1349413 h 4813"/>
              <a:gd name="T54" fmla="*/ 935205 w 3059"/>
              <a:gd name="T55" fmla="*/ 1433029 h 4813"/>
              <a:gd name="T56" fmla="*/ 954709 w 3059"/>
              <a:gd name="T57" fmla="*/ 1483264 h 4813"/>
              <a:gd name="T58" fmla="*/ 989089 w 3059"/>
              <a:gd name="T59" fmla="*/ 1552007 h 4813"/>
              <a:gd name="T60" fmla="*/ 959998 w 3059"/>
              <a:gd name="T61" fmla="*/ 1547050 h 4813"/>
              <a:gd name="T62" fmla="*/ 932891 w 3059"/>
              <a:gd name="T63" fmla="*/ 1505407 h 4813"/>
              <a:gd name="T64" fmla="*/ 884957 w 3059"/>
              <a:gd name="T65" fmla="*/ 1404606 h 4813"/>
              <a:gd name="T66" fmla="*/ 852891 w 3059"/>
              <a:gd name="T67" fmla="*/ 1343464 h 4813"/>
              <a:gd name="T68" fmla="*/ 814875 w 3059"/>
              <a:gd name="T69" fmla="*/ 1276374 h 4813"/>
              <a:gd name="T70" fmla="*/ 784131 w 3059"/>
              <a:gd name="T71" fmla="*/ 1213910 h 4813"/>
              <a:gd name="T72" fmla="*/ 750081 w 3059"/>
              <a:gd name="T73" fmla="*/ 1143184 h 4813"/>
              <a:gd name="T74" fmla="*/ 710081 w 3059"/>
              <a:gd name="T75" fmla="*/ 1052298 h 4813"/>
              <a:gd name="T76" fmla="*/ 687602 w 3059"/>
              <a:gd name="T77" fmla="*/ 1004376 h 4813"/>
              <a:gd name="T78" fmla="*/ 654875 w 3059"/>
              <a:gd name="T79" fmla="*/ 976284 h 4813"/>
              <a:gd name="T80" fmla="*/ 642644 w 3059"/>
              <a:gd name="T81" fmla="*/ 958437 h 4813"/>
              <a:gd name="T82" fmla="*/ 594049 w 3059"/>
              <a:gd name="T83" fmla="*/ 914481 h 4813"/>
              <a:gd name="T84" fmla="*/ 554049 w 3059"/>
              <a:gd name="T85" fmla="*/ 797816 h 4813"/>
              <a:gd name="T86" fmla="*/ 526611 w 3059"/>
              <a:gd name="T87" fmla="*/ 749233 h 4813"/>
              <a:gd name="T88" fmla="*/ 492231 w 3059"/>
              <a:gd name="T89" fmla="*/ 679168 h 4813"/>
              <a:gd name="T90" fmla="*/ 480991 w 3059"/>
              <a:gd name="T91" fmla="*/ 608112 h 4813"/>
              <a:gd name="T92" fmla="*/ 414214 w 3059"/>
              <a:gd name="T93" fmla="*/ 548292 h 4813"/>
              <a:gd name="T94" fmla="*/ 378512 w 3059"/>
              <a:gd name="T95" fmla="*/ 485167 h 4813"/>
              <a:gd name="T96" fmla="*/ 349421 w 3059"/>
              <a:gd name="T97" fmla="*/ 436585 h 4813"/>
              <a:gd name="T98" fmla="*/ 320661 w 3059"/>
              <a:gd name="T99" fmla="*/ 391307 h 4813"/>
              <a:gd name="T100" fmla="*/ 290909 w 3059"/>
              <a:gd name="T101" fmla="*/ 346359 h 4813"/>
              <a:gd name="T102" fmla="*/ 260165 w 3059"/>
              <a:gd name="T103" fmla="*/ 318598 h 4813"/>
              <a:gd name="T104" fmla="*/ 231735 w 3059"/>
              <a:gd name="T105" fmla="*/ 257126 h 4813"/>
              <a:gd name="T106" fmla="*/ 200000 w 3059"/>
              <a:gd name="T107" fmla="*/ 242584 h 4813"/>
              <a:gd name="T108" fmla="*/ 179834 w 3059"/>
              <a:gd name="T109" fmla="*/ 194331 h 4813"/>
              <a:gd name="T110" fmla="*/ 135868 w 3059"/>
              <a:gd name="T111" fmla="*/ 150045 h 4813"/>
              <a:gd name="T112" fmla="*/ 120330 w 3059"/>
              <a:gd name="T113" fmla="*/ 150706 h 4813"/>
              <a:gd name="T114" fmla="*/ 96529 w 3059"/>
              <a:gd name="T115" fmla="*/ 115673 h 4813"/>
              <a:gd name="T116" fmla="*/ 48595 w 3059"/>
              <a:gd name="T117" fmla="*/ 69404 h 4813"/>
              <a:gd name="T118" fmla="*/ 29091 w 3059"/>
              <a:gd name="T119" fmla="*/ 51227 h 481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059" h="4813">
                <a:moveTo>
                  <a:pt x="26" y="34"/>
                </a:moveTo>
                <a:lnTo>
                  <a:pt x="42" y="22"/>
                </a:lnTo>
                <a:cubicBezTo>
                  <a:pt x="56" y="13"/>
                  <a:pt x="73" y="10"/>
                  <a:pt x="88" y="15"/>
                </a:cubicBezTo>
                <a:cubicBezTo>
                  <a:pt x="104" y="20"/>
                  <a:pt x="116" y="32"/>
                  <a:pt x="120" y="48"/>
                </a:cubicBezTo>
                <a:lnTo>
                  <a:pt x="132" y="88"/>
                </a:lnTo>
                <a:lnTo>
                  <a:pt x="97" y="54"/>
                </a:lnTo>
                <a:lnTo>
                  <a:pt x="113" y="58"/>
                </a:lnTo>
                <a:lnTo>
                  <a:pt x="52" y="93"/>
                </a:lnTo>
                <a:lnTo>
                  <a:pt x="68" y="37"/>
                </a:lnTo>
                <a:cubicBezTo>
                  <a:pt x="75" y="15"/>
                  <a:pt x="95" y="0"/>
                  <a:pt x="118" y="0"/>
                </a:cubicBezTo>
                <a:cubicBezTo>
                  <a:pt x="141" y="1"/>
                  <a:pt x="160" y="17"/>
                  <a:pt x="165" y="39"/>
                </a:cubicBezTo>
                <a:lnTo>
                  <a:pt x="177" y="91"/>
                </a:lnTo>
                <a:lnTo>
                  <a:pt x="172" y="78"/>
                </a:lnTo>
                <a:lnTo>
                  <a:pt x="188" y="106"/>
                </a:lnTo>
                <a:lnTo>
                  <a:pt x="144" y="80"/>
                </a:lnTo>
                <a:lnTo>
                  <a:pt x="160" y="80"/>
                </a:lnTo>
                <a:cubicBezTo>
                  <a:pt x="180" y="80"/>
                  <a:pt x="199" y="92"/>
                  <a:pt x="206" y="111"/>
                </a:cubicBezTo>
                <a:lnTo>
                  <a:pt x="218" y="139"/>
                </a:lnTo>
                <a:lnTo>
                  <a:pt x="214" y="131"/>
                </a:lnTo>
                <a:lnTo>
                  <a:pt x="230" y="155"/>
                </a:lnTo>
                <a:lnTo>
                  <a:pt x="211" y="138"/>
                </a:lnTo>
                <a:lnTo>
                  <a:pt x="227" y="146"/>
                </a:lnTo>
                <a:cubicBezTo>
                  <a:pt x="236" y="150"/>
                  <a:pt x="243" y="157"/>
                  <a:pt x="248" y="166"/>
                </a:cubicBezTo>
                <a:lnTo>
                  <a:pt x="264" y="194"/>
                </a:lnTo>
                <a:cubicBezTo>
                  <a:pt x="266" y="197"/>
                  <a:pt x="267" y="200"/>
                  <a:pt x="268" y="204"/>
                </a:cubicBezTo>
                <a:lnTo>
                  <a:pt x="280" y="244"/>
                </a:lnTo>
                <a:lnTo>
                  <a:pt x="276" y="234"/>
                </a:lnTo>
                <a:lnTo>
                  <a:pt x="292" y="262"/>
                </a:lnTo>
                <a:lnTo>
                  <a:pt x="288" y="255"/>
                </a:lnTo>
                <a:lnTo>
                  <a:pt x="304" y="275"/>
                </a:lnTo>
                <a:lnTo>
                  <a:pt x="249" y="259"/>
                </a:lnTo>
                <a:lnTo>
                  <a:pt x="261" y="255"/>
                </a:lnTo>
                <a:cubicBezTo>
                  <a:pt x="285" y="247"/>
                  <a:pt x="312" y="259"/>
                  <a:pt x="322" y="282"/>
                </a:cubicBezTo>
                <a:lnTo>
                  <a:pt x="338" y="318"/>
                </a:lnTo>
                <a:lnTo>
                  <a:pt x="332" y="307"/>
                </a:lnTo>
                <a:lnTo>
                  <a:pt x="348" y="327"/>
                </a:lnTo>
                <a:lnTo>
                  <a:pt x="356" y="335"/>
                </a:lnTo>
                <a:lnTo>
                  <a:pt x="333" y="322"/>
                </a:lnTo>
                <a:lnTo>
                  <a:pt x="349" y="326"/>
                </a:lnTo>
                <a:cubicBezTo>
                  <a:pt x="361" y="329"/>
                  <a:pt x="371" y="336"/>
                  <a:pt x="378" y="347"/>
                </a:cubicBezTo>
                <a:lnTo>
                  <a:pt x="394" y="371"/>
                </a:lnTo>
                <a:lnTo>
                  <a:pt x="380" y="357"/>
                </a:lnTo>
                <a:lnTo>
                  <a:pt x="392" y="365"/>
                </a:lnTo>
                <a:lnTo>
                  <a:pt x="364" y="356"/>
                </a:lnTo>
                <a:lnTo>
                  <a:pt x="380" y="356"/>
                </a:lnTo>
                <a:lnTo>
                  <a:pt x="368" y="358"/>
                </a:lnTo>
                <a:lnTo>
                  <a:pt x="384" y="354"/>
                </a:lnTo>
                <a:lnTo>
                  <a:pt x="369" y="361"/>
                </a:lnTo>
                <a:lnTo>
                  <a:pt x="381" y="353"/>
                </a:lnTo>
                <a:cubicBezTo>
                  <a:pt x="404" y="338"/>
                  <a:pt x="435" y="344"/>
                  <a:pt x="450" y="367"/>
                </a:cubicBezTo>
                <a:lnTo>
                  <a:pt x="466" y="391"/>
                </a:lnTo>
                <a:lnTo>
                  <a:pt x="460" y="383"/>
                </a:lnTo>
                <a:lnTo>
                  <a:pt x="476" y="399"/>
                </a:lnTo>
                <a:lnTo>
                  <a:pt x="440" y="384"/>
                </a:lnTo>
                <a:lnTo>
                  <a:pt x="456" y="384"/>
                </a:lnTo>
                <a:cubicBezTo>
                  <a:pt x="476" y="384"/>
                  <a:pt x="495" y="396"/>
                  <a:pt x="502" y="415"/>
                </a:cubicBezTo>
                <a:lnTo>
                  <a:pt x="514" y="443"/>
                </a:lnTo>
                <a:lnTo>
                  <a:pt x="532" y="500"/>
                </a:lnTo>
                <a:lnTo>
                  <a:pt x="520" y="479"/>
                </a:lnTo>
                <a:lnTo>
                  <a:pt x="536" y="495"/>
                </a:lnTo>
                <a:cubicBezTo>
                  <a:pt x="540" y="500"/>
                  <a:pt x="544" y="505"/>
                  <a:pt x="546" y="511"/>
                </a:cubicBezTo>
                <a:lnTo>
                  <a:pt x="558" y="539"/>
                </a:lnTo>
                <a:lnTo>
                  <a:pt x="471" y="531"/>
                </a:lnTo>
                <a:lnTo>
                  <a:pt x="487" y="507"/>
                </a:lnTo>
                <a:cubicBezTo>
                  <a:pt x="499" y="489"/>
                  <a:pt x="520" y="481"/>
                  <a:pt x="541" y="486"/>
                </a:cubicBezTo>
                <a:lnTo>
                  <a:pt x="557" y="490"/>
                </a:lnTo>
                <a:lnTo>
                  <a:pt x="544" y="488"/>
                </a:lnTo>
                <a:lnTo>
                  <a:pt x="556" y="488"/>
                </a:lnTo>
                <a:cubicBezTo>
                  <a:pt x="576" y="488"/>
                  <a:pt x="594" y="500"/>
                  <a:pt x="602" y="518"/>
                </a:cubicBezTo>
                <a:lnTo>
                  <a:pt x="618" y="554"/>
                </a:lnTo>
                <a:lnTo>
                  <a:pt x="602" y="534"/>
                </a:lnTo>
                <a:lnTo>
                  <a:pt x="618" y="546"/>
                </a:lnTo>
                <a:cubicBezTo>
                  <a:pt x="622" y="549"/>
                  <a:pt x="626" y="553"/>
                  <a:pt x="628" y="556"/>
                </a:cubicBezTo>
                <a:lnTo>
                  <a:pt x="640" y="572"/>
                </a:lnTo>
                <a:lnTo>
                  <a:pt x="658" y="599"/>
                </a:lnTo>
                <a:cubicBezTo>
                  <a:pt x="660" y="601"/>
                  <a:pt x="661" y="604"/>
                  <a:pt x="662" y="606"/>
                </a:cubicBezTo>
                <a:lnTo>
                  <a:pt x="678" y="642"/>
                </a:lnTo>
                <a:lnTo>
                  <a:pt x="692" y="688"/>
                </a:lnTo>
                <a:lnTo>
                  <a:pt x="684" y="671"/>
                </a:lnTo>
                <a:lnTo>
                  <a:pt x="700" y="691"/>
                </a:lnTo>
                <a:lnTo>
                  <a:pt x="690" y="682"/>
                </a:lnTo>
                <a:lnTo>
                  <a:pt x="706" y="694"/>
                </a:lnTo>
                <a:lnTo>
                  <a:pt x="676" y="684"/>
                </a:lnTo>
                <a:lnTo>
                  <a:pt x="692" y="684"/>
                </a:lnTo>
                <a:lnTo>
                  <a:pt x="657" y="699"/>
                </a:lnTo>
                <a:lnTo>
                  <a:pt x="669" y="687"/>
                </a:lnTo>
                <a:cubicBezTo>
                  <a:pt x="684" y="672"/>
                  <a:pt x="708" y="668"/>
                  <a:pt x="727" y="678"/>
                </a:cubicBezTo>
                <a:lnTo>
                  <a:pt x="743" y="686"/>
                </a:lnTo>
                <a:cubicBezTo>
                  <a:pt x="746" y="687"/>
                  <a:pt x="748" y="689"/>
                  <a:pt x="750" y="690"/>
                </a:cubicBezTo>
                <a:lnTo>
                  <a:pt x="766" y="702"/>
                </a:lnTo>
                <a:cubicBezTo>
                  <a:pt x="768" y="704"/>
                  <a:pt x="770" y="705"/>
                  <a:pt x="772" y="707"/>
                </a:cubicBezTo>
                <a:lnTo>
                  <a:pt x="784" y="719"/>
                </a:lnTo>
                <a:lnTo>
                  <a:pt x="709" y="723"/>
                </a:lnTo>
                <a:lnTo>
                  <a:pt x="725" y="703"/>
                </a:lnTo>
                <a:cubicBezTo>
                  <a:pt x="737" y="689"/>
                  <a:pt x="756" y="682"/>
                  <a:pt x="774" y="685"/>
                </a:cubicBezTo>
                <a:cubicBezTo>
                  <a:pt x="792" y="689"/>
                  <a:pt x="807" y="702"/>
                  <a:pt x="812" y="720"/>
                </a:cubicBezTo>
                <a:lnTo>
                  <a:pt x="828" y="772"/>
                </a:lnTo>
                <a:lnTo>
                  <a:pt x="820" y="756"/>
                </a:lnTo>
                <a:lnTo>
                  <a:pt x="832" y="772"/>
                </a:lnTo>
                <a:cubicBezTo>
                  <a:pt x="835" y="775"/>
                  <a:pt x="837" y="779"/>
                  <a:pt x="838" y="782"/>
                </a:cubicBezTo>
                <a:lnTo>
                  <a:pt x="854" y="818"/>
                </a:lnTo>
                <a:lnTo>
                  <a:pt x="872" y="876"/>
                </a:lnTo>
                <a:lnTo>
                  <a:pt x="886" y="945"/>
                </a:lnTo>
                <a:lnTo>
                  <a:pt x="836" y="904"/>
                </a:lnTo>
                <a:lnTo>
                  <a:pt x="852" y="904"/>
                </a:lnTo>
                <a:cubicBezTo>
                  <a:pt x="873" y="904"/>
                  <a:pt x="892" y="918"/>
                  <a:pt x="899" y="937"/>
                </a:cubicBezTo>
                <a:lnTo>
                  <a:pt x="915" y="981"/>
                </a:lnTo>
                <a:lnTo>
                  <a:pt x="928" y="1019"/>
                </a:lnTo>
                <a:lnTo>
                  <a:pt x="910" y="994"/>
                </a:lnTo>
                <a:lnTo>
                  <a:pt x="926" y="1006"/>
                </a:lnTo>
                <a:lnTo>
                  <a:pt x="857" y="1015"/>
                </a:lnTo>
                <a:lnTo>
                  <a:pt x="873" y="995"/>
                </a:lnTo>
                <a:cubicBezTo>
                  <a:pt x="888" y="977"/>
                  <a:pt x="914" y="971"/>
                  <a:pt x="935" y="982"/>
                </a:cubicBezTo>
                <a:lnTo>
                  <a:pt x="951" y="990"/>
                </a:lnTo>
                <a:cubicBezTo>
                  <a:pt x="964" y="996"/>
                  <a:pt x="973" y="1008"/>
                  <a:pt x="977" y="1021"/>
                </a:cubicBezTo>
                <a:lnTo>
                  <a:pt x="989" y="1065"/>
                </a:lnTo>
                <a:lnTo>
                  <a:pt x="928" y="1030"/>
                </a:lnTo>
                <a:lnTo>
                  <a:pt x="944" y="1026"/>
                </a:lnTo>
                <a:cubicBezTo>
                  <a:pt x="970" y="1020"/>
                  <a:pt x="996" y="1034"/>
                  <a:pt x="1004" y="1059"/>
                </a:cubicBezTo>
                <a:lnTo>
                  <a:pt x="1020" y="1107"/>
                </a:lnTo>
                <a:lnTo>
                  <a:pt x="1032" y="1143"/>
                </a:lnTo>
                <a:lnTo>
                  <a:pt x="945" y="1127"/>
                </a:lnTo>
                <a:lnTo>
                  <a:pt x="961" y="1107"/>
                </a:lnTo>
                <a:cubicBezTo>
                  <a:pt x="972" y="1094"/>
                  <a:pt x="988" y="1087"/>
                  <a:pt x="1004" y="1089"/>
                </a:cubicBezTo>
                <a:cubicBezTo>
                  <a:pt x="1021" y="1090"/>
                  <a:pt x="1036" y="1099"/>
                  <a:pt x="1044" y="1114"/>
                </a:cubicBezTo>
                <a:lnTo>
                  <a:pt x="1060" y="1142"/>
                </a:lnTo>
                <a:cubicBezTo>
                  <a:pt x="1061" y="1144"/>
                  <a:pt x="1062" y="1146"/>
                  <a:pt x="1063" y="1149"/>
                </a:cubicBezTo>
                <a:lnTo>
                  <a:pt x="1075" y="1181"/>
                </a:lnTo>
                <a:lnTo>
                  <a:pt x="998" y="1158"/>
                </a:lnTo>
                <a:lnTo>
                  <a:pt x="1014" y="1146"/>
                </a:lnTo>
                <a:cubicBezTo>
                  <a:pt x="1036" y="1130"/>
                  <a:pt x="1067" y="1134"/>
                  <a:pt x="1084" y="1155"/>
                </a:cubicBezTo>
                <a:lnTo>
                  <a:pt x="1100" y="1175"/>
                </a:lnTo>
                <a:cubicBezTo>
                  <a:pt x="1102" y="1179"/>
                  <a:pt x="1105" y="1183"/>
                  <a:pt x="1106" y="1187"/>
                </a:cubicBezTo>
                <a:lnTo>
                  <a:pt x="1118" y="1215"/>
                </a:lnTo>
                <a:lnTo>
                  <a:pt x="1112" y="1203"/>
                </a:lnTo>
                <a:lnTo>
                  <a:pt x="1128" y="1223"/>
                </a:lnTo>
                <a:cubicBezTo>
                  <a:pt x="1131" y="1228"/>
                  <a:pt x="1134" y="1234"/>
                  <a:pt x="1136" y="1240"/>
                </a:cubicBezTo>
                <a:lnTo>
                  <a:pt x="1152" y="1292"/>
                </a:lnTo>
                <a:lnTo>
                  <a:pt x="1132" y="1265"/>
                </a:lnTo>
                <a:lnTo>
                  <a:pt x="1144" y="1273"/>
                </a:lnTo>
                <a:cubicBezTo>
                  <a:pt x="1152" y="1278"/>
                  <a:pt x="1158" y="1286"/>
                  <a:pt x="1162" y="1294"/>
                </a:cubicBezTo>
                <a:lnTo>
                  <a:pt x="1178" y="1330"/>
                </a:lnTo>
                <a:lnTo>
                  <a:pt x="1155" y="1306"/>
                </a:lnTo>
                <a:lnTo>
                  <a:pt x="1171" y="1314"/>
                </a:lnTo>
                <a:cubicBezTo>
                  <a:pt x="1181" y="1319"/>
                  <a:pt x="1188" y="1326"/>
                  <a:pt x="1193" y="1336"/>
                </a:cubicBezTo>
                <a:lnTo>
                  <a:pt x="1209" y="1368"/>
                </a:lnTo>
                <a:lnTo>
                  <a:pt x="1204" y="1360"/>
                </a:lnTo>
                <a:lnTo>
                  <a:pt x="1216" y="1376"/>
                </a:lnTo>
                <a:cubicBezTo>
                  <a:pt x="1219" y="1380"/>
                  <a:pt x="1222" y="1385"/>
                  <a:pt x="1223" y="1389"/>
                </a:cubicBezTo>
                <a:lnTo>
                  <a:pt x="1239" y="1433"/>
                </a:lnTo>
                <a:lnTo>
                  <a:pt x="1254" y="1466"/>
                </a:lnTo>
                <a:lnTo>
                  <a:pt x="1268" y="1512"/>
                </a:lnTo>
                <a:lnTo>
                  <a:pt x="1256" y="1491"/>
                </a:lnTo>
                <a:lnTo>
                  <a:pt x="1272" y="1507"/>
                </a:lnTo>
                <a:cubicBezTo>
                  <a:pt x="1274" y="1509"/>
                  <a:pt x="1276" y="1512"/>
                  <a:pt x="1278" y="1515"/>
                </a:cubicBezTo>
                <a:lnTo>
                  <a:pt x="1294" y="1539"/>
                </a:lnTo>
                <a:cubicBezTo>
                  <a:pt x="1296" y="1542"/>
                  <a:pt x="1298" y="1545"/>
                  <a:pt x="1299" y="1549"/>
                </a:cubicBezTo>
                <a:lnTo>
                  <a:pt x="1311" y="1581"/>
                </a:lnTo>
                <a:lnTo>
                  <a:pt x="1287" y="1554"/>
                </a:lnTo>
                <a:lnTo>
                  <a:pt x="1303" y="1562"/>
                </a:lnTo>
                <a:cubicBezTo>
                  <a:pt x="1312" y="1566"/>
                  <a:pt x="1319" y="1573"/>
                  <a:pt x="1324" y="1582"/>
                </a:cubicBezTo>
                <a:lnTo>
                  <a:pt x="1340" y="1610"/>
                </a:lnTo>
                <a:lnTo>
                  <a:pt x="1354" y="1643"/>
                </a:lnTo>
                <a:lnTo>
                  <a:pt x="1368" y="1666"/>
                </a:lnTo>
                <a:lnTo>
                  <a:pt x="1360" y="1655"/>
                </a:lnTo>
                <a:lnTo>
                  <a:pt x="1376" y="1671"/>
                </a:lnTo>
                <a:lnTo>
                  <a:pt x="1388" y="1683"/>
                </a:lnTo>
                <a:cubicBezTo>
                  <a:pt x="1391" y="1686"/>
                  <a:pt x="1394" y="1690"/>
                  <a:pt x="1396" y="1694"/>
                </a:cubicBezTo>
                <a:lnTo>
                  <a:pt x="1412" y="1722"/>
                </a:lnTo>
                <a:lnTo>
                  <a:pt x="1430" y="1762"/>
                </a:lnTo>
                <a:lnTo>
                  <a:pt x="1448" y="1820"/>
                </a:lnTo>
                <a:lnTo>
                  <a:pt x="1358" y="1809"/>
                </a:lnTo>
                <a:lnTo>
                  <a:pt x="1370" y="1789"/>
                </a:lnTo>
                <a:cubicBezTo>
                  <a:pt x="1378" y="1775"/>
                  <a:pt x="1393" y="1766"/>
                  <a:pt x="1409" y="1765"/>
                </a:cubicBezTo>
                <a:cubicBezTo>
                  <a:pt x="1425" y="1763"/>
                  <a:pt x="1441" y="1770"/>
                  <a:pt x="1452" y="1783"/>
                </a:cubicBezTo>
                <a:lnTo>
                  <a:pt x="1468" y="1803"/>
                </a:lnTo>
                <a:cubicBezTo>
                  <a:pt x="1470" y="1806"/>
                  <a:pt x="1472" y="1809"/>
                  <a:pt x="1473" y="1812"/>
                </a:cubicBezTo>
                <a:lnTo>
                  <a:pt x="1489" y="1844"/>
                </a:lnTo>
                <a:lnTo>
                  <a:pt x="1503" y="1881"/>
                </a:lnTo>
                <a:lnTo>
                  <a:pt x="1517" y="1908"/>
                </a:lnTo>
                <a:lnTo>
                  <a:pt x="1534" y="1946"/>
                </a:lnTo>
                <a:lnTo>
                  <a:pt x="1545" y="1968"/>
                </a:lnTo>
                <a:lnTo>
                  <a:pt x="1530" y="1950"/>
                </a:lnTo>
                <a:lnTo>
                  <a:pt x="1546" y="1962"/>
                </a:lnTo>
                <a:cubicBezTo>
                  <a:pt x="1552" y="1967"/>
                  <a:pt x="1556" y="1972"/>
                  <a:pt x="1560" y="1978"/>
                </a:cubicBezTo>
                <a:lnTo>
                  <a:pt x="1576" y="2006"/>
                </a:lnTo>
                <a:cubicBezTo>
                  <a:pt x="1579" y="2011"/>
                  <a:pt x="1581" y="2016"/>
                  <a:pt x="1582" y="2021"/>
                </a:cubicBezTo>
                <a:lnTo>
                  <a:pt x="1594" y="2085"/>
                </a:lnTo>
                <a:lnTo>
                  <a:pt x="1591" y="2076"/>
                </a:lnTo>
                <a:lnTo>
                  <a:pt x="1607" y="2116"/>
                </a:lnTo>
                <a:lnTo>
                  <a:pt x="1560" y="2084"/>
                </a:lnTo>
                <a:lnTo>
                  <a:pt x="1576" y="2084"/>
                </a:lnTo>
                <a:cubicBezTo>
                  <a:pt x="1592" y="2084"/>
                  <a:pt x="1607" y="2092"/>
                  <a:pt x="1616" y="2104"/>
                </a:cubicBezTo>
                <a:lnTo>
                  <a:pt x="1628" y="2120"/>
                </a:lnTo>
                <a:cubicBezTo>
                  <a:pt x="1630" y="2123"/>
                  <a:pt x="1632" y="2125"/>
                  <a:pt x="1633" y="2128"/>
                </a:cubicBezTo>
                <a:lnTo>
                  <a:pt x="1649" y="2160"/>
                </a:lnTo>
                <a:lnTo>
                  <a:pt x="1665" y="2192"/>
                </a:lnTo>
                <a:lnTo>
                  <a:pt x="1680" y="2218"/>
                </a:lnTo>
                <a:cubicBezTo>
                  <a:pt x="1683" y="2222"/>
                  <a:pt x="1684" y="2227"/>
                  <a:pt x="1685" y="2233"/>
                </a:cubicBezTo>
                <a:lnTo>
                  <a:pt x="1697" y="2293"/>
                </a:lnTo>
                <a:lnTo>
                  <a:pt x="1712" y="2335"/>
                </a:lnTo>
                <a:lnTo>
                  <a:pt x="1700" y="2315"/>
                </a:lnTo>
                <a:lnTo>
                  <a:pt x="1716" y="2331"/>
                </a:lnTo>
                <a:lnTo>
                  <a:pt x="1680" y="2316"/>
                </a:lnTo>
                <a:lnTo>
                  <a:pt x="1692" y="2316"/>
                </a:lnTo>
                <a:cubicBezTo>
                  <a:pt x="1703" y="2316"/>
                  <a:pt x="1714" y="2320"/>
                  <a:pt x="1722" y="2326"/>
                </a:cubicBezTo>
                <a:lnTo>
                  <a:pt x="1738" y="2338"/>
                </a:lnTo>
                <a:cubicBezTo>
                  <a:pt x="1743" y="2342"/>
                  <a:pt x="1747" y="2346"/>
                  <a:pt x="1750" y="2351"/>
                </a:cubicBezTo>
                <a:lnTo>
                  <a:pt x="1766" y="2375"/>
                </a:lnTo>
                <a:cubicBezTo>
                  <a:pt x="1769" y="2380"/>
                  <a:pt x="1772" y="2385"/>
                  <a:pt x="1773" y="2391"/>
                </a:cubicBezTo>
                <a:lnTo>
                  <a:pt x="1785" y="2443"/>
                </a:lnTo>
                <a:lnTo>
                  <a:pt x="1782" y="2434"/>
                </a:lnTo>
                <a:lnTo>
                  <a:pt x="1798" y="2470"/>
                </a:lnTo>
                <a:cubicBezTo>
                  <a:pt x="1800" y="2474"/>
                  <a:pt x="1801" y="2478"/>
                  <a:pt x="1802" y="2482"/>
                </a:cubicBezTo>
                <a:lnTo>
                  <a:pt x="1818" y="2570"/>
                </a:lnTo>
                <a:lnTo>
                  <a:pt x="1814" y="2559"/>
                </a:lnTo>
                <a:lnTo>
                  <a:pt x="1826" y="2587"/>
                </a:lnTo>
                <a:lnTo>
                  <a:pt x="1841" y="2616"/>
                </a:lnTo>
                <a:lnTo>
                  <a:pt x="1858" y="2654"/>
                </a:lnTo>
                <a:lnTo>
                  <a:pt x="1872" y="2700"/>
                </a:lnTo>
                <a:lnTo>
                  <a:pt x="1868" y="2690"/>
                </a:lnTo>
                <a:lnTo>
                  <a:pt x="1884" y="2718"/>
                </a:lnTo>
                <a:cubicBezTo>
                  <a:pt x="1886" y="2721"/>
                  <a:pt x="1887" y="2724"/>
                  <a:pt x="1888" y="2727"/>
                </a:cubicBezTo>
                <a:lnTo>
                  <a:pt x="1904" y="2775"/>
                </a:lnTo>
                <a:lnTo>
                  <a:pt x="1856" y="2740"/>
                </a:lnTo>
                <a:lnTo>
                  <a:pt x="1872" y="2740"/>
                </a:lnTo>
                <a:lnTo>
                  <a:pt x="1845" y="2749"/>
                </a:lnTo>
                <a:lnTo>
                  <a:pt x="1857" y="2741"/>
                </a:lnTo>
                <a:cubicBezTo>
                  <a:pt x="1870" y="2732"/>
                  <a:pt x="1886" y="2730"/>
                  <a:pt x="1901" y="2735"/>
                </a:cubicBezTo>
                <a:cubicBezTo>
                  <a:pt x="1915" y="2740"/>
                  <a:pt x="1927" y="2752"/>
                  <a:pt x="1932" y="2767"/>
                </a:cubicBezTo>
                <a:lnTo>
                  <a:pt x="1948" y="2815"/>
                </a:lnTo>
                <a:lnTo>
                  <a:pt x="1944" y="2806"/>
                </a:lnTo>
                <a:lnTo>
                  <a:pt x="1960" y="2834"/>
                </a:lnTo>
                <a:lnTo>
                  <a:pt x="1889" y="2817"/>
                </a:lnTo>
                <a:lnTo>
                  <a:pt x="1901" y="2809"/>
                </a:lnTo>
                <a:cubicBezTo>
                  <a:pt x="1918" y="2797"/>
                  <a:pt x="1942" y="2798"/>
                  <a:pt x="1958" y="2810"/>
                </a:cubicBezTo>
                <a:lnTo>
                  <a:pt x="1974" y="2822"/>
                </a:lnTo>
                <a:lnTo>
                  <a:pt x="1909" y="2827"/>
                </a:lnTo>
                <a:lnTo>
                  <a:pt x="1925" y="2811"/>
                </a:lnTo>
                <a:cubicBezTo>
                  <a:pt x="1936" y="2800"/>
                  <a:pt x="1953" y="2795"/>
                  <a:pt x="1968" y="2797"/>
                </a:cubicBezTo>
                <a:cubicBezTo>
                  <a:pt x="1984" y="2800"/>
                  <a:pt x="1998" y="2810"/>
                  <a:pt x="2005" y="2824"/>
                </a:cubicBezTo>
                <a:lnTo>
                  <a:pt x="2017" y="2848"/>
                </a:lnTo>
                <a:lnTo>
                  <a:pt x="2033" y="2880"/>
                </a:lnTo>
                <a:lnTo>
                  <a:pt x="2001" y="2854"/>
                </a:lnTo>
                <a:lnTo>
                  <a:pt x="2017" y="2858"/>
                </a:lnTo>
                <a:cubicBezTo>
                  <a:pt x="2025" y="2860"/>
                  <a:pt x="2033" y="2865"/>
                  <a:pt x="2040" y="2871"/>
                </a:cubicBezTo>
                <a:lnTo>
                  <a:pt x="2052" y="2883"/>
                </a:lnTo>
                <a:cubicBezTo>
                  <a:pt x="2058" y="2889"/>
                  <a:pt x="2062" y="2896"/>
                  <a:pt x="2064" y="2904"/>
                </a:cubicBezTo>
                <a:lnTo>
                  <a:pt x="2080" y="2956"/>
                </a:lnTo>
                <a:lnTo>
                  <a:pt x="2068" y="2935"/>
                </a:lnTo>
                <a:lnTo>
                  <a:pt x="2084" y="2951"/>
                </a:lnTo>
                <a:lnTo>
                  <a:pt x="2008" y="2956"/>
                </a:lnTo>
                <a:lnTo>
                  <a:pt x="2020" y="2940"/>
                </a:lnTo>
                <a:cubicBezTo>
                  <a:pt x="2033" y="2924"/>
                  <a:pt x="2053" y="2917"/>
                  <a:pt x="2073" y="2922"/>
                </a:cubicBezTo>
                <a:lnTo>
                  <a:pt x="2089" y="2926"/>
                </a:lnTo>
                <a:cubicBezTo>
                  <a:pt x="2097" y="2928"/>
                  <a:pt x="2105" y="2933"/>
                  <a:pt x="2112" y="2939"/>
                </a:cubicBezTo>
                <a:lnTo>
                  <a:pt x="2128" y="2955"/>
                </a:lnTo>
                <a:lnTo>
                  <a:pt x="2105" y="2942"/>
                </a:lnTo>
                <a:lnTo>
                  <a:pt x="2121" y="2946"/>
                </a:lnTo>
                <a:cubicBezTo>
                  <a:pt x="2136" y="2950"/>
                  <a:pt x="2148" y="2960"/>
                  <a:pt x="2154" y="2975"/>
                </a:cubicBezTo>
                <a:lnTo>
                  <a:pt x="2166" y="3003"/>
                </a:lnTo>
                <a:lnTo>
                  <a:pt x="2183" y="3044"/>
                </a:lnTo>
                <a:lnTo>
                  <a:pt x="2178" y="3035"/>
                </a:lnTo>
                <a:lnTo>
                  <a:pt x="2194" y="3059"/>
                </a:lnTo>
                <a:cubicBezTo>
                  <a:pt x="2196" y="3062"/>
                  <a:pt x="2198" y="3065"/>
                  <a:pt x="2199" y="3069"/>
                </a:cubicBezTo>
                <a:lnTo>
                  <a:pt x="2211" y="3101"/>
                </a:lnTo>
                <a:lnTo>
                  <a:pt x="2226" y="3134"/>
                </a:lnTo>
                <a:lnTo>
                  <a:pt x="2216" y="3119"/>
                </a:lnTo>
                <a:lnTo>
                  <a:pt x="2232" y="3135"/>
                </a:lnTo>
                <a:cubicBezTo>
                  <a:pt x="2238" y="3141"/>
                  <a:pt x="2242" y="3149"/>
                  <a:pt x="2245" y="3157"/>
                </a:cubicBezTo>
                <a:lnTo>
                  <a:pt x="2257" y="3201"/>
                </a:lnTo>
                <a:lnTo>
                  <a:pt x="2250" y="3187"/>
                </a:lnTo>
                <a:lnTo>
                  <a:pt x="2266" y="3211"/>
                </a:lnTo>
                <a:cubicBezTo>
                  <a:pt x="2269" y="3214"/>
                  <a:pt x="2270" y="3218"/>
                  <a:pt x="2272" y="3223"/>
                </a:cubicBezTo>
                <a:lnTo>
                  <a:pt x="2288" y="3271"/>
                </a:lnTo>
                <a:lnTo>
                  <a:pt x="2299" y="3301"/>
                </a:lnTo>
                <a:lnTo>
                  <a:pt x="2292" y="3287"/>
                </a:lnTo>
                <a:lnTo>
                  <a:pt x="2308" y="3307"/>
                </a:lnTo>
                <a:cubicBezTo>
                  <a:pt x="2311" y="3311"/>
                  <a:pt x="2313" y="3315"/>
                  <a:pt x="2315" y="3320"/>
                </a:cubicBezTo>
                <a:lnTo>
                  <a:pt x="2331" y="3360"/>
                </a:lnTo>
                <a:lnTo>
                  <a:pt x="2342" y="3387"/>
                </a:lnTo>
                <a:lnTo>
                  <a:pt x="2356" y="3410"/>
                </a:lnTo>
                <a:lnTo>
                  <a:pt x="2372" y="3438"/>
                </a:lnTo>
                <a:cubicBezTo>
                  <a:pt x="2374" y="3442"/>
                  <a:pt x="2376" y="3446"/>
                  <a:pt x="2377" y="3450"/>
                </a:cubicBezTo>
                <a:lnTo>
                  <a:pt x="2393" y="3514"/>
                </a:lnTo>
                <a:lnTo>
                  <a:pt x="2405" y="3557"/>
                </a:lnTo>
                <a:lnTo>
                  <a:pt x="2379" y="3526"/>
                </a:lnTo>
                <a:lnTo>
                  <a:pt x="2395" y="3534"/>
                </a:lnTo>
                <a:cubicBezTo>
                  <a:pt x="2405" y="3539"/>
                  <a:pt x="2412" y="3546"/>
                  <a:pt x="2417" y="3556"/>
                </a:cubicBezTo>
                <a:lnTo>
                  <a:pt x="2433" y="3588"/>
                </a:lnTo>
                <a:lnTo>
                  <a:pt x="2416" y="3569"/>
                </a:lnTo>
                <a:lnTo>
                  <a:pt x="2428" y="3577"/>
                </a:lnTo>
                <a:cubicBezTo>
                  <a:pt x="2435" y="3582"/>
                  <a:pt x="2441" y="3588"/>
                  <a:pt x="2445" y="3596"/>
                </a:cubicBezTo>
                <a:lnTo>
                  <a:pt x="2461" y="3628"/>
                </a:lnTo>
                <a:lnTo>
                  <a:pt x="2452" y="3615"/>
                </a:lnTo>
                <a:lnTo>
                  <a:pt x="2468" y="3631"/>
                </a:lnTo>
                <a:cubicBezTo>
                  <a:pt x="2474" y="3637"/>
                  <a:pt x="2478" y="3644"/>
                  <a:pt x="2480" y="3652"/>
                </a:cubicBezTo>
                <a:lnTo>
                  <a:pt x="2492" y="3692"/>
                </a:lnTo>
                <a:lnTo>
                  <a:pt x="2474" y="3666"/>
                </a:lnTo>
                <a:lnTo>
                  <a:pt x="2490" y="3678"/>
                </a:lnTo>
                <a:cubicBezTo>
                  <a:pt x="2498" y="3684"/>
                  <a:pt x="2504" y="3692"/>
                  <a:pt x="2507" y="3701"/>
                </a:cubicBezTo>
                <a:lnTo>
                  <a:pt x="2523" y="3745"/>
                </a:lnTo>
                <a:lnTo>
                  <a:pt x="2536" y="3783"/>
                </a:lnTo>
                <a:lnTo>
                  <a:pt x="2533" y="3776"/>
                </a:lnTo>
                <a:lnTo>
                  <a:pt x="2549" y="3808"/>
                </a:lnTo>
                <a:lnTo>
                  <a:pt x="2544" y="3799"/>
                </a:lnTo>
                <a:lnTo>
                  <a:pt x="2560" y="3819"/>
                </a:lnTo>
                <a:lnTo>
                  <a:pt x="2536" y="3803"/>
                </a:lnTo>
                <a:lnTo>
                  <a:pt x="2548" y="3807"/>
                </a:lnTo>
                <a:cubicBezTo>
                  <a:pt x="2562" y="3812"/>
                  <a:pt x="2573" y="3822"/>
                  <a:pt x="2579" y="3836"/>
                </a:cubicBezTo>
                <a:lnTo>
                  <a:pt x="2595" y="3876"/>
                </a:lnTo>
                <a:lnTo>
                  <a:pt x="2611" y="3916"/>
                </a:lnTo>
                <a:lnTo>
                  <a:pt x="2628" y="3972"/>
                </a:lnTo>
                <a:lnTo>
                  <a:pt x="2623" y="3961"/>
                </a:lnTo>
                <a:lnTo>
                  <a:pt x="2635" y="3981"/>
                </a:lnTo>
                <a:lnTo>
                  <a:pt x="2648" y="3995"/>
                </a:lnTo>
                <a:lnTo>
                  <a:pt x="2660" y="4007"/>
                </a:lnTo>
                <a:cubicBezTo>
                  <a:pt x="2664" y="4011"/>
                  <a:pt x="2667" y="4015"/>
                  <a:pt x="2669" y="4020"/>
                </a:cubicBezTo>
                <a:lnTo>
                  <a:pt x="2681" y="4044"/>
                </a:lnTo>
                <a:lnTo>
                  <a:pt x="2659" y="4022"/>
                </a:lnTo>
                <a:lnTo>
                  <a:pt x="2675" y="4030"/>
                </a:lnTo>
                <a:cubicBezTo>
                  <a:pt x="2683" y="4034"/>
                  <a:pt x="2689" y="4039"/>
                  <a:pt x="2694" y="4047"/>
                </a:cubicBezTo>
                <a:lnTo>
                  <a:pt x="2710" y="4071"/>
                </a:lnTo>
                <a:cubicBezTo>
                  <a:pt x="2713" y="4074"/>
                  <a:pt x="2714" y="4078"/>
                  <a:pt x="2716" y="4083"/>
                </a:cubicBezTo>
                <a:lnTo>
                  <a:pt x="2728" y="4119"/>
                </a:lnTo>
                <a:lnTo>
                  <a:pt x="2725" y="4112"/>
                </a:lnTo>
                <a:lnTo>
                  <a:pt x="2741" y="4144"/>
                </a:lnTo>
                <a:lnTo>
                  <a:pt x="2757" y="4176"/>
                </a:lnTo>
                <a:cubicBezTo>
                  <a:pt x="2758" y="4178"/>
                  <a:pt x="2759" y="4180"/>
                  <a:pt x="2760" y="4183"/>
                </a:cubicBezTo>
                <a:lnTo>
                  <a:pt x="2772" y="4219"/>
                </a:lnTo>
                <a:lnTo>
                  <a:pt x="2786" y="4250"/>
                </a:lnTo>
                <a:lnTo>
                  <a:pt x="2782" y="4243"/>
                </a:lnTo>
                <a:lnTo>
                  <a:pt x="2798" y="4267"/>
                </a:lnTo>
                <a:cubicBezTo>
                  <a:pt x="2800" y="4270"/>
                  <a:pt x="2802" y="4273"/>
                  <a:pt x="2803" y="4277"/>
                </a:cubicBezTo>
                <a:lnTo>
                  <a:pt x="2815" y="4309"/>
                </a:lnTo>
                <a:lnTo>
                  <a:pt x="2829" y="4336"/>
                </a:lnTo>
                <a:cubicBezTo>
                  <a:pt x="2831" y="4339"/>
                  <a:pt x="2832" y="4342"/>
                  <a:pt x="2833" y="4345"/>
                </a:cubicBezTo>
                <a:lnTo>
                  <a:pt x="2849" y="4401"/>
                </a:lnTo>
                <a:lnTo>
                  <a:pt x="2863" y="4441"/>
                </a:lnTo>
                <a:lnTo>
                  <a:pt x="2877" y="4489"/>
                </a:lnTo>
                <a:lnTo>
                  <a:pt x="2851" y="4458"/>
                </a:lnTo>
                <a:lnTo>
                  <a:pt x="2867" y="4466"/>
                </a:lnTo>
                <a:cubicBezTo>
                  <a:pt x="2870" y="4467"/>
                  <a:pt x="2872" y="4469"/>
                  <a:pt x="2874" y="4470"/>
                </a:cubicBezTo>
                <a:lnTo>
                  <a:pt x="2890" y="4482"/>
                </a:lnTo>
                <a:cubicBezTo>
                  <a:pt x="2894" y="4485"/>
                  <a:pt x="2898" y="4489"/>
                  <a:pt x="2900" y="4492"/>
                </a:cubicBezTo>
                <a:lnTo>
                  <a:pt x="2912" y="4508"/>
                </a:lnTo>
                <a:lnTo>
                  <a:pt x="2872" y="4488"/>
                </a:lnTo>
                <a:lnTo>
                  <a:pt x="2888" y="4488"/>
                </a:lnTo>
                <a:cubicBezTo>
                  <a:pt x="2906" y="4488"/>
                  <a:pt x="2923" y="4498"/>
                  <a:pt x="2932" y="4514"/>
                </a:cubicBezTo>
                <a:lnTo>
                  <a:pt x="2948" y="4542"/>
                </a:lnTo>
                <a:lnTo>
                  <a:pt x="2959" y="4561"/>
                </a:lnTo>
                <a:cubicBezTo>
                  <a:pt x="2961" y="4563"/>
                  <a:pt x="2962" y="4565"/>
                  <a:pt x="2963" y="4568"/>
                </a:cubicBezTo>
                <a:lnTo>
                  <a:pt x="2979" y="4608"/>
                </a:lnTo>
                <a:lnTo>
                  <a:pt x="2993" y="4636"/>
                </a:lnTo>
                <a:cubicBezTo>
                  <a:pt x="2995" y="4640"/>
                  <a:pt x="2996" y="4643"/>
                  <a:pt x="2997" y="4647"/>
                </a:cubicBezTo>
                <a:lnTo>
                  <a:pt x="3009" y="4699"/>
                </a:lnTo>
                <a:lnTo>
                  <a:pt x="3006" y="4690"/>
                </a:lnTo>
                <a:lnTo>
                  <a:pt x="3022" y="4726"/>
                </a:lnTo>
                <a:lnTo>
                  <a:pt x="2976" y="4696"/>
                </a:lnTo>
                <a:lnTo>
                  <a:pt x="2992" y="4696"/>
                </a:lnTo>
                <a:cubicBezTo>
                  <a:pt x="3006" y="4696"/>
                  <a:pt x="3018" y="4702"/>
                  <a:pt x="3028" y="4711"/>
                </a:cubicBezTo>
                <a:lnTo>
                  <a:pt x="3040" y="4723"/>
                </a:lnTo>
                <a:cubicBezTo>
                  <a:pt x="3059" y="4743"/>
                  <a:pt x="3059" y="4774"/>
                  <a:pt x="3040" y="4794"/>
                </a:cubicBezTo>
                <a:cubicBezTo>
                  <a:pt x="3020" y="4813"/>
                  <a:pt x="2989" y="4813"/>
                  <a:pt x="2969" y="4794"/>
                </a:cubicBezTo>
                <a:lnTo>
                  <a:pt x="2957" y="4782"/>
                </a:lnTo>
                <a:lnTo>
                  <a:pt x="2992" y="4796"/>
                </a:lnTo>
                <a:lnTo>
                  <a:pt x="2976" y="4796"/>
                </a:lnTo>
                <a:cubicBezTo>
                  <a:pt x="2957" y="4796"/>
                  <a:pt x="2939" y="4785"/>
                  <a:pt x="2931" y="4767"/>
                </a:cubicBezTo>
                <a:lnTo>
                  <a:pt x="2915" y="4731"/>
                </a:lnTo>
                <a:cubicBezTo>
                  <a:pt x="2913" y="4728"/>
                  <a:pt x="2912" y="4725"/>
                  <a:pt x="2912" y="4722"/>
                </a:cubicBezTo>
                <a:lnTo>
                  <a:pt x="2900" y="4670"/>
                </a:lnTo>
                <a:lnTo>
                  <a:pt x="2904" y="4681"/>
                </a:lnTo>
                <a:lnTo>
                  <a:pt x="2886" y="4645"/>
                </a:lnTo>
                <a:lnTo>
                  <a:pt x="2870" y="4605"/>
                </a:lnTo>
                <a:lnTo>
                  <a:pt x="2874" y="4612"/>
                </a:lnTo>
                <a:lnTo>
                  <a:pt x="2861" y="4591"/>
                </a:lnTo>
                <a:lnTo>
                  <a:pt x="2845" y="4563"/>
                </a:lnTo>
                <a:lnTo>
                  <a:pt x="2888" y="4588"/>
                </a:lnTo>
                <a:lnTo>
                  <a:pt x="2872" y="4588"/>
                </a:lnTo>
                <a:cubicBezTo>
                  <a:pt x="2857" y="4588"/>
                  <a:pt x="2842" y="4581"/>
                  <a:pt x="2832" y="4568"/>
                </a:cubicBezTo>
                <a:lnTo>
                  <a:pt x="2820" y="4552"/>
                </a:lnTo>
                <a:lnTo>
                  <a:pt x="2830" y="4562"/>
                </a:lnTo>
                <a:lnTo>
                  <a:pt x="2814" y="4550"/>
                </a:lnTo>
                <a:lnTo>
                  <a:pt x="2822" y="4555"/>
                </a:lnTo>
                <a:lnTo>
                  <a:pt x="2806" y="4547"/>
                </a:lnTo>
                <a:cubicBezTo>
                  <a:pt x="2793" y="4541"/>
                  <a:pt x="2784" y="4529"/>
                  <a:pt x="2780" y="4516"/>
                </a:cubicBezTo>
                <a:lnTo>
                  <a:pt x="2769" y="4476"/>
                </a:lnTo>
                <a:lnTo>
                  <a:pt x="2752" y="4428"/>
                </a:lnTo>
                <a:lnTo>
                  <a:pt x="2736" y="4372"/>
                </a:lnTo>
                <a:lnTo>
                  <a:pt x="2740" y="4381"/>
                </a:lnTo>
                <a:lnTo>
                  <a:pt x="2722" y="4344"/>
                </a:lnTo>
                <a:lnTo>
                  <a:pt x="2710" y="4312"/>
                </a:lnTo>
                <a:lnTo>
                  <a:pt x="2715" y="4322"/>
                </a:lnTo>
                <a:lnTo>
                  <a:pt x="2699" y="4298"/>
                </a:lnTo>
                <a:cubicBezTo>
                  <a:pt x="2697" y="4296"/>
                  <a:pt x="2696" y="4293"/>
                  <a:pt x="2695" y="4291"/>
                </a:cubicBezTo>
                <a:lnTo>
                  <a:pt x="2677" y="4250"/>
                </a:lnTo>
                <a:lnTo>
                  <a:pt x="2665" y="4214"/>
                </a:lnTo>
                <a:lnTo>
                  <a:pt x="2668" y="4221"/>
                </a:lnTo>
                <a:lnTo>
                  <a:pt x="2652" y="4189"/>
                </a:lnTo>
                <a:lnTo>
                  <a:pt x="2636" y="4157"/>
                </a:lnTo>
                <a:cubicBezTo>
                  <a:pt x="2635" y="4155"/>
                  <a:pt x="2634" y="4153"/>
                  <a:pt x="2633" y="4150"/>
                </a:cubicBezTo>
                <a:lnTo>
                  <a:pt x="2621" y="4114"/>
                </a:lnTo>
                <a:lnTo>
                  <a:pt x="2627" y="4126"/>
                </a:lnTo>
                <a:lnTo>
                  <a:pt x="2611" y="4102"/>
                </a:lnTo>
                <a:lnTo>
                  <a:pt x="2630" y="4119"/>
                </a:lnTo>
                <a:lnTo>
                  <a:pt x="2614" y="4111"/>
                </a:lnTo>
                <a:cubicBezTo>
                  <a:pt x="2604" y="4106"/>
                  <a:pt x="2597" y="4099"/>
                  <a:pt x="2592" y="4089"/>
                </a:cubicBezTo>
                <a:lnTo>
                  <a:pt x="2580" y="4065"/>
                </a:lnTo>
                <a:lnTo>
                  <a:pt x="2589" y="4078"/>
                </a:lnTo>
                <a:lnTo>
                  <a:pt x="2569" y="4058"/>
                </a:lnTo>
                <a:lnTo>
                  <a:pt x="2550" y="4032"/>
                </a:lnTo>
                <a:lnTo>
                  <a:pt x="2538" y="4012"/>
                </a:lnTo>
                <a:cubicBezTo>
                  <a:pt x="2536" y="4009"/>
                  <a:pt x="2534" y="4005"/>
                  <a:pt x="2533" y="4001"/>
                </a:cubicBezTo>
                <a:lnTo>
                  <a:pt x="2518" y="3953"/>
                </a:lnTo>
                <a:lnTo>
                  <a:pt x="2502" y="3913"/>
                </a:lnTo>
                <a:lnTo>
                  <a:pt x="2486" y="3873"/>
                </a:lnTo>
                <a:lnTo>
                  <a:pt x="2517" y="3902"/>
                </a:lnTo>
                <a:lnTo>
                  <a:pt x="2505" y="3898"/>
                </a:lnTo>
                <a:cubicBezTo>
                  <a:pt x="2496" y="3895"/>
                  <a:pt x="2487" y="3889"/>
                  <a:pt x="2481" y="3882"/>
                </a:cubicBezTo>
                <a:lnTo>
                  <a:pt x="2465" y="3862"/>
                </a:lnTo>
                <a:cubicBezTo>
                  <a:pt x="2463" y="3859"/>
                  <a:pt x="2461" y="3856"/>
                  <a:pt x="2460" y="3853"/>
                </a:cubicBezTo>
                <a:lnTo>
                  <a:pt x="2444" y="3821"/>
                </a:lnTo>
                <a:cubicBezTo>
                  <a:pt x="2443" y="3819"/>
                  <a:pt x="2442" y="3817"/>
                  <a:pt x="2441" y="3814"/>
                </a:cubicBezTo>
                <a:lnTo>
                  <a:pt x="2429" y="3780"/>
                </a:lnTo>
                <a:lnTo>
                  <a:pt x="2413" y="3736"/>
                </a:lnTo>
                <a:lnTo>
                  <a:pt x="2430" y="3758"/>
                </a:lnTo>
                <a:lnTo>
                  <a:pt x="2414" y="3746"/>
                </a:lnTo>
                <a:cubicBezTo>
                  <a:pt x="2406" y="3740"/>
                  <a:pt x="2400" y="3731"/>
                  <a:pt x="2397" y="3721"/>
                </a:cubicBezTo>
                <a:lnTo>
                  <a:pt x="2385" y="3681"/>
                </a:lnTo>
                <a:lnTo>
                  <a:pt x="2397" y="3702"/>
                </a:lnTo>
                <a:lnTo>
                  <a:pt x="2381" y="3686"/>
                </a:lnTo>
                <a:cubicBezTo>
                  <a:pt x="2377" y="3682"/>
                  <a:pt x="2374" y="3678"/>
                  <a:pt x="2372" y="3673"/>
                </a:cubicBezTo>
                <a:lnTo>
                  <a:pt x="2356" y="3641"/>
                </a:lnTo>
                <a:lnTo>
                  <a:pt x="2373" y="3660"/>
                </a:lnTo>
                <a:lnTo>
                  <a:pt x="2361" y="3652"/>
                </a:lnTo>
                <a:cubicBezTo>
                  <a:pt x="2353" y="3647"/>
                  <a:pt x="2348" y="3641"/>
                  <a:pt x="2344" y="3633"/>
                </a:cubicBezTo>
                <a:lnTo>
                  <a:pt x="2328" y="3601"/>
                </a:lnTo>
                <a:lnTo>
                  <a:pt x="2350" y="3623"/>
                </a:lnTo>
                <a:lnTo>
                  <a:pt x="2334" y="3615"/>
                </a:lnTo>
                <a:cubicBezTo>
                  <a:pt x="2321" y="3609"/>
                  <a:pt x="2312" y="3597"/>
                  <a:pt x="2308" y="3584"/>
                </a:cubicBezTo>
                <a:lnTo>
                  <a:pt x="2296" y="3539"/>
                </a:lnTo>
                <a:lnTo>
                  <a:pt x="2280" y="3475"/>
                </a:lnTo>
                <a:lnTo>
                  <a:pt x="2285" y="3487"/>
                </a:lnTo>
                <a:lnTo>
                  <a:pt x="2269" y="3459"/>
                </a:lnTo>
                <a:lnTo>
                  <a:pt x="2251" y="3426"/>
                </a:lnTo>
                <a:lnTo>
                  <a:pt x="2238" y="3397"/>
                </a:lnTo>
                <a:lnTo>
                  <a:pt x="2222" y="3357"/>
                </a:lnTo>
                <a:lnTo>
                  <a:pt x="2229" y="3370"/>
                </a:lnTo>
                <a:lnTo>
                  <a:pt x="2213" y="3350"/>
                </a:lnTo>
                <a:cubicBezTo>
                  <a:pt x="2210" y="3346"/>
                  <a:pt x="2208" y="3341"/>
                  <a:pt x="2206" y="3336"/>
                </a:cubicBezTo>
                <a:lnTo>
                  <a:pt x="2193" y="3302"/>
                </a:lnTo>
                <a:lnTo>
                  <a:pt x="2177" y="3254"/>
                </a:lnTo>
                <a:lnTo>
                  <a:pt x="2183" y="3266"/>
                </a:lnTo>
                <a:lnTo>
                  <a:pt x="2167" y="3242"/>
                </a:lnTo>
                <a:cubicBezTo>
                  <a:pt x="2164" y="3238"/>
                  <a:pt x="2162" y="3233"/>
                  <a:pt x="2160" y="3228"/>
                </a:cubicBezTo>
                <a:lnTo>
                  <a:pt x="2148" y="3184"/>
                </a:lnTo>
                <a:lnTo>
                  <a:pt x="2161" y="3206"/>
                </a:lnTo>
                <a:lnTo>
                  <a:pt x="2145" y="3190"/>
                </a:lnTo>
                <a:cubicBezTo>
                  <a:pt x="2141" y="3185"/>
                  <a:pt x="2137" y="3180"/>
                  <a:pt x="2135" y="3175"/>
                </a:cubicBezTo>
                <a:lnTo>
                  <a:pt x="2118" y="3136"/>
                </a:lnTo>
                <a:lnTo>
                  <a:pt x="2106" y="3104"/>
                </a:lnTo>
                <a:lnTo>
                  <a:pt x="2111" y="3114"/>
                </a:lnTo>
                <a:lnTo>
                  <a:pt x="2095" y="3090"/>
                </a:lnTo>
                <a:cubicBezTo>
                  <a:pt x="2093" y="3087"/>
                  <a:pt x="2091" y="3084"/>
                  <a:pt x="2090" y="3081"/>
                </a:cubicBezTo>
                <a:lnTo>
                  <a:pt x="2075" y="3042"/>
                </a:lnTo>
                <a:lnTo>
                  <a:pt x="2063" y="3014"/>
                </a:lnTo>
                <a:lnTo>
                  <a:pt x="2096" y="3043"/>
                </a:lnTo>
                <a:lnTo>
                  <a:pt x="2080" y="3039"/>
                </a:lnTo>
                <a:cubicBezTo>
                  <a:pt x="2072" y="3037"/>
                  <a:pt x="2064" y="3032"/>
                  <a:pt x="2057" y="3026"/>
                </a:cubicBezTo>
                <a:lnTo>
                  <a:pt x="2041" y="3010"/>
                </a:lnTo>
                <a:lnTo>
                  <a:pt x="2064" y="3023"/>
                </a:lnTo>
                <a:lnTo>
                  <a:pt x="2048" y="3019"/>
                </a:lnTo>
                <a:lnTo>
                  <a:pt x="2100" y="3000"/>
                </a:lnTo>
                <a:lnTo>
                  <a:pt x="2088" y="3016"/>
                </a:lnTo>
                <a:cubicBezTo>
                  <a:pt x="2080" y="3028"/>
                  <a:pt x="2066" y="3035"/>
                  <a:pt x="2052" y="3036"/>
                </a:cubicBezTo>
                <a:cubicBezTo>
                  <a:pt x="2038" y="3037"/>
                  <a:pt x="2023" y="3032"/>
                  <a:pt x="2013" y="3022"/>
                </a:cubicBezTo>
                <a:lnTo>
                  <a:pt x="1997" y="3006"/>
                </a:lnTo>
                <a:cubicBezTo>
                  <a:pt x="1991" y="3000"/>
                  <a:pt x="1987" y="2993"/>
                  <a:pt x="1985" y="2985"/>
                </a:cubicBezTo>
                <a:lnTo>
                  <a:pt x="1969" y="2933"/>
                </a:lnTo>
                <a:lnTo>
                  <a:pt x="1981" y="2954"/>
                </a:lnTo>
                <a:lnTo>
                  <a:pt x="1969" y="2942"/>
                </a:lnTo>
                <a:lnTo>
                  <a:pt x="1992" y="2955"/>
                </a:lnTo>
                <a:lnTo>
                  <a:pt x="1976" y="2951"/>
                </a:lnTo>
                <a:cubicBezTo>
                  <a:pt x="1962" y="2947"/>
                  <a:pt x="1950" y="2938"/>
                  <a:pt x="1944" y="2925"/>
                </a:cubicBezTo>
                <a:lnTo>
                  <a:pt x="1928" y="2893"/>
                </a:lnTo>
                <a:lnTo>
                  <a:pt x="1916" y="2869"/>
                </a:lnTo>
                <a:lnTo>
                  <a:pt x="1996" y="2882"/>
                </a:lnTo>
                <a:lnTo>
                  <a:pt x="1980" y="2898"/>
                </a:lnTo>
                <a:cubicBezTo>
                  <a:pt x="1962" y="2915"/>
                  <a:pt x="1934" y="2917"/>
                  <a:pt x="1914" y="2902"/>
                </a:cubicBezTo>
                <a:lnTo>
                  <a:pt x="1898" y="2890"/>
                </a:lnTo>
                <a:lnTo>
                  <a:pt x="1956" y="2892"/>
                </a:lnTo>
                <a:lnTo>
                  <a:pt x="1944" y="2900"/>
                </a:lnTo>
                <a:cubicBezTo>
                  <a:pt x="1933" y="2908"/>
                  <a:pt x="1918" y="2910"/>
                  <a:pt x="1905" y="2907"/>
                </a:cubicBezTo>
                <a:cubicBezTo>
                  <a:pt x="1891" y="2904"/>
                  <a:pt x="1880" y="2895"/>
                  <a:pt x="1873" y="2883"/>
                </a:cubicBezTo>
                <a:lnTo>
                  <a:pt x="1857" y="2855"/>
                </a:lnTo>
                <a:cubicBezTo>
                  <a:pt x="1855" y="2852"/>
                  <a:pt x="1854" y="2849"/>
                  <a:pt x="1853" y="2846"/>
                </a:cubicBezTo>
                <a:lnTo>
                  <a:pt x="1837" y="2798"/>
                </a:lnTo>
                <a:lnTo>
                  <a:pt x="1912" y="2824"/>
                </a:lnTo>
                <a:lnTo>
                  <a:pt x="1900" y="2832"/>
                </a:lnTo>
                <a:cubicBezTo>
                  <a:pt x="1892" y="2838"/>
                  <a:pt x="1882" y="2840"/>
                  <a:pt x="1872" y="2840"/>
                </a:cubicBezTo>
                <a:lnTo>
                  <a:pt x="1856" y="2840"/>
                </a:lnTo>
                <a:cubicBezTo>
                  <a:pt x="1835" y="2840"/>
                  <a:pt x="1816" y="2827"/>
                  <a:pt x="1809" y="2806"/>
                </a:cubicBezTo>
                <a:lnTo>
                  <a:pt x="1793" y="2758"/>
                </a:lnTo>
                <a:lnTo>
                  <a:pt x="1797" y="2767"/>
                </a:lnTo>
                <a:lnTo>
                  <a:pt x="1781" y="2739"/>
                </a:lnTo>
                <a:cubicBezTo>
                  <a:pt x="1779" y="2736"/>
                  <a:pt x="1778" y="2732"/>
                  <a:pt x="1777" y="2729"/>
                </a:cubicBezTo>
                <a:lnTo>
                  <a:pt x="1767" y="2695"/>
                </a:lnTo>
                <a:lnTo>
                  <a:pt x="1752" y="2661"/>
                </a:lnTo>
                <a:lnTo>
                  <a:pt x="1735" y="2626"/>
                </a:lnTo>
                <a:lnTo>
                  <a:pt x="1723" y="2598"/>
                </a:lnTo>
                <a:cubicBezTo>
                  <a:pt x="1721" y="2595"/>
                  <a:pt x="1720" y="2591"/>
                  <a:pt x="1719" y="2587"/>
                </a:cubicBezTo>
                <a:lnTo>
                  <a:pt x="1703" y="2499"/>
                </a:lnTo>
                <a:lnTo>
                  <a:pt x="1707" y="2511"/>
                </a:lnTo>
                <a:lnTo>
                  <a:pt x="1691" y="2475"/>
                </a:lnTo>
                <a:cubicBezTo>
                  <a:pt x="1689" y="2472"/>
                  <a:pt x="1688" y="2469"/>
                  <a:pt x="1688" y="2466"/>
                </a:cubicBezTo>
                <a:lnTo>
                  <a:pt x="1676" y="2414"/>
                </a:lnTo>
                <a:lnTo>
                  <a:pt x="1683" y="2430"/>
                </a:lnTo>
                <a:lnTo>
                  <a:pt x="1667" y="2406"/>
                </a:lnTo>
                <a:lnTo>
                  <a:pt x="1678" y="2418"/>
                </a:lnTo>
                <a:lnTo>
                  <a:pt x="1662" y="2406"/>
                </a:lnTo>
                <a:lnTo>
                  <a:pt x="1692" y="2416"/>
                </a:lnTo>
                <a:lnTo>
                  <a:pt x="1680" y="2416"/>
                </a:lnTo>
                <a:cubicBezTo>
                  <a:pt x="1667" y="2416"/>
                  <a:pt x="1654" y="2411"/>
                  <a:pt x="1645" y="2402"/>
                </a:cubicBezTo>
                <a:lnTo>
                  <a:pt x="1629" y="2386"/>
                </a:lnTo>
                <a:cubicBezTo>
                  <a:pt x="1624" y="2380"/>
                  <a:pt x="1619" y="2374"/>
                  <a:pt x="1617" y="2366"/>
                </a:cubicBezTo>
                <a:lnTo>
                  <a:pt x="1599" y="2312"/>
                </a:lnTo>
                <a:lnTo>
                  <a:pt x="1587" y="2252"/>
                </a:lnTo>
                <a:lnTo>
                  <a:pt x="1593" y="2267"/>
                </a:lnTo>
                <a:lnTo>
                  <a:pt x="1576" y="2237"/>
                </a:lnTo>
                <a:lnTo>
                  <a:pt x="1560" y="2205"/>
                </a:lnTo>
                <a:lnTo>
                  <a:pt x="1544" y="2173"/>
                </a:lnTo>
                <a:lnTo>
                  <a:pt x="1548" y="2180"/>
                </a:lnTo>
                <a:lnTo>
                  <a:pt x="1536" y="2164"/>
                </a:lnTo>
                <a:lnTo>
                  <a:pt x="1576" y="2184"/>
                </a:lnTo>
                <a:lnTo>
                  <a:pt x="1560" y="2184"/>
                </a:lnTo>
                <a:cubicBezTo>
                  <a:pt x="1540" y="2184"/>
                  <a:pt x="1522" y="2172"/>
                  <a:pt x="1514" y="2153"/>
                </a:cubicBezTo>
                <a:lnTo>
                  <a:pt x="1498" y="2113"/>
                </a:lnTo>
                <a:cubicBezTo>
                  <a:pt x="1497" y="2110"/>
                  <a:pt x="1496" y="2107"/>
                  <a:pt x="1495" y="2104"/>
                </a:cubicBezTo>
                <a:lnTo>
                  <a:pt x="1483" y="2040"/>
                </a:lnTo>
                <a:lnTo>
                  <a:pt x="1489" y="2055"/>
                </a:lnTo>
                <a:lnTo>
                  <a:pt x="1473" y="2027"/>
                </a:lnTo>
                <a:lnTo>
                  <a:pt x="1486" y="2042"/>
                </a:lnTo>
                <a:lnTo>
                  <a:pt x="1470" y="2030"/>
                </a:lnTo>
                <a:cubicBezTo>
                  <a:pt x="1464" y="2026"/>
                  <a:pt x="1459" y="2020"/>
                  <a:pt x="1456" y="2013"/>
                </a:cubicBezTo>
                <a:lnTo>
                  <a:pt x="1443" y="1987"/>
                </a:lnTo>
                <a:lnTo>
                  <a:pt x="1428" y="1953"/>
                </a:lnTo>
                <a:lnTo>
                  <a:pt x="1410" y="1916"/>
                </a:lnTo>
                <a:lnTo>
                  <a:pt x="1400" y="1889"/>
                </a:lnTo>
                <a:lnTo>
                  <a:pt x="1384" y="1857"/>
                </a:lnTo>
                <a:lnTo>
                  <a:pt x="1389" y="1866"/>
                </a:lnTo>
                <a:lnTo>
                  <a:pt x="1373" y="1846"/>
                </a:lnTo>
                <a:lnTo>
                  <a:pt x="1455" y="1840"/>
                </a:lnTo>
                <a:lnTo>
                  <a:pt x="1443" y="1860"/>
                </a:lnTo>
                <a:cubicBezTo>
                  <a:pt x="1433" y="1877"/>
                  <a:pt x="1414" y="1886"/>
                  <a:pt x="1394" y="1884"/>
                </a:cubicBezTo>
                <a:cubicBezTo>
                  <a:pt x="1375" y="1882"/>
                  <a:pt x="1358" y="1868"/>
                  <a:pt x="1353" y="1849"/>
                </a:cubicBezTo>
                <a:lnTo>
                  <a:pt x="1339" y="1803"/>
                </a:lnTo>
                <a:lnTo>
                  <a:pt x="1325" y="1771"/>
                </a:lnTo>
                <a:lnTo>
                  <a:pt x="1309" y="1743"/>
                </a:lnTo>
                <a:lnTo>
                  <a:pt x="1317" y="1754"/>
                </a:lnTo>
                <a:lnTo>
                  <a:pt x="1305" y="1742"/>
                </a:lnTo>
                <a:lnTo>
                  <a:pt x="1289" y="1726"/>
                </a:lnTo>
                <a:cubicBezTo>
                  <a:pt x="1286" y="1723"/>
                  <a:pt x="1283" y="1719"/>
                  <a:pt x="1281" y="1715"/>
                </a:cubicBezTo>
                <a:lnTo>
                  <a:pt x="1263" y="1682"/>
                </a:lnTo>
                <a:lnTo>
                  <a:pt x="1253" y="1659"/>
                </a:lnTo>
                <a:lnTo>
                  <a:pt x="1237" y="1631"/>
                </a:lnTo>
                <a:lnTo>
                  <a:pt x="1258" y="1651"/>
                </a:lnTo>
                <a:lnTo>
                  <a:pt x="1242" y="1643"/>
                </a:lnTo>
                <a:cubicBezTo>
                  <a:pt x="1231" y="1638"/>
                  <a:pt x="1222" y="1628"/>
                  <a:pt x="1218" y="1616"/>
                </a:cubicBezTo>
                <a:lnTo>
                  <a:pt x="1206" y="1584"/>
                </a:lnTo>
                <a:lnTo>
                  <a:pt x="1211" y="1594"/>
                </a:lnTo>
                <a:lnTo>
                  <a:pt x="1195" y="1570"/>
                </a:lnTo>
                <a:lnTo>
                  <a:pt x="1201" y="1578"/>
                </a:lnTo>
                <a:lnTo>
                  <a:pt x="1185" y="1562"/>
                </a:lnTo>
                <a:cubicBezTo>
                  <a:pt x="1179" y="1556"/>
                  <a:pt x="1175" y="1549"/>
                  <a:pt x="1173" y="1541"/>
                </a:cubicBezTo>
                <a:lnTo>
                  <a:pt x="1163" y="1507"/>
                </a:lnTo>
                <a:lnTo>
                  <a:pt x="1145" y="1468"/>
                </a:lnTo>
                <a:lnTo>
                  <a:pt x="1129" y="1424"/>
                </a:lnTo>
                <a:lnTo>
                  <a:pt x="1136" y="1436"/>
                </a:lnTo>
                <a:lnTo>
                  <a:pt x="1124" y="1420"/>
                </a:lnTo>
                <a:cubicBezTo>
                  <a:pt x="1123" y="1418"/>
                  <a:pt x="1121" y="1416"/>
                  <a:pt x="1120" y="1413"/>
                </a:cubicBezTo>
                <a:lnTo>
                  <a:pt x="1104" y="1381"/>
                </a:lnTo>
                <a:lnTo>
                  <a:pt x="1126" y="1403"/>
                </a:lnTo>
                <a:lnTo>
                  <a:pt x="1110" y="1395"/>
                </a:lnTo>
                <a:cubicBezTo>
                  <a:pt x="1100" y="1390"/>
                  <a:pt x="1091" y="1381"/>
                  <a:pt x="1087" y="1371"/>
                </a:cubicBezTo>
                <a:lnTo>
                  <a:pt x="1071" y="1335"/>
                </a:lnTo>
                <a:lnTo>
                  <a:pt x="1089" y="1356"/>
                </a:lnTo>
                <a:lnTo>
                  <a:pt x="1077" y="1348"/>
                </a:lnTo>
                <a:cubicBezTo>
                  <a:pt x="1067" y="1342"/>
                  <a:pt x="1060" y="1332"/>
                  <a:pt x="1057" y="1321"/>
                </a:cubicBezTo>
                <a:lnTo>
                  <a:pt x="1041" y="1269"/>
                </a:lnTo>
                <a:lnTo>
                  <a:pt x="1049" y="1286"/>
                </a:lnTo>
                <a:lnTo>
                  <a:pt x="1033" y="1266"/>
                </a:lnTo>
                <a:cubicBezTo>
                  <a:pt x="1031" y="1262"/>
                  <a:pt x="1028" y="1258"/>
                  <a:pt x="1027" y="1254"/>
                </a:cubicBezTo>
                <a:lnTo>
                  <a:pt x="1015" y="1226"/>
                </a:lnTo>
                <a:lnTo>
                  <a:pt x="1021" y="1238"/>
                </a:lnTo>
                <a:lnTo>
                  <a:pt x="1005" y="1218"/>
                </a:lnTo>
                <a:lnTo>
                  <a:pt x="1074" y="1226"/>
                </a:lnTo>
                <a:lnTo>
                  <a:pt x="1058" y="1238"/>
                </a:lnTo>
                <a:cubicBezTo>
                  <a:pt x="1046" y="1248"/>
                  <a:pt x="1030" y="1251"/>
                  <a:pt x="1014" y="1246"/>
                </a:cubicBezTo>
                <a:cubicBezTo>
                  <a:pt x="999" y="1242"/>
                  <a:pt x="987" y="1231"/>
                  <a:pt x="982" y="1216"/>
                </a:cubicBezTo>
                <a:lnTo>
                  <a:pt x="970" y="1184"/>
                </a:lnTo>
                <a:lnTo>
                  <a:pt x="973" y="1191"/>
                </a:lnTo>
                <a:lnTo>
                  <a:pt x="957" y="1163"/>
                </a:lnTo>
                <a:lnTo>
                  <a:pt x="1040" y="1170"/>
                </a:lnTo>
                <a:lnTo>
                  <a:pt x="1024" y="1190"/>
                </a:lnTo>
                <a:cubicBezTo>
                  <a:pt x="1012" y="1204"/>
                  <a:pt x="994" y="1211"/>
                  <a:pt x="976" y="1208"/>
                </a:cubicBezTo>
                <a:cubicBezTo>
                  <a:pt x="958" y="1204"/>
                  <a:pt x="943" y="1192"/>
                  <a:pt x="937" y="1174"/>
                </a:cubicBezTo>
                <a:lnTo>
                  <a:pt x="925" y="1138"/>
                </a:lnTo>
                <a:lnTo>
                  <a:pt x="909" y="1090"/>
                </a:lnTo>
                <a:lnTo>
                  <a:pt x="969" y="1123"/>
                </a:lnTo>
                <a:lnTo>
                  <a:pt x="953" y="1127"/>
                </a:lnTo>
                <a:cubicBezTo>
                  <a:pt x="926" y="1134"/>
                  <a:pt x="899" y="1118"/>
                  <a:pt x="892" y="1092"/>
                </a:cubicBezTo>
                <a:lnTo>
                  <a:pt x="880" y="1048"/>
                </a:lnTo>
                <a:lnTo>
                  <a:pt x="906" y="1079"/>
                </a:lnTo>
                <a:lnTo>
                  <a:pt x="890" y="1071"/>
                </a:lnTo>
                <a:lnTo>
                  <a:pt x="952" y="1058"/>
                </a:lnTo>
                <a:lnTo>
                  <a:pt x="936" y="1078"/>
                </a:lnTo>
                <a:cubicBezTo>
                  <a:pt x="919" y="1099"/>
                  <a:pt x="888" y="1103"/>
                  <a:pt x="866" y="1086"/>
                </a:cubicBezTo>
                <a:lnTo>
                  <a:pt x="850" y="1074"/>
                </a:lnTo>
                <a:cubicBezTo>
                  <a:pt x="842" y="1068"/>
                  <a:pt x="836" y="1060"/>
                  <a:pt x="833" y="1050"/>
                </a:cubicBezTo>
                <a:lnTo>
                  <a:pt x="821" y="1016"/>
                </a:lnTo>
                <a:lnTo>
                  <a:pt x="805" y="972"/>
                </a:lnTo>
                <a:lnTo>
                  <a:pt x="852" y="1004"/>
                </a:lnTo>
                <a:lnTo>
                  <a:pt x="836" y="1004"/>
                </a:lnTo>
                <a:cubicBezTo>
                  <a:pt x="812" y="1004"/>
                  <a:pt x="792" y="987"/>
                  <a:pt x="787" y="964"/>
                </a:cubicBezTo>
                <a:lnTo>
                  <a:pt x="777" y="905"/>
                </a:lnTo>
                <a:lnTo>
                  <a:pt x="763" y="859"/>
                </a:lnTo>
                <a:lnTo>
                  <a:pt x="747" y="823"/>
                </a:lnTo>
                <a:lnTo>
                  <a:pt x="752" y="832"/>
                </a:lnTo>
                <a:lnTo>
                  <a:pt x="740" y="816"/>
                </a:lnTo>
                <a:cubicBezTo>
                  <a:pt x="737" y="812"/>
                  <a:pt x="734" y="807"/>
                  <a:pt x="733" y="801"/>
                </a:cubicBezTo>
                <a:lnTo>
                  <a:pt x="717" y="749"/>
                </a:lnTo>
                <a:lnTo>
                  <a:pt x="804" y="766"/>
                </a:lnTo>
                <a:lnTo>
                  <a:pt x="788" y="786"/>
                </a:lnTo>
                <a:cubicBezTo>
                  <a:pt x="779" y="797"/>
                  <a:pt x="765" y="804"/>
                  <a:pt x="751" y="804"/>
                </a:cubicBezTo>
                <a:cubicBezTo>
                  <a:pt x="737" y="805"/>
                  <a:pt x="723" y="800"/>
                  <a:pt x="713" y="790"/>
                </a:cubicBezTo>
                <a:lnTo>
                  <a:pt x="701" y="778"/>
                </a:lnTo>
                <a:lnTo>
                  <a:pt x="706" y="782"/>
                </a:lnTo>
                <a:lnTo>
                  <a:pt x="690" y="770"/>
                </a:lnTo>
                <a:lnTo>
                  <a:pt x="698" y="775"/>
                </a:lnTo>
                <a:lnTo>
                  <a:pt x="682" y="767"/>
                </a:lnTo>
                <a:lnTo>
                  <a:pt x="740" y="758"/>
                </a:lnTo>
                <a:lnTo>
                  <a:pt x="728" y="770"/>
                </a:lnTo>
                <a:cubicBezTo>
                  <a:pt x="718" y="779"/>
                  <a:pt x="706" y="784"/>
                  <a:pt x="692" y="784"/>
                </a:cubicBezTo>
                <a:lnTo>
                  <a:pt x="676" y="784"/>
                </a:lnTo>
                <a:cubicBezTo>
                  <a:pt x="666" y="784"/>
                  <a:pt x="655" y="781"/>
                  <a:pt x="646" y="774"/>
                </a:cubicBezTo>
                <a:lnTo>
                  <a:pt x="630" y="762"/>
                </a:lnTo>
                <a:cubicBezTo>
                  <a:pt x="627" y="760"/>
                  <a:pt x="624" y="757"/>
                  <a:pt x="621" y="754"/>
                </a:cubicBezTo>
                <a:lnTo>
                  <a:pt x="605" y="734"/>
                </a:lnTo>
                <a:cubicBezTo>
                  <a:pt x="601" y="729"/>
                  <a:pt x="598" y="723"/>
                  <a:pt x="597" y="717"/>
                </a:cubicBezTo>
                <a:lnTo>
                  <a:pt x="587" y="683"/>
                </a:lnTo>
                <a:lnTo>
                  <a:pt x="571" y="647"/>
                </a:lnTo>
                <a:lnTo>
                  <a:pt x="575" y="654"/>
                </a:lnTo>
                <a:lnTo>
                  <a:pt x="560" y="632"/>
                </a:lnTo>
                <a:lnTo>
                  <a:pt x="548" y="616"/>
                </a:lnTo>
                <a:lnTo>
                  <a:pt x="558" y="626"/>
                </a:lnTo>
                <a:lnTo>
                  <a:pt x="542" y="614"/>
                </a:lnTo>
                <a:cubicBezTo>
                  <a:pt x="536" y="609"/>
                  <a:pt x="530" y="603"/>
                  <a:pt x="527" y="595"/>
                </a:cubicBezTo>
                <a:lnTo>
                  <a:pt x="511" y="559"/>
                </a:lnTo>
                <a:lnTo>
                  <a:pt x="556" y="588"/>
                </a:lnTo>
                <a:lnTo>
                  <a:pt x="544" y="588"/>
                </a:lnTo>
                <a:cubicBezTo>
                  <a:pt x="540" y="588"/>
                  <a:pt x="536" y="588"/>
                  <a:pt x="532" y="587"/>
                </a:cubicBezTo>
                <a:lnTo>
                  <a:pt x="516" y="583"/>
                </a:lnTo>
                <a:lnTo>
                  <a:pt x="570" y="562"/>
                </a:lnTo>
                <a:lnTo>
                  <a:pt x="554" y="586"/>
                </a:lnTo>
                <a:cubicBezTo>
                  <a:pt x="544" y="601"/>
                  <a:pt x="526" y="610"/>
                  <a:pt x="508" y="608"/>
                </a:cubicBezTo>
                <a:cubicBezTo>
                  <a:pt x="490" y="607"/>
                  <a:pt x="474" y="595"/>
                  <a:pt x="467" y="578"/>
                </a:cubicBezTo>
                <a:lnTo>
                  <a:pt x="455" y="550"/>
                </a:lnTo>
                <a:lnTo>
                  <a:pt x="465" y="566"/>
                </a:lnTo>
                <a:lnTo>
                  <a:pt x="449" y="550"/>
                </a:lnTo>
                <a:cubicBezTo>
                  <a:pt x="443" y="544"/>
                  <a:pt x="439" y="537"/>
                  <a:pt x="437" y="529"/>
                </a:cubicBezTo>
                <a:lnTo>
                  <a:pt x="423" y="482"/>
                </a:lnTo>
                <a:lnTo>
                  <a:pt x="411" y="454"/>
                </a:lnTo>
                <a:lnTo>
                  <a:pt x="456" y="484"/>
                </a:lnTo>
                <a:lnTo>
                  <a:pt x="440" y="484"/>
                </a:lnTo>
                <a:cubicBezTo>
                  <a:pt x="427" y="484"/>
                  <a:pt x="414" y="479"/>
                  <a:pt x="405" y="470"/>
                </a:cubicBezTo>
                <a:lnTo>
                  <a:pt x="389" y="454"/>
                </a:lnTo>
                <a:cubicBezTo>
                  <a:pt x="387" y="451"/>
                  <a:pt x="385" y="449"/>
                  <a:pt x="383" y="446"/>
                </a:cubicBezTo>
                <a:lnTo>
                  <a:pt x="367" y="422"/>
                </a:lnTo>
                <a:lnTo>
                  <a:pt x="436" y="436"/>
                </a:lnTo>
                <a:lnTo>
                  <a:pt x="424" y="444"/>
                </a:lnTo>
                <a:cubicBezTo>
                  <a:pt x="419" y="447"/>
                  <a:pt x="414" y="450"/>
                  <a:pt x="409" y="451"/>
                </a:cubicBezTo>
                <a:lnTo>
                  <a:pt x="393" y="455"/>
                </a:lnTo>
                <a:cubicBezTo>
                  <a:pt x="389" y="456"/>
                  <a:pt x="385" y="456"/>
                  <a:pt x="380" y="456"/>
                </a:cubicBezTo>
                <a:lnTo>
                  <a:pt x="364" y="456"/>
                </a:lnTo>
                <a:cubicBezTo>
                  <a:pt x="355" y="456"/>
                  <a:pt x="345" y="454"/>
                  <a:pt x="337" y="448"/>
                </a:cubicBezTo>
                <a:lnTo>
                  <a:pt x="325" y="440"/>
                </a:lnTo>
                <a:cubicBezTo>
                  <a:pt x="319" y="436"/>
                  <a:pt x="315" y="432"/>
                  <a:pt x="311" y="426"/>
                </a:cubicBezTo>
                <a:lnTo>
                  <a:pt x="295" y="402"/>
                </a:lnTo>
                <a:lnTo>
                  <a:pt x="324" y="423"/>
                </a:lnTo>
                <a:lnTo>
                  <a:pt x="308" y="419"/>
                </a:lnTo>
                <a:cubicBezTo>
                  <a:pt x="300" y="417"/>
                  <a:pt x="292" y="412"/>
                  <a:pt x="285" y="406"/>
                </a:cubicBezTo>
                <a:lnTo>
                  <a:pt x="269" y="390"/>
                </a:lnTo>
                <a:lnTo>
                  <a:pt x="253" y="370"/>
                </a:lnTo>
                <a:cubicBezTo>
                  <a:pt x="251" y="366"/>
                  <a:pt x="249" y="363"/>
                  <a:pt x="247" y="359"/>
                </a:cubicBezTo>
                <a:lnTo>
                  <a:pt x="231" y="323"/>
                </a:lnTo>
                <a:lnTo>
                  <a:pt x="292" y="350"/>
                </a:lnTo>
                <a:lnTo>
                  <a:pt x="280" y="354"/>
                </a:lnTo>
                <a:cubicBezTo>
                  <a:pt x="260" y="361"/>
                  <a:pt x="239" y="354"/>
                  <a:pt x="225" y="338"/>
                </a:cubicBezTo>
                <a:lnTo>
                  <a:pt x="209" y="318"/>
                </a:lnTo>
                <a:cubicBezTo>
                  <a:pt x="208" y="316"/>
                  <a:pt x="206" y="314"/>
                  <a:pt x="205" y="311"/>
                </a:cubicBezTo>
                <a:lnTo>
                  <a:pt x="189" y="283"/>
                </a:lnTo>
                <a:cubicBezTo>
                  <a:pt x="187" y="280"/>
                  <a:pt x="186" y="276"/>
                  <a:pt x="185" y="273"/>
                </a:cubicBezTo>
                <a:lnTo>
                  <a:pt x="173" y="233"/>
                </a:lnTo>
                <a:lnTo>
                  <a:pt x="177" y="243"/>
                </a:lnTo>
                <a:lnTo>
                  <a:pt x="161" y="215"/>
                </a:lnTo>
                <a:lnTo>
                  <a:pt x="182" y="235"/>
                </a:lnTo>
                <a:lnTo>
                  <a:pt x="166" y="227"/>
                </a:lnTo>
                <a:cubicBezTo>
                  <a:pt x="158" y="223"/>
                  <a:pt x="152" y="217"/>
                  <a:pt x="147" y="210"/>
                </a:cubicBezTo>
                <a:lnTo>
                  <a:pt x="131" y="186"/>
                </a:lnTo>
                <a:cubicBezTo>
                  <a:pt x="129" y="184"/>
                  <a:pt x="128" y="181"/>
                  <a:pt x="127" y="178"/>
                </a:cubicBezTo>
                <a:lnTo>
                  <a:pt x="115" y="150"/>
                </a:lnTo>
                <a:lnTo>
                  <a:pt x="160" y="180"/>
                </a:lnTo>
                <a:lnTo>
                  <a:pt x="144" y="180"/>
                </a:lnTo>
                <a:cubicBezTo>
                  <a:pt x="127" y="180"/>
                  <a:pt x="110" y="171"/>
                  <a:pt x="101" y="155"/>
                </a:cubicBezTo>
                <a:lnTo>
                  <a:pt x="85" y="127"/>
                </a:lnTo>
                <a:cubicBezTo>
                  <a:pt x="83" y="123"/>
                  <a:pt x="81" y="118"/>
                  <a:pt x="80" y="114"/>
                </a:cubicBezTo>
                <a:lnTo>
                  <a:pt x="68" y="62"/>
                </a:lnTo>
                <a:lnTo>
                  <a:pt x="165" y="64"/>
                </a:lnTo>
                <a:lnTo>
                  <a:pt x="149" y="120"/>
                </a:lnTo>
                <a:cubicBezTo>
                  <a:pt x="141" y="146"/>
                  <a:pt x="115" y="162"/>
                  <a:pt x="88" y="155"/>
                </a:cubicBezTo>
                <a:lnTo>
                  <a:pt x="72" y="151"/>
                </a:lnTo>
                <a:cubicBezTo>
                  <a:pt x="55" y="147"/>
                  <a:pt x="42" y="134"/>
                  <a:pt x="37" y="117"/>
                </a:cubicBezTo>
                <a:lnTo>
                  <a:pt x="25" y="77"/>
                </a:lnTo>
                <a:lnTo>
                  <a:pt x="102" y="102"/>
                </a:lnTo>
                <a:lnTo>
                  <a:pt x="86" y="114"/>
                </a:lnTo>
                <a:cubicBezTo>
                  <a:pt x="64" y="131"/>
                  <a:pt x="33" y="127"/>
                  <a:pt x="16" y="104"/>
                </a:cubicBezTo>
                <a:cubicBezTo>
                  <a:pt x="0" y="82"/>
                  <a:pt x="4" y="51"/>
                  <a:pt x="26" y="34"/>
                </a:cubicBezTo>
                <a:close/>
              </a:path>
            </a:pathLst>
          </a:custGeom>
          <a:solidFill>
            <a:srgbClr val="1F497D"/>
          </a:solidFill>
          <a:ln w="1" cap="flat">
            <a:solidFill>
              <a:srgbClr val="1F497D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Freeform 20"/>
          <p:cNvSpPr>
            <a:spLocks/>
          </p:cNvSpPr>
          <p:nvPr/>
        </p:nvSpPr>
        <p:spPr bwMode="auto">
          <a:xfrm>
            <a:off x="8085081" y="3952874"/>
            <a:ext cx="230187" cy="241300"/>
          </a:xfrm>
          <a:custGeom>
            <a:avLst/>
            <a:gdLst>
              <a:gd name="T0" fmla="*/ 35616 w 698"/>
              <a:gd name="T1" fmla="*/ 14854 h 731"/>
              <a:gd name="T2" fmla="*/ 49467 w 698"/>
              <a:gd name="T3" fmla="*/ 36971 h 731"/>
              <a:gd name="T4" fmla="*/ 53095 w 698"/>
              <a:gd name="T5" fmla="*/ 40272 h 731"/>
              <a:gd name="T6" fmla="*/ 64967 w 698"/>
              <a:gd name="T7" fmla="*/ 63708 h 731"/>
              <a:gd name="T8" fmla="*/ 78488 w 698"/>
              <a:gd name="T9" fmla="*/ 104310 h 731"/>
              <a:gd name="T10" fmla="*/ 84424 w 698"/>
              <a:gd name="T11" fmla="*/ 111242 h 731"/>
              <a:gd name="T12" fmla="*/ 92669 w 698"/>
              <a:gd name="T13" fmla="*/ 116854 h 731"/>
              <a:gd name="T14" fmla="*/ 94648 w 698"/>
              <a:gd name="T15" fmla="*/ 120155 h 731"/>
              <a:gd name="T16" fmla="*/ 107509 w 698"/>
              <a:gd name="T17" fmla="*/ 135009 h 731"/>
              <a:gd name="T18" fmla="*/ 111466 w 698"/>
              <a:gd name="T19" fmla="*/ 147883 h 731"/>
              <a:gd name="T20" fmla="*/ 125317 w 698"/>
              <a:gd name="T21" fmla="*/ 161417 h 731"/>
              <a:gd name="T22" fmla="*/ 133232 w 698"/>
              <a:gd name="T23" fmla="*/ 171980 h 731"/>
              <a:gd name="T24" fmla="*/ 110477 w 698"/>
              <a:gd name="T25" fmla="*/ 179572 h 731"/>
              <a:gd name="T26" fmla="*/ 123009 w 698"/>
              <a:gd name="T27" fmla="*/ 123126 h 731"/>
              <a:gd name="T28" fmla="*/ 154338 w 698"/>
              <a:gd name="T29" fmla="*/ 129728 h 731"/>
              <a:gd name="T30" fmla="*/ 158295 w 698"/>
              <a:gd name="T31" fmla="*/ 138970 h 731"/>
              <a:gd name="T32" fmla="*/ 173795 w 698"/>
              <a:gd name="T33" fmla="*/ 160757 h 731"/>
              <a:gd name="T34" fmla="*/ 179402 w 698"/>
              <a:gd name="T35" fmla="*/ 161087 h 731"/>
              <a:gd name="T36" fmla="*/ 194242 w 698"/>
              <a:gd name="T37" fmla="*/ 190795 h 731"/>
              <a:gd name="T38" fmla="*/ 205125 w 698"/>
              <a:gd name="T39" fmla="*/ 207630 h 731"/>
              <a:gd name="T40" fmla="*/ 195231 w 698"/>
              <a:gd name="T41" fmla="*/ 205980 h 731"/>
              <a:gd name="T42" fmla="*/ 188306 w 698"/>
              <a:gd name="T43" fmla="*/ 205320 h 731"/>
              <a:gd name="T44" fmla="*/ 213699 w 698"/>
              <a:gd name="T45" fmla="*/ 161747 h 731"/>
              <a:gd name="T46" fmla="*/ 208422 w 698"/>
              <a:gd name="T47" fmla="*/ 194756 h 731"/>
              <a:gd name="T48" fmla="*/ 219965 w 698"/>
              <a:gd name="T49" fmla="*/ 213242 h 731"/>
              <a:gd name="T50" fmla="*/ 198199 w 698"/>
              <a:gd name="T51" fmla="*/ 239319 h 731"/>
              <a:gd name="T52" fmla="*/ 176433 w 698"/>
              <a:gd name="T53" fmla="*/ 223145 h 731"/>
              <a:gd name="T54" fmla="*/ 159285 w 698"/>
              <a:gd name="T55" fmla="*/ 194096 h 731"/>
              <a:gd name="T56" fmla="*/ 164891 w 698"/>
              <a:gd name="T57" fmla="*/ 185514 h 731"/>
              <a:gd name="T58" fmla="*/ 142796 w 698"/>
              <a:gd name="T59" fmla="*/ 172970 h 731"/>
              <a:gd name="T60" fmla="*/ 130264 w 698"/>
              <a:gd name="T61" fmla="*/ 155805 h 731"/>
              <a:gd name="T62" fmla="*/ 123009 w 698"/>
              <a:gd name="T63" fmla="*/ 143922 h 731"/>
              <a:gd name="T64" fmla="*/ 147083 w 698"/>
              <a:gd name="T65" fmla="*/ 141611 h 731"/>
              <a:gd name="T66" fmla="*/ 128945 w 698"/>
              <a:gd name="T67" fmla="*/ 198388 h 731"/>
              <a:gd name="T68" fmla="*/ 102232 w 698"/>
              <a:gd name="T69" fmla="*/ 186834 h 731"/>
              <a:gd name="T70" fmla="*/ 96956 w 698"/>
              <a:gd name="T71" fmla="*/ 178252 h 731"/>
              <a:gd name="T72" fmla="*/ 81456 w 698"/>
              <a:gd name="T73" fmla="*/ 157126 h 731"/>
              <a:gd name="T74" fmla="*/ 74201 w 698"/>
              <a:gd name="T75" fmla="*/ 145242 h 731"/>
              <a:gd name="T76" fmla="*/ 67276 w 698"/>
              <a:gd name="T77" fmla="*/ 139631 h 731"/>
              <a:gd name="T78" fmla="*/ 68595 w 698"/>
              <a:gd name="T79" fmla="*/ 138970 h 731"/>
              <a:gd name="T80" fmla="*/ 53425 w 698"/>
              <a:gd name="T81" fmla="*/ 126097 h 731"/>
              <a:gd name="T82" fmla="*/ 36936 w 698"/>
              <a:gd name="T83" fmla="*/ 88466 h 731"/>
              <a:gd name="T84" fmla="*/ 29021 w 698"/>
              <a:gd name="T85" fmla="*/ 65689 h 731"/>
              <a:gd name="T86" fmla="*/ 22755 w 698"/>
              <a:gd name="T87" fmla="*/ 55456 h 731"/>
              <a:gd name="T88" fmla="*/ 17478 w 698"/>
              <a:gd name="T89" fmla="*/ 43573 h 731"/>
              <a:gd name="T90" fmla="*/ 4947 w 698"/>
              <a:gd name="T91" fmla="*/ 27728 h 73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98" h="731">
                <a:moveTo>
                  <a:pt x="98" y="29"/>
                </a:moveTo>
                <a:lnTo>
                  <a:pt x="114" y="53"/>
                </a:lnTo>
                <a:lnTo>
                  <a:pt x="108" y="45"/>
                </a:lnTo>
                <a:lnTo>
                  <a:pt x="124" y="61"/>
                </a:lnTo>
                <a:cubicBezTo>
                  <a:pt x="128" y="65"/>
                  <a:pt x="132" y="71"/>
                  <a:pt x="134" y="76"/>
                </a:cubicBezTo>
                <a:lnTo>
                  <a:pt x="150" y="112"/>
                </a:lnTo>
                <a:lnTo>
                  <a:pt x="140" y="97"/>
                </a:lnTo>
                <a:lnTo>
                  <a:pt x="152" y="109"/>
                </a:lnTo>
                <a:cubicBezTo>
                  <a:pt x="156" y="113"/>
                  <a:pt x="159" y="117"/>
                  <a:pt x="161" y="122"/>
                </a:cubicBezTo>
                <a:lnTo>
                  <a:pt x="177" y="154"/>
                </a:lnTo>
                <a:lnTo>
                  <a:pt x="192" y="180"/>
                </a:lnTo>
                <a:cubicBezTo>
                  <a:pt x="194" y="184"/>
                  <a:pt x="196" y="188"/>
                  <a:pt x="197" y="193"/>
                </a:cubicBezTo>
                <a:lnTo>
                  <a:pt x="209" y="245"/>
                </a:lnTo>
                <a:lnTo>
                  <a:pt x="223" y="283"/>
                </a:lnTo>
                <a:lnTo>
                  <a:pt x="238" y="316"/>
                </a:lnTo>
                <a:lnTo>
                  <a:pt x="247" y="331"/>
                </a:lnTo>
                <a:lnTo>
                  <a:pt x="240" y="321"/>
                </a:lnTo>
                <a:lnTo>
                  <a:pt x="256" y="337"/>
                </a:lnTo>
                <a:lnTo>
                  <a:pt x="233" y="324"/>
                </a:lnTo>
                <a:lnTo>
                  <a:pt x="249" y="328"/>
                </a:lnTo>
                <a:cubicBezTo>
                  <a:pt x="263" y="332"/>
                  <a:pt x="275" y="341"/>
                  <a:pt x="281" y="354"/>
                </a:cubicBezTo>
                <a:lnTo>
                  <a:pt x="293" y="378"/>
                </a:lnTo>
                <a:lnTo>
                  <a:pt x="271" y="356"/>
                </a:lnTo>
                <a:lnTo>
                  <a:pt x="287" y="364"/>
                </a:lnTo>
                <a:cubicBezTo>
                  <a:pt x="293" y="367"/>
                  <a:pt x="299" y="372"/>
                  <a:pt x="304" y="377"/>
                </a:cubicBezTo>
                <a:lnTo>
                  <a:pt x="320" y="397"/>
                </a:lnTo>
                <a:cubicBezTo>
                  <a:pt x="322" y="401"/>
                  <a:pt x="325" y="405"/>
                  <a:pt x="326" y="409"/>
                </a:cubicBezTo>
                <a:lnTo>
                  <a:pt x="338" y="437"/>
                </a:lnTo>
                <a:lnTo>
                  <a:pt x="353" y="466"/>
                </a:lnTo>
                <a:lnTo>
                  <a:pt x="338" y="448"/>
                </a:lnTo>
                <a:lnTo>
                  <a:pt x="354" y="460"/>
                </a:lnTo>
                <a:cubicBezTo>
                  <a:pt x="358" y="463"/>
                  <a:pt x="361" y="466"/>
                  <a:pt x="364" y="469"/>
                </a:cubicBezTo>
                <a:lnTo>
                  <a:pt x="380" y="489"/>
                </a:lnTo>
                <a:lnTo>
                  <a:pt x="395" y="515"/>
                </a:lnTo>
                <a:lnTo>
                  <a:pt x="388" y="505"/>
                </a:lnTo>
                <a:lnTo>
                  <a:pt x="404" y="521"/>
                </a:lnTo>
                <a:lnTo>
                  <a:pt x="346" y="512"/>
                </a:lnTo>
                <a:lnTo>
                  <a:pt x="362" y="504"/>
                </a:lnTo>
                <a:lnTo>
                  <a:pt x="335" y="544"/>
                </a:lnTo>
                <a:lnTo>
                  <a:pt x="347" y="420"/>
                </a:lnTo>
                <a:cubicBezTo>
                  <a:pt x="348" y="410"/>
                  <a:pt x="351" y="401"/>
                  <a:pt x="357" y="393"/>
                </a:cubicBezTo>
                <a:lnTo>
                  <a:pt x="373" y="373"/>
                </a:lnTo>
                <a:cubicBezTo>
                  <a:pt x="383" y="361"/>
                  <a:pt x="397" y="354"/>
                  <a:pt x="412" y="354"/>
                </a:cubicBezTo>
                <a:cubicBezTo>
                  <a:pt x="428" y="354"/>
                  <a:pt x="442" y="361"/>
                  <a:pt x="452" y="373"/>
                </a:cubicBezTo>
                <a:lnTo>
                  <a:pt x="468" y="393"/>
                </a:lnTo>
                <a:cubicBezTo>
                  <a:pt x="470" y="397"/>
                  <a:pt x="473" y="401"/>
                  <a:pt x="474" y="405"/>
                </a:cubicBezTo>
                <a:lnTo>
                  <a:pt x="486" y="433"/>
                </a:lnTo>
                <a:lnTo>
                  <a:pt x="480" y="421"/>
                </a:lnTo>
                <a:lnTo>
                  <a:pt x="496" y="441"/>
                </a:lnTo>
                <a:lnTo>
                  <a:pt x="512" y="461"/>
                </a:lnTo>
                <a:lnTo>
                  <a:pt x="527" y="487"/>
                </a:lnTo>
                <a:lnTo>
                  <a:pt x="484" y="462"/>
                </a:lnTo>
                <a:lnTo>
                  <a:pt x="500" y="462"/>
                </a:lnTo>
                <a:cubicBezTo>
                  <a:pt x="518" y="462"/>
                  <a:pt x="535" y="472"/>
                  <a:pt x="544" y="488"/>
                </a:cubicBezTo>
                <a:lnTo>
                  <a:pt x="560" y="516"/>
                </a:lnTo>
                <a:lnTo>
                  <a:pt x="574" y="549"/>
                </a:lnTo>
                <a:lnTo>
                  <a:pt x="589" y="578"/>
                </a:lnTo>
                <a:lnTo>
                  <a:pt x="602" y="597"/>
                </a:lnTo>
                <a:lnTo>
                  <a:pt x="618" y="621"/>
                </a:lnTo>
                <a:cubicBezTo>
                  <a:pt x="620" y="623"/>
                  <a:pt x="621" y="626"/>
                  <a:pt x="622" y="629"/>
                </a:cubicBezTo>
                <a:lnTo>
                  <a:pt x="634" y="657"/>
                </a:lnTo>
                <a:lnTo>
                  <a:pt x="576" y="628"/>
                </a:lnTo>
                <a:lnTo>
                  <a:pt x="592" y="624"/>
                </a:lnTo>
                <a:lnTo>
                  <a:pt x="557" y="655"/>
                </a:lnTo>
                <a:lnTo>
                  <a:pt x="573" y="611"/>
                </a:lnTo>
                <a:lnTo>
                  <a:pt x="571" y="622"/>
                </a:lnTo>
                <a:lnTo>
                  <a:pt x="583" y="534"/>
                </a:lnTo>
                <a:cubicBezTo>
                  <a:pt x="586" y="509"/>
                  <a:pt x="607" y="490"/>
                  <a:pt x="632" y="490"/>
                </a:cubicBezTo>
                <a:lnTo>
                  <a:pt x="648" y="490"/>
                </a:lnTo>
                <a:cubicBezTo>
                  <a:pt x="676" y="490"/>
                  <a:pt x="698" y="513"/>
                  <a:pt x="698" y="540"/>
                </a:cubicBezTo>
                <a:cubicBezTo>
                  <a:pt x="698" y="568"/>
                  <a:pt x="676" y="590"/>
                  <a:pt x="648" y="590"/>
                </a:cubicBezTo>
                <a:lnTo>
                  <a:pt x="632" y="590"/>
                </a:lnTo>
                <a:lnTo>
                  <a:pt x="682" y="547"/>
                </a:lnTo>
                <a:lnTo>
                  <a:pt x="670" y="635"/>
                </a:lnTo>
                <a:cubicBezTo>
                  <a:pt x="670" y="639"/>
                  <a:pt x="669" y="642"/>
                  <a:pt x="667" y="646"/>
                </a:cubicBezTo>
                <a:lnTo>
                  <a:pt x="651" y="690"/>
                </a:lnTo>
                <a:cubicBezTo>
                  <a:pt x="646" y="705"/>
                  <a:pt x="633" y="717"/>
                  <a:pt x="617" y="721"/>
                </a:cubicBezTo>
                <a:lnTo>
                  <a:pt x="601" y="725"/>
                </a:lnTo>
                <a:cubicBezTo>
                  <a:pt x="577" y="731"/>
                  <a:pt x="552" y="719"/>
                  <a:pt x="543" y="696"/>
                </a:cubicBezTo>
                <a:lnTo>
                  <a:pt x="531" y="668"/>
                </a:lnTo>
                <a:lnTo>
                  <a:pt x="535" y="676"/>
                </a:lnTo>
                <a:lnTo>
                  <a:pt x="519" y="652"/>
                </a:lnTo>
                <a:lnTo>
                  <a:pt x="500" y="623"/>
                </a:lnTo>
                <a:lnTo>
                  <a:pt x="483" y="588"/>
                </a:lnTo>
                <a:lnTo>
                  <a:pt x="473" y="565"/>
                </a:lnTo>
                <a:lnTo>
                  <a:pt x="457" y="537"/>
                </a:lnTo>
                <a:lnTo>
                  <a:pt x="500" y="562"/>
                </a:lnTo>
                <a:lnTo>
                  <a:pt x="484" y="562"/>
                </a:lnTo>
                <a:cubicBezTo>
                  <a:pt x="467" y="562"/>
                  <a:pt x="451" y="553"/>
                  <a:pt x="442" y="538"/>
                </a:cubicBezTo>
                <a:lnTo>
                  <a:pt x="433" y="524"/>
                </a:lnTo>
                <a:lnTo>
                  <a:pt x="417" y="504"/>
                </a:lnTo>
                <a:lnTo>
                  <a:pt x="401" y="484"/>
                </a:lnTo>
                <a:cubicBezTo>
                  <a:pt x="399" y="480"/>
                  <a:pt x="396" y="476"/>
                  <a:pt x="395" y="472"/>
                </a:cubicBezTo>
                <a:lnTo>
                  <a:pt x="383" y="444"/>
                </a:lnTo>
                <a:lnTo>
                  <a:pt x="389" y="456"/>
                </a:lnTo>
                <a:lnTo>
                  <a:pt x="373" y="436"/>
                </a:lnTo>
                <a:lnTo>
                  <a:pt x="452" y="436"/>
                </a:lnTo>
                <a:lnTo>
                  <a:pt x="436" y="456"/>
                </a:lnTo>
                <a:lnTo>
                  <a:pt x="446" y="429"/>
                </a:lnTo>
                <a:lnTo>
                  <a:pt x="434" y="553"/>
                </a:lnTo>
                <a:cubicBezTo>
                  <a:pt x="433" y="570"/>
                  <a:pt x="422" y="585"/>
                  <a:pt x="407" y="593"/>
                </a:cubicBezTo>
                <a:lnTo>
                  <a:pt x="391" y="601"/>
                </a:lnTo>
                <a:cubicBezTo>
                  <a:pt x="372" y="611"/>
                  <a:pt x="348" y="607"/>
                  <a:pt x="333" y="592"/>
                </a:cubicBezTo>
                <a:lnTo>
                  <a:pt x="317" y="576"/>
                </a:lnTo>
                <a:cubicBezTo>
                  <a:pt x="314" y="573"/>
                  <a:pt x="312" y="570"/>
                  <a:pt x="310" y="566"/>
                </a:cubicBezTo>
                <a:lnTo>
                  <a:pt x="301" y="552"/>
                </a:lnTo>
                <a:lnTo>
                  <a:pt x="285" y="532"/>
                </a:lnTo>
                <a:lnTo>
                  <a:pt x="294" y="540"/>
                </a:lnTo>
                <a:lnTo>
                  <a:pt x="278" y="528"/>
                </a:lnTo>
                <a:cubicBezTo>
                  <a:pt x="272" y="524"/>
                  <a:pt x="267" y="518"/>
                  <a:pt x="264" y="511"/>
                </a:cubicBezTo>
                <a:lnTo>
                  <a:pt x="247" y="476"/>
                </a:lnTo>
                <a:lnTo>
                  <a:pt x="235" y="448"/>
                </a:lnTo>
                <a:lnTo>
                  <a:pt x="241" y="460"/>
                </a:lnTo>
                <a:lnTo>
                  <a:pt x="225" y="440"/>
                </a:lnTo>
                <a:lnTo>
                  <a:pt x="242" y="453"/>
                </a:lnTo>
                <a:lnTo>
                  <a:pt x="226" y="445"/>
                </a:lnTo>
                <a:cubicBezTo>
                  <a:pt x="216" y="440"/>
                  <a:pt x="209" y="433"/>
                  <a:pt x="204" y="423"/>
                </a:cubicBezTo>
                <a:lnTo>
                  <a:pt x="192" y="399"/>
                </a:lnTo>
                <a:lnTo>
                  <a:pt x="224" y="425"/>
                </a:lnTo>
                <a:lnTo>
                  <a:pt x="208" y="421"/>
                </a:lnTo>
                <a:cubicBezTo>
                  <a:pt x="200" y="419"/>
                  <a:pt x="192" y="414"/>
                  <a:pt x="185" y="408"/>
                </a:cubicBezTo>
                <a:lnTo>
                  <a:pt x="169" y="392"/>
                </a:lnTo>
                <a:cubicBezTo>
                  <a:pt x="166" y="389"/>
                  <a:pt x="164" y="386"/>
                  <a:pt x="162" y="382"/>
                </a:cubicBezTo>
                <a:lnTo>
                  <a:pt x="147" y="357"/>
                </a:lnTo>
                <a:lnTo>
                  <a:pt x="129" y="318"/>
                </a:lnTo>
                <a:lnTo>
                  <a:pt x="112" y="268"/>
                </a:lnTo>
                <a:lnTo>
                  <a:pt x="100" y="216"/>
                </a:lnTo>
                <a:lnTo>
                  <a:pt x="105" y="229"/>
                </a:lnTo>
                <a:lnTo>
                  <a:pt x="88" y="199"/>
                </a:lnTo>
                <a:lnTo>
                  <a:pt x="72" y="167"/>
                </a:lnTo>
                <a:lnTo>
                  <a:pt x="81" y="180"/>
                </a:lnTo>
                <a:lnTo>
                  <a:pt x="69" y="168"/>
                </a:lnTo>
                <a:cubicBezTo>
                  <a:pt x="65" y="163"/>
                  <a:pt x="61" y="158"/>
                  <a:pt x="59" y="153"/>
                </a:cubicBezTo>
                <a:lnTo>
                  <a:pt x="43" y="117"/>
                </a:lnTo>
                <a:lnTo>
                  <a:pt x="53" y="132"/>
                </a:lnTo>
                <a:lnTo>
                  <a:pt x="37" y="116"/>
                </a:lnTo>
                <a:cubicBezTo>
                  <a:pt x="35" y="113"/>
                  <a:pt x="33" y="111"/>
                  <a:pt x="31" y="108"/>
                </a:cubicBezTo>
                <a:lnTo>
                  <a:pt x="15" y="84"/>
                </a:lnTo>
                <a:cubicBezTo>
                  <a:pt x="0" y="61"/>
                  <a:pt x="6" y="30"/>
                  <a:pt x="29" y="15"/>
                </a:cubicBezTo>
                <a:cubicBezTo>
                  <a:pt x="52" y="0"/>
                  <a:pt x="83" y="6"/>
                  <a:pt x="98" y="29"/>
                </a:cubicBezTo>
                <a:close/>
              </a:path>
            </a:pathLst>
          </a:custGeom>
          <a:solidFill>
            <a:srgbClr val="1F497D"/>
          </a:solidFill>
          <a:ln w="1" cap="flat">
            <a:solidFill>
              <a:srgbClr val="1F497D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47" name="Rectangle 56"/>
          <p:cNvSpPr>
            <a:spLocks noChangeArrowheads="1"/>
          </p:cNvSpPr>
          <p:nvPr/>
        </p:nvSpPr>
        <p:spPr bwMode="auto">
          <a:xfrm>
            <a:off x="685800" y="5716809"/>
            <a:ext cx="4680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</a:rPr>
              <a:t>20,000</a:t>
            </a:r>
            <a:endParaRPr lang="en-US" sz="1200" b="1"/>
          </a:p>
        </p:txBody>
      </p:sp>
      <p:sp>
        <p:nvSpPr>
          <p:cNvPr id="8248" name="Rectangle 57"/>
          <p:cNvSpPr>
            <a:spLocks noChangeArrowheads="1"/>
          </p:cNvSpPr>
          <p:nvPr/>
        </p:nvSpPr>
        <p:spPr bwMode="auto">
          <a:xfrm>
            <a:off x="685800" y="5415183"/>
            <a:ext cx="4680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22,000</a:t>
            </a:r>
            <a:endParaRPr lang="en-US" sz="1200" b="1" dirty="0"/>
          </a:p>
        </p:txBody>
      </p:sp>
      <p:sp>
        <p:nvSpPr>
          <p:cNvPr id="8249" name="Rectangle 58"/>
          <p:cNvSpPr>
            <a:spLocks noChangeArrowheads="1"/>
          </p:cNvSpPr>
          <p:nvPr/>
        </p:nvSpPr>
        <p:spPr bwMode="auto">
          <a:xfrm>
            <a:off x="685800" y="5113559"/>
            <a:ext cx="4680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24,000</a:t>
            </a:r>
            <a:endParaRPr lang="en-US" sz="1200" b="1" dirty="0"/>
          </a:p>
        </p:txBody>
      </p:sp>
      <p:sp>
        <p:nvSpPr>
          <p:cNvPr id="8250" name="Rectangle 59"/>
          <p:cNvSpPr>
            <a:spLocks noChangeArrowheads="1"/>
          </p:cNvSpPr>
          <p:nvPr/>
        </p:nvSpPr>
        <p:spPr bwMode="auto">
          <a:xfrm>
            <a:off x="685800" y="4815109"/>
            <a:ext cx="4680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26,000</a:t>
            </a:r>
            <a:endParaRPr lang="en-US" sz="1200" b="1" dirty="0"/>
          </a:p>
        </p:txBody>
      </p:sp>
      <p:sp>
        <p:nvSpPr>
          <p:cNvPr id="8251" name="Rectangle 60"/>
          <p:cNvSpPr>
            <a:spLocks noChangeArrowheads="1"/>
          </p:cNvSpPr>
          <p:nvPr/>
        </p:nvSpPr>
        <p:spPr bwMode="auto">
          <a:xfrm>
            <a:off x="685800" y="4513485"/>
            <a:ext cx="4680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28,000</a:t>
            </a:r>
            <a:endParaRPr lang="en-US" sz="1200" b="1" dirty="0"/>
          </a:p>
        </p:txBody>
      </p:sp>
      <p:sp>
        <p:nvSpPr>
          <p:cNvPr id="8252" name="Rectangle 61"/>
          <p:cNvSpPr>
            <a:spLocks noChangeArrowheads="1"/>
          </p:cNvSpPr>
          <p:nvPr/>
        </p:nvSpPr>
        <p:spPr bwMode="auto">
          <a:xfrm>
            <a:off x="685800" y="4211859"/>
            <a:ext cx="4680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30,000</a:t>
            </a:r>
            <a:endParaRPr lang="en-US" sz="1200" b="1" dirty="0"/>
          </a:p>
        </p:txBody>
      </p:sp>
      <p:sp>
        <p:nvSpPr>
          <p:cNvPr id="8253" name="Rectangle 62"/>
          <p:cNvSpPr>
            <a:spLocks noChangeArrowheads="1"/>
          </p:cNvSpPr>
          <p:nvPr/>
        </p:nvSpPr>
        <p:spPr bwMode="auto">
          <a:xfrm>
            <a:off x="685800" y="3913409"/>
            <a:ext cx="4680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32,000</a:t>
            </a:r>
            <a:endParaRPr lang="en-US" sz="1200" b="1" dirty="0"/>
          </a:p>
        </p:txBody>
      </p:sp>
      <p:sp>
        <p:nvSpPr>
          <p:cNvPr id="8254" name="Rectangle 63"/>
          <p:cNvSpPr>
            <a:spLocks noChangeArrowheads="1"/>
          </p:cNvSpPr>
          <p:nvPr/>
        </p:nvSpPr>
        <p:spPr bwMode="auto">
          <a:xfrm>
            <a:off x="685800" y="3611785"/>
            <a:ext cx="4680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34,000</a:t>
            </a:r>
            <a:endParaRPr lang="en-US" sz="1200" b="1" dirty="0"/>
          </a:p>
        </p:txBody>
      </p:sp>
      <p:sp>
        <p:nvSpPr>
          <p:cNvPr id="8255" name="Rectangle 64"/>
          <p:cNvSpPr>
            <a:spLocks noChangeArrowheads="1"/>
          </p:cNvSpPr>
          <p:nvPr/>
        </p:nvSpPr>
        <p:spPr bwMode="auto">
          <a:xfrm>
            <a:off x="685800" y="3310159"/>
            <a:ext cx="4680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36,000</a:t>
            </a:r>
            <a:endParaRPr lang="en-US" sz="1200" b="1" dirty="0"/>
          </a:p>
        </p:txBody>
      </p:sp>
      <p:sp>
        <p:nvSpPr>
          <p:cNvPr id="8256" name="Rectangle 65"/>
          <p:cNvSpPr>
            <a:spLocks noChangeArrowheads="1"/>
          </p:cNvSpPr>
          <p:nvPr/>
        </p:nvSpPr>
        <p:spPr bwMode="auto">
          <a:xfrm>
            <a:off x="685800" y="3011709"/>
            <a:ext cx="4680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38,000</a:t>
            </a:r>
            <a:endParaRPr lang="en-US" sz="1200" b="1" dirty="0"/>
          </a:p>
        </p:txBody>
      </p:sp>
      <p:sp>
        <p:nvSpPr>
          <p:cNvPr id="8257" name="Rectangle 66"/>
          <p:cNvSpPr>
            <a:spLocks noChangeArrowheads="1"/>
          </p:cNvSpPr>
          <p:nvPr/>
        </p:nvSpPr>
        <p:spPr bwMode="auto">
          <a:xfrm>
            <a:off x="685800" y="2710085"/>
            <a:ext cx="4680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40,000</a:t>
            </a:r>
            <a:endParaRPr lang="en-US" sz="1200" b="1" dirty="0"/>
          </a:p>
        </p:txBody>
      </p:sp>
      <p:sp>
        <p:nvSpPr>
          <p:cNvPr id="8258" name="Rectangle 67"/>
          <p:cNvSpPr>
            <a:spLocks noChangeArrowheads="1"/>
          </p:cNvSpPr>
          <p:nvPr/>
        </p:nvSpPr>
        <p:spPr bwMode="auto">
          <a:xfrm>
            <a:off x="685800" y="2408459"/>
            <a:ext cx="4680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42,000</a:t>
            </a:r>
            <a:endParaRPr lang="en-US" sz="1200" b="1" dirty="0"/>
          </a:p>
        </p:txBody>
      </p:sp>
      <p:sp>
        <p:nvSpPr>
          <p:cNvPr id="8259" name="Rectangle 68"/>
          <p:cNvSpPr>
            <a:spLocks noChangeArrowheads="1"/>
          </p:cNvSpPr>
          <p:nvPr/>
        </p:nvSpPr>
        <p:spPr bwMode="auto">
          <a:xfrm>
            <a:off x="685800" y="2110009"/>
            <a:ext cx="4680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44,000</a:t>
            </a:r>
            <a:endParaRPr lang="en-US" sz="1200" b="1" dirty="0"/>
          </a:p>
        </p:txBody>
      </p:sp>
      <p:sp>
        <p:nvSpPr>
          <p:cNvPr id="8260" name="Rectangle 69"/>
          <p:cNvSpPr>
            <a:spLocks noChangeArrowheads="1"/>
          </p:cNvSpPr>
          <p:nvPr/>
        </p:nvSpPr>
        <p:spPr bwMode="auto">
          <a:xfrm>
            <a:off x="685800" y="1808385"/>
            <a:ext cx="4680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</a:rPr>
              <a:t>46,000</a:t>
            </a:r>
            <a:endParaRPr lang="en-US" sz="1200" b="1"/>
          </a:p>
        </p:txBody>
      </p:sp>
      <p:sp>
        <p:nvSpPr>
          <p:cNvPr id="8261" name="Rectangle 70"/>
          <p:cNvSpPr>
            <a:spLocks noChangeArrowheads="1"/>
          </p:cNvSpPr>
          <p:nvPr/>
        </p:nvSpPr>
        <p:spPr bwMode="auto">
          <a:xfrm>
            <a:off x="1170972" y="5878515"/>
            <a:ext cx="30617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0:00</a:t>
            </a:r>
            <a:endParaRPr lang="en-US" sz="1200" b="1" dirty="0"/>
          </a:p>
        </p:txBody>
      </p:sp>
      <p:sp>
        <p:nvSpPr>
          <p:cNvPr id="8262" name="Rectangle 71"/>
          <p:cNvSpPr>
            <a:spLocks noChangeArrowheads="1"/>
          </p:cNvSpPr>
          <p:nvPr/>
        </p:nvSpPr>
        <p:spPr bwMode="auto">
          <a:xfrm>
            <a:off x="1611252" y="5878515"/>
            <a:ext cx="30617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1:30</a:t>
            </a:r>
            <a:endParaRPr lang="en-US" sz="1200" b="1" dirty="0"/>
          </a:p>
        </p:txBody>
      </p:sp>
      <p:sp>
        <p:nvSpPr>
          <p:cNvPr id="8263" name="Rectangle 72"/>
          <p:cNvSpPr>
            <a:spLocks noChangeArrowheads="1"/>
          </p:cNvSpPr>
          <p:nvPr/>
        </p:nvSpPr>
        <p:spPr bwMode="auto">
          <a:xfrm>
            <a:off x="2049402" y="5878515"/>
            <a:ext cx="30617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</a:rPr>
              <a:t>3:00</a:t>
            </a:r>
            <a:endParaRPr lang="en-US" sz="1200" b="1"/>
          </a:p>
        </p:txBody>
      </p:sp>
      <p:sp>
        <p:nvSpPr>
          <p:cNvPr id="8264" name="Rectangle 73"/>
          <p:cNvSpPr>
            <a:spLocks noChangeArrowheads="1"/>
          </p:cNvSpPr>
          <p:nvPr/>
        </p:nvSpPr>
        <p:spPr bwMode="auto">
          <a:xfrm>
            <a:off x="2489140" y="5878515"/>
            <a:ext cx="30617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</a:rPr>
              <a:t>4:30</a:t>
            </a:r>
            <a:endParaRPr lang="en-US" sz="1200" b="1"/>
          </a:p>
        </p:txBody>
      </p:sp>
      <p:sp>
        <p:nvSpPr>
          <p:cNvPr id="8265" name="Rectangle 74"/>
          <p:cNvSpPr>
            <a:spLocks noChangeArrowheads="1"/>
          </p:cNvSpPr>
          <p:nvPr/>
        </p:nvSpPr>
        <p:spPr bwMode="auto">
          <a:xfrm>
            <a:off x="2927289" y="5878515"/>
            <a:ext cx="30617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</a:rPr>
              <a:t>6:00</a:t>
            </a:r>
            <a:endParaRPr lang="en-US" sz="1200" b="1"/>
          </a:p>
        </p:txBody>
      </p:sp>
      <p:sp>
        <p:nvSpPr>
          <p:cNvPr id="8266" name="Rectangle 75"/>
          <p:cNvSpPr>
            <a:spLocks noChangeArrowheads="1"/>
          </p:cNvSpPr>
          <p:nvPr/>
        </p:nvSpPr>
        <p:spPr bwMode="auto">
          <a:xfrm>
            <a:off x="3365439" y="5878515"/>
            <a:ext cx="30617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</a:rPr>
              <a:t>7:30</a:t>
            </a:r>
            <a:endParaRPr lang="en-US" sz="1200" b="1"/>
          </a:p>
        </p:txBody>
      </p:sp>
      <p:sp>
        <p:nvSpPr>
          <p:cNvPr id="8267" name="Rectangle 76"/>
          <p:cNvSpPr>
            <a:spLocks noChangeArrowheads="1"/>
          </p:cNvSpPr>
          <p:nvPr/>
        </p:nvSpPr>
        <p:spPr bwMode="auto">
          <a:xfrm>
            <a:off x="3805177" y="5878515"/>
            <a:ext cx="30617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</a:rPr>
              <a:t>9:00</a:t>
            </a:r>
            <a:endParaRPr lang="en-US" sz="1200" b="1"/>
          </a:p>
        </p:txBody>
      </p:sp>
      <p:sp>
        <p:nvSpPr>
          <p:cNvPr id="8268" name="Rectangle 77"/>
          <p:cNvSpPr>
            <a:spLocks noChangeArrowheads="1"/>
          </p:cNvSpPr>
          <p:nvPr/>
        </p:nvSpPr>
        <p:spPr bwMode="auto">
          <a:xfrm>
            <a:off x="4213168" y="5878515"/>
            <a:ext cx="39113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</a:rPr>
              <a:t>10:30</a:t>
            </a:r>
            <a:endParaRPr lang="en-US" sz="1200" b="1"/>
          </a:p>
        </p:txBody>
      </p:sp>
      <p:sp>
        <p:nvSpPr>
          <p:cNvPr id="8269" name="Rectangle 78"/>
          <p:cNvSpPr>
            <a:spLocks noChangeArrowheads="1"/>
          </p:cNvSpPr>
          <p:nvPr/>
        </p:nvSpPr>
        <p:spPr bwMode="auto">
          <a:xfrm>
            <a:off x="4651317" y="5878515"/>
            <a:ext cx="39113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</a:rPr>
              <a:t>12:00</a:t>
            </a:r>
            <a:endParaRPr lang="en-US" sz="1200" b="1"/>
          </a:p>
        </p:txBody>
      </p:sp>
      <p:sp>
        <p:nvSpPr>
          <p:cNvPr id="8270" name="Rectangle 79"/>
          <p:cNvSpPr>
            <a:spLocks noChangeArrowheads="1"/>
          </p:cNvSpPr>
          <p:nvPr/>
        </p:nvSpPr>
        <p:spPr bwMode="auto">
          <a:xfrm>
            <a:off x="5089467" y="5878515"/>
            <a:ext cx="39113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</a:rPr>
              <a:t>13:30</a:t>
            </a:r>
            <a:endParaRPr lang="en-US" sz="1200" b="1"/>
          </a:p>
        </p:txBody>
      </p:sp>
      <p:sp>
        <p:nvSpPr>
          <p:cNvPr id="8271" name="Rectangle 80"/>
          <p:cNvSpPr>
            <a:spLocks noChangeArrowheads="1"/>
          </p:cNvSpPr>
          <p:nvPr/>
        </p:nvSpPr>
        <p:spPr bwMode="auto">
          <a:xfrm>
            <a:off x="5529205" y="5878515"/>
            <a:ext cx="39113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</a:rPr>
              <a:t>15:00</a:t>
            </a:r>
            <a:endParaRPr lang="en-US" sz="1200" b="1"/>
          </a:p>
        </p:txBody>
      </p:sp>
      <p:sp>
        <p:nvSpPr>
          <p:cNvPr id="8272" name="Rectangle 81"/>
          <p:cNvSpPr>
            <a:spLocks noChangeArrowheads="1"/>
          </p:cNvSpPr>
          <p:nvPr/>
        </p:nvSpPr>
        <p:spPr bwMode="auto">
          <a:xfrm>
            <a:off x="5967355" y="5878515"/>
            <a:ext cx="39113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</a:rPr>
              <a:t>16:30</a:t>
            </a:r>
            <a:endParaRPr lang="en-US" sz="1200" b="1"/>
          </a:p>
        </p:txBody>
      </p:sp>
      <p:sp>
        <p:nvSpPr>
          <p:cNvPr id="8273" name="Rectangle 82"/>
          <p:cNvSpPr>
            <a:spLocks noChangeArrowheads="1"/>
          </p:cNvSpPr>
          <p:nvPr/>
        </p:nvSpPr>
        <p:spPr bwMode="auto">
          <a:xfrm>
            <a:off x="6407093" y="5878515"/>
            <a:ext cx="39113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</a:rPr>
              <a:t>18:00</a:t>
            </a:r>
            <a:endParaRPr lang="en-US" sz="1200" b="1"/>
          </a:p>
        </p:txBody>
      </p:sp>
      <p:sp>
        <p:nvSpPr>
          <p:cNvPr id="8274" name="Rectangle 83"/>
          <p:cNvSpPr>
            <a:spLocks noChangeArrowheads="1"/>
          </p:cNvSpPr>
          <p:nvPr/>
        </p:nvSpPr>
        <p:spPr bwMode="auto">
          <a:xfrm>
            <a:off x="6845243" y="5878515"/>
            <a:ext cx="39113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</a:rPr>
              <a:t>19:30</a:t>
            </a:r>
            <a:endParaRPr lang="en-US" sz="1200" b="1"/>
          </a:p>
        </p:txBody>
      </p:sp>
      <p:sp>
        <p:nvSpPr>
          <p:cNvPr id="8275" name="Rectangle 84"/>
          <p:cNvSpPr>
            <a:spLocks noChangeArrowheads="1"/>
          </p:cNvSpPr>
          <p:nvPr/>
        </p:nvSpPr>
        <p:spPr bwMode="auto">
          <a:xfrm>
            <a:off x="7283392" y="5878515"/>
            <a:ext cx="39113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21:00</a:t>
            </a:r>
            <a:endParaRPr lang="en-US" sz="1200" b="1" dirty="0"/>
          </a:p>
        </p:txBody>
      </p:sp>
      <p:sp>
        <p:nvSpPr>
          <p:cNvPr id="8276" name="Rectangle 85"/>
          <p:cNvSpPr>
            <a:spLocks noChangeArrowheads="1"/>
          </p:cNvSpPr>
          <p:nvPr/>
        </p:nvSpPr>
        <p:spPr bwMode="auto">
          <a:xfrm>
            <a:off x="7723130" y="5878515"/>
            <a:ext cx="39113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</a:rPr>
              <a:t>22:30</a:t>
            </a:r>
            <a:endParaRPr lang="en-US" sz="1200" b="1"/>
          </a:p>
        </p:txBody>
      </p:sp>
      <p:sp>
        <p:nvSpPr>
          <p:cNvPr id="8277" name="Rectangle 86"/>
          <p:cNvSpPr>
            <a:spLocks noChangeArrowheads="1"/>
          </p:cNvSpPr>
          <p:nvPr/>
        </p:nvSpPr>
        <p:spPr bwMode="auto">
          <a:xfrm>
            <a:off x="8191439" y="5878515"/>
            <a:ext cx="30617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</a:rPr>
              <a:t>0:00</a:t>
            </a:r>
            <a:endParaRPr lang="en-US" sz="1200" b="1"/>
          </a:p>
        </p:txBody>
      </p:sp>
      <p:sp>
        <p:nvSpPr>
          <p:cNvPr id="8278" name="Freeform 87"/>
          <p:cNvSpPr>
            <a:spLocks/>
          </p:cNvSpPr>
          <p:nvPr/>
        </p:nvSpPr>
        <p:spPr bwMode="auto">
          <a:xfrm flipV="1">
            <a:off x="3075570" y="5398476"/>
            <a:ext cx="494050" cy="45719"/>
          </a:xfrm>
          <a:custGeom>
            <a:avLst/>
            <a:gdLst>
              <a:gd name="T0" fmla="*/ 16519 w 1480"/>
              <a:gd name="T1" fmla="*/ 0 h 200"/>
              <a:gd name="T2" fmla="*/ 227956 w 1480"/>
              <a:gd name="T3" fmla="*/ 0 h 200"/>
              <a:gd name="T4" fmla="*/ 244475 w 1480"/>
              <a:gd name="T5" fmla="*/ 15875 h 200"/>
              <a:gd name="T6" fmla="*/ 227956 w 1480"/>
              <a:gd name="T7" fmla="*/ 31750 h 200"/>
              <a:gd name="T8" fmla="*/ 16519 w 1480"/>
              <a:gd name="T9" fmla="*/ 31750 h 200"/>
              <a:gd name="T10" fmla="*/ 0 w 1480"/>
              <a:gd name="T11" fmla="*/ 15875 h 200"/>
              <a:gd name="T12" fmla="*/ 16519 w 1480"/>
              <a:gd name="T13" fmla="*/ 0 h 2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80" h="200">
                <a:moveTo>
                  <a:pt x="100" y="0"/>
                </a:moveTo>
                <a:lnTo>
                  <a:pt x="1380" y="0"/>
                </a:lnTo>
                <a:cubicBezTo>
                  <a:pt x="1436" y="0"/>
                  <a:pt x="1480" y="45"/>
                  <a:pt x="1480" y="100"/>
                </a:cubicBezTo>
                <a:cubicBezTo>
                  <a:pt x="1480" y="156"/>
                  <a:pt x="1436" y="200"/>
                  <a:pt x="1380" y="200"/>
                </a:cubicBezTo>
                <a:lnTo>
                  <a:pt x="100" y="200"/>
                </a:lnTo>
                <a:cubicBezTo>
                  <a:pt x="45" y="200"/>
                  <a:pt x="0" y="156"/>
                  <a:pt x="0" y="100"/>
                </a:cubicBezTo>
                <a:cubicBezTo>
                  <a:pt x="0" y="45"/>
                  <a:pt x="45" y="0"/>
                  <a:pt x="100" y="0"/>
                </a:cubicBezTo>
                <a:close/>
              </a:path>
            </a:pathLst>
          </a:custGeom>
          <a:solidFill>
            <a:srgbClr val="1F497D"/>
          </a:solidFill>
          <a:ln w="1" cap="flat">
            <a:solidFill>
              <a:srgbClr val="1F497D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8279" name="Rectangle 88"/>
          <p:cNvSpPr>
            <a:spLocks noChangeArrowheads="1"/>
          </p:cNvSpPr>
          <p:nvPr/>
        </p:nvSpPr>
        <p:spPr bwMode="auto">
          <a:xfrm>
            <a:off x="3676109" y="5113559"/>
            <a:ext cx="1665521" cy="61555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0" tIns="0" rIns="0" bIns="0">
            <a:spAutoFit/>
          </a:bodyPr>
          <a:lstStyle/>
          <a:p>
            <a:r>
              <a:rPr lang="en-US" sz="2000" dirty="0" smtClean="0"/>
              <a:t>Electricity </a:t>
            </a:r>
          </a:p>
          <a:p>
            <a:r>
              <a:rPr lang="en-US" sz="2000" dirty="0" smtClean="0"/>
              <a:t>Demand (MW)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Renewable energy needs electricity </a:t>
            </a:r>
            <a:r>
              <a:rPr lang="en-US" dirty="0"/>
              <a:t>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976222" y="1284857"/>
            <a:ext cx="7308327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 defTabSz="457200"/>
            <a:r>
              <a:rPr lang="en-US" sz="2200" b="1" i="1" dirty="0" smtClean="0">
                <a:solidFill>
                  <a:srgbClr val="000000"/>
                </a:solidFill>
              </a:rPr>
              <a:t>12,000 </a:t>
            </a:r>
            <a:r>
              <a:rPr lang="en-US" sz="2200" b="1" i="1" dirty="0">
                <a:solidFill>
                  <a:srgbClr val="000000"/>
                </a:solidFill>
              </a:rPr>
              <a:t>MW </a:t>
            </a:r>
            <a:r>
              <a:rPr lang="en-US" sz="2200" b="1" i="1" dirty="0" smtClean="0">
                <a:solidFill>
                  <a:srgbClr val="000000"/>
                </a:solidFill>
              </a:rPr>
              <a:t>of storage is needed in California alone</a:t>
            </a:r>
            <a:endParaRPr lang="en-US" sz="2200" b="1" i="1" dirty="0">
              <a:solidFill>
                <a:srgbClr val="00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657600" y="6107668"/>
            <a:ext cx="196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of Day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35673" y="2143124"/>
            <a:ext cx="6355763" cy="2504581"/>
            <a:chOff x="1835673" y="2143124"/>
            <a:chExt cx="6355763" cy="2504581"/>
          </a:xfrm>
        </p:grpSpPr>
        <p:grpSp>
          <p:nvGrpSpPr>
            <p:cNvPr id="13" name="Group 12"/>
            <p:cNvGrpSpPr/>
            <p:nvPr/>
          </p:nvGrpSpPr>
          <p:grpSpPr>
            <a:xfrm>
              <a:off x="5952568" y="2509838"/>
              <a:ext cx="2238868" cy="2104427"/>
              <a:chOff x="5952568" y="2509838"/>
              <a:chExt cx="2238868" cy="2104427"/>
            </a:xfrm>
          </p:grpSpPr>
          <p:sp>
            <p:nvSpPr>
              <p:cNvPr id="107" name="Flowchart: Delay 106"/>
              <p:cNvSpPr/>
              <p:nvPr/>
            </p:nvSpPr>
            <p:spPr>
              <a:xfrm rot="16200000">
                <a:off x="5975153" y="3017478"/>
                <a:ext cx="1878998" cy="1314566"/>
              </a:xfrm>
              <a:prstGeom prst="flowChartDelay">
                <a:avLst/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Isosceles Triangle 107"/>
              <p:cNvSpPr/>
              <p:nvPr/>
            </p:nvSpPr>
            <p:spPr>
              <a:xfrm>
                <a:off x="5952568" y="3712565"/>
                <a:ext cx="304800" cy="901700"/>
              </a:xfrm>
              <a:prstGeom prst="triangle">
                <a:avLst>
                  <a:gd name="adj" fmla="val 100000"/>
                </a:avLst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0" name="Isosceles Triangle 109"/>
              <p:cNvSpPr/>
              <p:nvPr/>
            </p:nvSpPr>
            <p:spPr>
              <a:xfrm rot="10800000" flipV="1">
                <a:off x="6413439" y="2509838"/>
                <a:ext cx="576074" cy="225423"/>
              </a:xfrm>
              <a:prstGeom prst="triangle">
                <a:avLst>
                  <a:gd name="adj" fmla="val 76051"/>
                </a:avLst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1" name="Isosceles Triangle 110"/>
              <p:cNvSpPr/>
              <p:nvPr/>
            </p:nvSpPr>
            <p:spPr>
              <a:xfrm rot="10800000" flipH="1">
                <a:off x="6408153" y="2735261"/>
                <a:ext cx="662058" cy="358626"/>
              </a:xfrm>
              <a:prstGeom prst="triangle">
                <a:avLst>
                  <a:gd name="adj" fmla="val 0"/>
                </a:avLst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9" name="Isosceles Triangle 108"/>
              <p:cNvSpPr/>
              <p:nvPr/>
            </p:nvSpPr>
            <p:spPr>
              <a:xfrm flipH="1">
                <a:off x="7571932" y="3403601"/>
                <a:ext cx="619504" cy="1210663"/>
              </a:xfrm>
              <a:prstGeom prst="triangle">
                <a:avLst>
                  <a:gd name="adj" fmla="val 100000"/>
                </a:avLst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883385" y="3463923"/>
              <a:ext cx="1510758" cy="1183782"/>
              <a:chOff x="2883385" y="3463923"/>
              <a:chExt cx="1510758" cy="1183782"/>
            </a:xfrm>
          </p:grpSpPr>
          <p:sp>
            <p:nvSpPr>
              <p:cNvPr id="5" name="Flowchart: Delay 4"/>
              <p:cNvSpPr/>
              <p:nvPr/>
            </p:nvSpPr>
            <p:spPr>
              <a:xfrm rot="16200000">
                <a:off x="3017751" y="3690414"/>
                <a:ext cx="1127726" cy="786855"/>
              </a:xfrm>
              <a:prstGeom prst="flowChartDelay">
                <a:avLst/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>
                <a:off x="2883385" y="3995738"/>
                <a:ext cx="304800" cy="651967"/>
              </a:xfrm>
              <a:prstGeom prst="triangle">
                <a:avLst>
                  <a:gd name="adj" fmla="val 100000"/>
                </a:avLst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6" name="Isosceles Triangle 105"/>
              <p:cNvSpPr/>
              <p:nvPr/>
            </p:nvSpPr>
            <p:spPr>
              <a:xfrm flipH="1">
                <a:off x="3922305" y="3861788"/>
                <a:ext cx="471838" cy="785917"/>
              </a:xfrm>
              <a:prstGeom prst="triangle">
                <a:avLst>
                  <a:gd name="adj" fmla="val 100000"/>
                </a:avLst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/>
              <p:cNvSpPr/>
              <p:nvPr/>
            </p:nvSpPr>
            <p:spPr>
              <a:xfrm>
                <a:off x="3319096" y="3463923"/>
                <a:ext cx="346383" cy="179393"/>
              </a:xfrm>
              <a:prstGeom prst="triangle">
                <a:avLst>
                  <a:gd name="adj" fmla="val 35426"/>
                </a:avLst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6248400" y="3419648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12,000 MW</a:t>
              </a:r>
              <a:endParaRPr lang="en-US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6701476" y="2593125"/>
              <a:ext cx="0" cy="8093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6702405" y="3820318"/>
              <a:ext cx="0" cy="8072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ounded Rectangular Callout 174"/>
            <p:cNvSpPr/>
            <p:nvPr/>
          </p:nvSpPr>
          <p:spPr>
            <a:xfrm>
              <a:off x="1835673" y="2143124"/>
              <a:ext cx="1393246" cy="1042988"/>
            </a:xfrm>
            <a:prstGeom prst="wedgeRoundRectCallout">
              <a:avLst>
                <a:gd name="adj1" fmla="val 66018"/>
                <a:gd name="adj2" fmla="val 104215"/>
                <a:gd name="adj3" fmla="val 16667"/>
              </a:avLst>
            </a:prstGeom>
            <a:solidFill>
              <a:srgbClr val="C00000">
                <a:alpha val="50000"/>
              </a:srgb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200" b="1" dirty="0" smtClean="0">
                  <a:solidFill>
                    <a:schemeClr val="tx1"/>
                  </a:solidFill>
                  <a:cs typeface="Arial" pitchFamily="34" charset="0"/>
                </a:rPr>
                <a:t>From Storage</a:t>
              </a:r>
              <a:endParaRPr lang="en-US" sz="2200" b="1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255656" y="2509838"/>
            <a:ext cx="7064371" cy="3219275"/>
            <a:chOff x="1255656" y="2509838"/>
            <a:chExt cx="7064371" cy="3219275"/>
          </a:xfrm>
        </p:grpSpPr>
        <p:sp>
          <p:nvSpPr>
            <p:cNvPr id="8280" name="Freeform 89"/>
            <p:cNvSpPr>
              <a:spLocks/>
            </p:cNvSpPr>
            <p:nvPr/>
          </p:nvSpPr>
          <p:spPr bwMode="auto">
            <a:xfrm flipV="1">
              <a:off x="5638061" y="5398475"/>
              <a:ext cx="532897" cy="45719"/>
            </a:xfrm>
            <a:custGeom>
              <a:avLst/>
              <a:gdLst>
                <a:gd name="T0" fmla="*/ 21851 w 1544"/>
                <a:gd name="T1" fmla="*/ 0 h 264"/>
                <a:gd name="T2" fmla="*/ 233737 w 1544"/>
                <a:gd name="T3" fmla="*/ 0 h 264"/>
                <a:gd name="T4" fmla="*/ 255588 w 1544"/>
                <a:gd name="T5" fmla="*/ 22225 h 264"/>
                <a:gd name="T6" fmla="*/ 233737 w 1544"/>
                <a:gd name="T7" fmla="*/ 44450 h 264"/>
                <a:gd name="T8" fmla="*/ 21851 w 1544"/>
                <a:gd name="T9" fmla="*/ 44450 h 264"/>
                <a:gd name="T10" fmla="*/ 0 w 1544"/>
                <a:gd name="T11" fmla="*/ 22225 h 264"/>
                <a:gd name="T12" fmla="*/ 21851 w 1544"/>
                <a:gd name="T13" fmla="*/ 0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4" h="264">
                  <a:moveTo>
                    <a:pt x="132" y="0"/>
                  </a:moveTo>
                  <a:lnTo>
                    <a:pt x="1412" y="0"/>
                  </a:lnTo>
                  <a:cubicBezTo>
                    <a:pt x="1485" y="0"/>
                    <a:pt x="1544" y="60"/>
                    <a:pt x="1544" y="132"/>
                  </a:cubicBezTo>
                  <a:cubicBezTo>
                    <a:pt x="1544" y="205"/>
                    <a:pt x="1485" y="264"/>
                    <a:pt x="1412" y="264"/>
                  </a:cubicBezTo>
                  <a:lnTo>
                    <a:pt x="132" y="264"/>
                  </a:lnTo>
                  <a:cubicBezTo>
                    <a:pt x="60" y="264"/>
                    <a:pt x="0" y="205"/>
                    <a:pt x="0" y="132"/>
                  </a:cubicBezTo>
                  <a:cubicBezTo>
                    <a:pt x="0" y="60"/>
                    <a:pt x="60" y="0"/>
                    <a:pt x="132" y="0"/>
                  </a:cubicBezTo>
                  <a:close/>
                </a:path>
              </a:pathLst>
            </a:custGeom>
            <a:solidFill>
              <a:srgbClr val="C00000"/>
            </a:solidFill>
            <a:ln w="1" cap="flat">
              <a:solidFill>
                <a:srgbClr val="C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281" name="Rectangle 90"/>
            <p:cNvSpPr>
              <a:spLocks noChangeArrowheads="1"/>
            </p:cNvSpPr>
            <p:nvPr/>
          </p:nvSpPr>
          <p:spPr bwMode="auto">
            <a:xfrm>
              <a:off x="6270928" y="5113560"/>
              <a:ext cx="2024362" cy="615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</a:rPr>
                <a:t>Demand minus solar and wind</a:t>
              </a:r>
              <a:endParaRPr lang="en-US" sz="2000" dirty="0"/>
            </a:p>
          </p:txBody>
        </p:sp>
        <p:sp>
          <p:nvSpPr>
            <p:cNvPr id="65" name="Freeform 22"/>
            <p:cNvSpPr>
              <a:spLocks/>
            </p:cNvSpPr>
            <p:nvPr/>
          </p:nvSpPr>
          <p:spPr bwMode="auto">
            <a:xfrm>
              <a:off x="2230381" y="3787776"/>
              <a:ext cx="1023937" cy="1306513"/>
            </a:xfrm>
            <a:custGeom>
              <a:avLst/>
              <a:gdLst>
                <a:gd name="T0" fmla="*/ 38861 w 6192"/>
                <a:gd name="T1" fmla="*/ 1250146 h 7904"/>
                <a:gd name="T2" fmla="*/ 83013 w 6192"/>
                <a:gd name="T3" fmla="*/ 1242543 h 7904"/>
                <a:gd name="T4" fmla="*/ 89793 w 6192"/>
                <a:gd name="T5" fmla="*/ 1227005 h 7904"/>
                <a:gd name="T6" fmla="*/ 120551 w 6192"/>
                <a:gd name="T7" fmla="*/ 1226509 h 7904"/>
                <a:gd name="T8" fmla="*/ 148994 w 6192"/>
                <a:gd name="T9" fmla="*/ 1222542 h 7904"/>
                <a:gd name="T10" fmla="*/ 195461 w 6192"/>
                <a:gd name="T11" fmla="*/ 1200227 h 7904"/>
                <a:gd name="T12" fmla="*/ 205879 w 6192"/>
                <a:gd name="T13" fmla="*/ 1176589 h 7904"/>
                <a:gd name="T14" fmla="*/ 263591 w 6192"/>
                <a:gd name="T15" fmla="*/ 1166836 h 7904"/>
                <a:gd name="T16" fmla="*/ 277482 w 6192"/>
                <a:gd name="T17" fmla="*/ 1138075 h 7904"/>
                <a:gd name="T18" fmla="*/ 291207 w 6192"/>
                <a:gd name="T19" fmla="*/ 1129975 h 7904"/>
                <a:gd name="T20" fmla="*/ 346935 w 6192"/>
                <a:gd name="T21" fmla="*/ 1102040 h 7904"/>
                <a:gd name="T22" fmla="*/ 355534 w 6192"/>
                <a:gd name="T23" fmla="*/ 1087163 h 7904"/>
                <a:gd name="T24" fmla="*/ 384638 w 6192"/>
                <a:gd name="T25" fmla="*/ 1081873 h 7904"/>
                <a:gd name="T26" fmla="*/ 425979 w 6192"/>
                <a:gd name="T27" fmla="*/ 1063856 h 7904"/>
                <a:gd name="T28" fmla="*/ 424160 w 6192"/>
                <a:gd name="T29" fmla="*/ 1058732 h 7904"/>
                <a:gd name="T30" fmla="*/ 464179 w 6192"/>
                <a:gd name="T31" fmla="*/ 985174 h 7904"/>
                <a:gd name="T32" fmla="*/ 490306 w 6192"/>
                <a:gd name="T33" fmla="*/ 1027821 h 7904"/>
                <a:gd name="T34" fmla="*/ 530655 w 6192"/>
                <a:gd name="T35" fmla="*/ 943519 h 7904"/>
                <a:gd name="T36" fmla="*/ 562405 w 6192"/>
                <a:gd name="T37" fmla="*/ 872772 h 7904"/>
                <a:gd name="T38" fmla="*/ 596470 w 6192"/>
                <a:gd name="T39" fmla="*/ 838390 h 7904"/>
                <a:gd name="T40" fmla="*/ 618795 w 6192"/>
                <a:gd name="T41" fmla="*/ 872111 h 7904"/>
                <a:gd name="T42" fmla="*/ 654183 w 6192"/>
                <a:gd name="T43" fmla="*/ 802686 h 7904"/>
                <a:gd name="T44" fmla="*/ 683287 w 6192"/>
                <a:gd name="T45" fmla="*/ 755080 h 7904"/>
                <a:gd name="T46" fmla="*/ 721155 w 6192"/>
                <a:gd name="T47" fmla="*/ 698879 h 7904"/>
                <a:gd name="T48" fmla="*/ 749929 w 6192"/>
                <a:gd name="T49" fmla="*/ 626644 h 7904"/>
                <a:gd name="T50" fmla="*/ 784159 w 6192"/>
                <a:gd name="T51" fmla="*/ 514572 h 7904"/>
                <a:gd name="T52" fmla="*/ 836414 w 6192"/>
                <a:gd name="T53" fmla="*/ 365969 h 7904"/>
                <a:gd name="T54" fmla="*/ 852124 w 6192"/>
                <a:gd name="T55" fmla="*/ 322661 h 7904"/>
                <a:gd name="T56" fmla="*/ 885859 w 6192"/>
                <a:gd name="T57" fmla="*/ 250261 h 7904"/>
                <a:gd name="T58" fmla="*/ 946878 w 6192"/>
                <a:gd name="T59" fmla="*/ 161496 h 7904"/>
                <a:gd name="T60" fmla="*/ 962918 w 6192"/>
                <a:gd name="T61" fmla="*/ 81988 h 7904"/>
                <a:gd name="T62" fmla="*/ 1015504 w 6192"/>
                <a:gd name="T63" fmla="*/ 52730 h 7904"/>
                <a:gd name="T64" fmla="*/ 981605 w 6192"/>
                <a:gd name="T65" fmla="*/ 134387 h 7904"/>
                <a:gd name="T66" fmla="*/ 951839 w 6192"/>
                <a:gd name="T67" fmla="*/ 197531 h 7904"/>
                <a:gd name="T68" fmla="*/ 888174 w 6192"/>
                <a:gd name="T69" fmla="*/ 292246 h 7904"/>
                <a:gd name="T70" fmla="*/ 871968 w 6192"/>
                <a:gd name="T71" fmla="*/ 390598 h 7904"/>
                <a:gd name="T72" fmla="*/ 844187 w 6192"/>
                <a:gd name="T73" fmla="*/ 448618 h 7904"/>
                <a:gd name="T74" fmla="*/ 809129 w 6192"/>
                <a:gd name="T75" fmla="*/ 591931 h 7904"/>
                <a:gd name="T76" fmla="*/ 771922 w 6192"/>
                <a:gd name="T77" fmla="*/ 692763 h 7904"/>
                <a:gd name="T78" fmla="*/ 747283 w 6192"/>
                <a:gd name="T79" fmla="*/ 736401 h 7904"/>
                <a:gd name="T80" fmla="*/ 708422 w 6192"/>
                <a:gd name="T81" fmla="*/ 787974 h 7904"/>
                <a:gd name="T82" fmla="*/ 678822 w 6192"/>
                <a:gd name="T83" fmla="*/ 855911 h 7904"/>
                <a:gd name="T84" fmla="*/ 643765 w 6192"/>
                <a:gd name="T85" fmla="*/ 917237 h 7904"/>
                <a:gd name="T86" fmla="*/ 619952 w 6192"/>
                <a:gd name="T87" fmla="*/ 876243 h 7904"/>
                <a:gd name="T88" fmla="*/ 583407 w 6192"/>
                <a:gd name="T89" fmla="*/ 913600 h 7904"/>
                <a:gd name="T90" fmla="*/ 529994 w 6192"/>
                <a:gd name="T91" fmla="*/ 983687 h 7904"/>
                <a:gd name="T92" fmla="*/ 510315 w 6192"/>
                <a:gd name="T93" fmla="*/ 1066335 h 7904"/>
                <a:gd name="T94" fmla="*/ 485180 w 6192"/>
                <a:gd name="T95" fmla="*/ 1026829 h 7904"/>
                <a:gd name="T96" fmla="*/ 458556 w 6192"/>
                <a:gd name="T97" fmla="*/ 1081212 h 7904"/>
                <a:gd name="T98" fmla="*/ 425318 w 6192"/>
                <a:gd name="T99" fmla="*/ 1104023 h 7904"/>
                <a:gd name="T100" fmla="*/ 398198 w 6192"/>
                <a:gd name="T101" fmla="*/ 1122867 h 7904"/>
                <a:gd name="T102" fmla="*/ 365456 w 6192"/>
                <a:gd name="T103" fmla="*/ 1130636 h 7904"/>
                <a:gd name="T104" fmla="*/ 344951 w 6192"/>
                <a:gd name="T105" fmla="*/ 1136422 h 7904"/>
                <a:gd name="T106" fmla="*/ 309563 w 6192"/>
                <a:gd name="T107" fmla="*/ 1167498 h 7904"/>
                <a:gd name="T108" fmla="*/ 289057 w 6192"/>
                <a:gd name="T109" fmla="*/ 1179399 h 7904"/>
                <a:gd name="T110" fmla="*/ 238621 w 6192"/>
                <a:gd name="T111" fmla="*/ 1203367 h 7904"/>
                <a:gd name="T112" fmla="*/ 219274 w 6192"/>
                <a:gd name="T113" fmla="*/ 1208987 h 7904"/>
                <a:gd name="T114" fmla="*/ 190169 w 6192"/>
                <a:gd name="T115" fmla="*/ 1243865 h 7904"/>
                <a:gd name="T116" fmla="*/ 166357 w 6192"/>
                <a:gd name="T117" fmla="*/ 1261883 h 7904"/>
                <a:gd name="T118" fmla="*/ 126669 w 6192"/>
                <a:gd name="T119" fmla="*/ 1267172 h 7904"/>
                <a:gd name="T120" fmla="*/ 102857 w 6192"/>
                <a:gd name="T121" fmla="*/ 1261056 h 7904"/>
                <a:gd name="T122" fmla="*/ 77721 w 6192"/>
                <a:gd name="T123" fmla="*/ 1287008 h 7904"/>
                <a:gd name="T124" fmla="*/ 43326 w 6192"/>
                <a:gd name="T125" fmla="*/ 1296760 h 79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192" h="7904">
                  <a:moveTo>
                    <a:pt x="32" y="7694"/>
                  </a:moveTo>
                  <a:lnTo>
                    <a:pt x="56" y="7646"/>
                  </a:lnTo>
                  <a:cubicBezTo>
                    <a:pt x="69" y="7621"/>
                    <a:pt x="90" y="7600"/>
                    <a:pt x="115" y="7587"/>
                  </a:cubicBezTo>
                  <a:lnTo>
                    <a:pt x="147" y="7571"/>
                  </a:lnTo>
                  <a:cubicBezTo>
                    <a:pt x="192" y="7549"/>
                    <a:pt x="246" y="7554"/>
                    <a:pt x="286" y="7584"/>
                  </a:cubicBezTo>
                  <a:lnTo>
                    <a:pt x="318" y="7608"/>
                  </a:lnTo>
                  <a:lnTo>
                    <a:pt x="238" y="7581"/>
                  </a:lnTo>
                  <a:lnTo>
                    <a:pt x="262" y="7581"/>
                  </a:lnTo>
                  <a:lnTo>
                    <a:pt x="169" y="7620"/>
                  </a:lnTo>
                  <a:lnTo>
                    <a:pt x="201" y="7588"/>
                  </a:lnTo>
                  <a:cubicBezTo>
                    <a:pt x="211" y="7578"/>
                    <a:pt x="223" y="7570"/>
                    <a:pt x="235" y="7563"/>
                  </a:cubicBezTo>
                  <a:lnTo>
                    <a:pt x="267" y="7547"/>
                  </a:lnTo>
                  <a:lnTo>
                    <a:pt x="277" y="7540"/>
                  </a:lnTo>
                  <a:cubicBezTo>
                    <a:pt x="308" y="7519"/>
                    <a:pt x="346" y="7512"/>
                    <a:pt x="382" y="7521"/>
                  </a:cubicBezTo>
                  <a:lnTo>
                    <a:pt x="414" y="7529"/>
                  </a:lnTo>
                  <a:lnTo>
                    <a:pt x="382" y="7525"/>
                  </a:lnTo>
                  <a:lnTo>
                    <a:pt x="414" y="7525"/>
                  </a:lnTo>
                  <a:lnTo>
                    <a:pt x="438" y="7525"/>
                  </a:lnTo>
                  <a:lnTo>
                    <a:pt x="406" y="7529"/>
                  </a:lnTo>
                  <a:lnTo>
                    <a:pt x="438" y="7521"/>
                  </a:lnTo>
                  <a:cubicBezTo>
                    <a:pt x="449" y="7519"/>
                    <a:pt x="460" y="7517"/>
                    <a:pt x="470" y="7517"/>
                  </a:cubicBezTo>
                  <a:lnTo>
                    <a:pt x="502" y="7517"/>
                  </a:lnTo>
                  <a:lnTo>
                    <a:pt x="409" y="7556"/>
                  </a:lnTo>
                  <a:lnTo>
                    <a:pt x="433" y="7532"/>
                  </a:lnTo>
                  <a:lnTo>
                    <a:pt x="401" y="7584"/>
                  </a:lnTo>
                  <a:lnTo>
                    <a:pt x="433" y="7488"/>
                  </a:lnTo>
                  <a:cubicBezTo>
                    <a:pt x="440" y="7468"/>
                    <a:pt x="451" y="7451"/>
                    <a:pt x="465" y="7436"/>
                  </a:cubicBezTo>
                  <a:lnTo>
                    <a:pt x="497" y="7404"/>
                  </a:lnTo>
                  <a:cubicBezTo>
                    <a:pt x="522" y="7379"/>
                    <a:pt x="555" y="7365"/>
                    <a:pt x="590" y="7365"/>
                  </a:cubicBezTo>
                  <a:lnTo>
                    <a:pt x="622" y="7365"/>
                  </a:lnTo>
                  <a:cubicBezTo>
                    <a:pt x="637" y="7365"/>
                    <a:pt x="651" y="7368"/>
                    <a:pt x="664" y="7372"/>
                  </a:cubicBezTo>
                  <a:lnTo>
                    <a:pt x="688" y="7380"/>
                  </a:lnTo>
                  <a:lnTo>
                    <a:pt x="543" y="7423"/>
                  </a:lnTo>
                  <a:lnTo>
                    <a:pt x="575" y="7383"/>
                  </a:lnTo>
                  <a:lnTo>
                    <a:pt x="607" y="7343"/>
                  </a:lnTo>
                  <a:cubicBezTo>
                    <a:pt x="637" y="7306"/>
                    <a:pt x="684" y="7288"/>
                    <a:pt x="731" y="7295"/>
                  </a:cubicBezTo>
                  <a:cubicBezTo>
                    <a:pt x="778" y="7303"/>
                    <a:pt x="817" y="7335"/>
                    <a:pt x="834" y="7379"/>
                  </a:cubicBezTo>
                  <a:lnTo>
                    <a:pt x="858" y="7443"/>
                  </a:lnTo>
                  <a:lnTo>
                    <a:pt x="838" y="7407"/>
                  </a:lnTo>
                  <a:lnTo>
                    <a:pt x="870" y="7447"/>
                  </a:lnTo>
                  <a:lnTo>
                    <a:pt x="798" y="7401"/>
                  </a:lnTo>
                  <a:lnTo>
                    <a:pt x="830" y="7409"/>
                  </a:lnTo>
                  <a:lnTo>
                    <a:pt x="705" y="7444"/>
                  </a:lnTo>
                  <a:lnTo>
                    <a:pt x="729" y="7420"/>
                  </a:lnTo>
                  <a:lnTo>
                    <a:pt x="751" y="7391"/>
                  </a:lnTo>
                  <a:cubicBezTo>
                    <a:pt x="776" y="7360"/>
                    <a:pt x="814" y="7341"/>
                    <a:pt x="854" y="7341"/>
                  </a:cubicBezTo>
                  <a:cubicBezTo>
                    <a:pt x="895" y="7341"/>
                    <a:pt x="932" y="7360"/>
                    <a:pt x="958" y="7391"/>
                  </a:cubicBezTo>
                  <a:lnTo>
                    <a:pt x="990" y="7431"/>
                  </a:lnTo>
                  <a:lnTo>
                    <a:pt x="960" y="7404"/>
                  </a:lnTo>
                  <a:lnTo>
                    <a:pt x="984" y="7420"/>
                  </a:lnTo>
                  <a:lnTo>
                    <a:pt x="851" y="7411"/>
                  </a:lnTo>
                  <a:lnTo>
                    <a:pt x="883" y="7395"/>
                  </a:lnTo>
                  <a:cubicBezTo>
                    <a:pt x="892" y="7391"/>
                    <a:pt x="901" y="7388"/>
                    <a:pt x="910" y="7385"/>
                  </a:cubicBezTo>
                  <a:lnTo>
                    <a:pt x="942" y="7377"/>
                  </a:lnTo>
                  <a:lnTo>
                    <a:pt x="901" y="7396"/>
                  </a:lnTo>
                  <a:lnTo>
                    <a:pt x="925" y="7380"/>
                  </a:lnTo>
                  <a:cubicBezTo>
                    <a:pt x="938" y="7371"/>
                    <a:pt x="952" y="7365"/>
                    <a:pt x="966" y="7361"/>
                  </a:cubicBezTo>
                  <a:lnTo>
                    <a:pt x="998" y="7353"/>
                  </a:lnTo>
                  <a:lnTo>
                    <a:pt x="1030" y="7345"/>
                  </a:lnTo>
                  <a:lnTo>
                    <a:pt x="983" y="7368"/>
                  </a:lnTo>
                  <a:lnTo>
                    <a:pt x="1015" y="7344"/>
                  </a:lnTo>
                  <a:lnTo>
                    <a:pt x="1001" y="7356"/>
                  </a:lnTo>
                  <a:lnTo>
                    <a:pt x="1025" y="7332"/>
                  </a:lnTo>
                  <a:lnTo>
                    <a:pt x="1057" y="7300"/>
                  </a:lnTo>
                  <a:cubicBezTo>
                    <a:pt x="1082" y="7275"/>
                    <a:pt x="1115" y="7261"/>
                    <a:pt x="1150" y="7261"/>
                  </a:cubicBezTo>
                  <a:lnTo>
                    <a:pt x="1182" y="7261"/>
                  </a:lnTo>
                  <a:lnTo>
                    <a:pt x="1089" y="7300"/>
                  </a:lnTo>
                  <a:lnTo>
                    <a:pt x="1113" y="7276"/>
                  </a:lnTo>
                  <a:lnTo>
                    <a:pt x="1092" y="7304"/>
                  </a:lnTo>
                  <a:lnTo>
                    <a:pt x="1124" y="7248"/>
                  </a:lnTo>
                  <a:lnTo>
                    <a:pt x="1156" y="7192"/>
                  </a:lnTo>
                  <a:lnTo>
                    <a:pt x="1176" y="7150"/>
                  </a:lnTo>
                  <a:cubicBezTo>
                    <a:pt x="1183" y="7138"/>
                    <a:pt x="1191" y="7126"/>
                    <a:pt x="1201" y="7116"/>
                  </a:cubicBezTo>
                  <a:lnTo>
                    <a:pt x="1233" y="7084"/>
                  </a:lnTo>
                  <a:cubicBezTo>
                    <a:pt x="1266" y="7051"/>
                    <a:pt x="1314" y="7038"/>
                    <a:pt x="1358" y="7049"/>
                  </a:cubicBezTo>
                  <a:lnTo>
                    <a:pt x="1390" y="7057"/>
                  </a:lnTo>
                  <a:lnTo>
                    <a:pt x="1245" y="7118"/>
                  </a:lnTo>
                  <a:lnTo>
                    <a:pt x="1269" y="7078"/>
                  </a:lnTo>
                  <a:cubicBezTo>
                    <a:pt x="1278" y="7063"/>
                    <a:pt x="1290" y="7050"/>
                    <a:pt x="1303" y="7040"/>
                  </a:cubicBezTo>
                  <a:lnTo>
                    <a:pt x="1335" y="7016"/>
                  </a:lnTo>
                  <a:cubicBezTo>
                    <a:pt x="1375" y="6986"/>
                    <a:pt x="1429" y="6981"/>
                    <a:pt x="1474" y="7003"/>
                  </a:cubicBezTo>
                  <a:lnTo>
                    <a:pt x="1506" y="7019"/>
                  </a:lnTo>
                  <a:cubicBezTo>
                    <a:pt x="1524" y="7029"/>
                    <a:pt x="1540" y="7042"/>
                    <a:pt x="1552" y="7058"/>
                  </a:cubicBezTo>
                  <a:lnTo>
                    <a:pt x="1576" y="7090"/>
                  </a:lnTo>
                  <a:lnTo>
                    <a:pt x="1438" y="7041"/>
                  </a:lnTo>
                  <a:lnTo>
                    <a:pt x="1470" y="7033"/>
                  </a:lnTo>
                  <a:cubicBezTo>
                    <a:pt x="1501" y="7026"/>
                    <a:pt x="1533" y="7029"/>
                    <a:pt x="1562" y="7043"/>
                  </a:cubicBezTo>
                  <a:lnTo>
                    <a:pt x="1594" y="7059"/>
                  </a:lnTo>
                  <a:lnTo>
                    <a:pt x="1414" y="7124"/>
                  </a:lnTo>
                  <a:lnTo>
                    <a:pt x="1446" y="7052"/>
                  </a:lnTo>
                  <a:cubicBezTo>
                    <a:pt x="1450" y="7043"/>
                    <a:pt x="1455" y="7034"/>
                    <a:pt x="1461" y="7026"/>
                  </a:cubicBezTo>
                  <a:lnTo>
                    <a:pt x="1485" y="6994"/>
                  </a:lnTo>
                  <a:cubicBezTo>
                    <a:pt x="1492" y="6984"/>
                    <a:pt x="1501" y="6975"/>
                    <a:pt x="1511" y="6968"/>
                  </a:cubicBezTo>
                  <a:lnTo>
                    <a:pt x="1543" y="6944"/>
                  </a:lnTo>
                  <a:cubicBezTo>
                    <a:pt x="1557" y="6933"/>
                    <a:pt x="1573" y="6926"/>
                    <a:pt x="1590" y="6921"/>
                  </a:cubicBezTo>
                  <a:lnTo>
                    <a:pt x="1622" y="6913"/>
                  </a:lnTo>
                  <a:lnTo>
                    <a:pt x="1561" y="6948"/>
                  </a:lnTo>
                  <a:lnTo>
                    <a:pt x="1585" y="6924"/>
                  </a:lnTo>
                  <a:cubicBezTo>
                    <a:pt x="1610" y="6899"/>
                    <a:pt x="1643" y="6885"/>
                    <a:pt x="1678" y="6885"/>
                  </a:cubicBezTo>
                  <a:lnTo>
                    <a:pt x="1710" y="6885"/>
                  </a:lnTo>
                  <a:lnTo>
                    <a:pt x="1678" y="6889"/>
                  </a:lnTo>
                  <a:lnTo>
                    <a:pt x="1710" y="6881"/>
                  </a:lnTo>
                  <a:lnTo>
                    <a:pt x="1725" y="6876"/>
                  </a:lnTo>
                  <a:lnTo>
                    <a:pt x="1687" y="6896"/>
                  </a:lnTo>
                  <a:lnTo>
                    <a:pt x="1719" y="6872"/>
                  </a:lnTo>
                  <a:lnTo>
                    <a:pt x="1695" y="6895"/>
                  </a:lnTo>
                  <a:lnTo>
                    <a:pt x="1727" y="6855"/>
                  </a:lnTo>
                  <a:cubicBezTo>
                    <a:pt x="1743" y="6835"/>
                    <a:pt x="1765" y="6820"/>
                    <a:pt x="1789" y="6812"/>
                  </a:cubicBezTo>
                  <a:lnTo>
                    <a:pt x="1813" y="6804"/>
                  </a:lnTo>
                  <a:lnTo>
                    <a:pt x="1761" y="6836"/>
                  </a:lnTo>
                  <a:lnTo>
                    <a:pt x="1793" y="6804"/>
                  </a:lnTo>
                  <a:lnTo>
                    <a:pt x="1766" y="6844"/>
                  </a:lnTo>
                  <a:lnTo>
                    <a:pt x="1798" y="6772"/>
                  </a:lnTo>
                  <a:cubicBezTo>
                    <a:pt x="1819" y="6724"/>
                    <a:pt x="1866" y="6693"/>
                    <a:pt x="1918" y="6693"/>
                  </a:cubicBezTo>
                  <a:lnTo>
                    <a:pt x="1942" y="6693"/>
                  </a:lnTo>
                  <a:lnTo>
                    <a:pt x="1849" y="6732"/>
                  </a:lnTo>
                  <a:lnTo>
                    <a:pt x="1881" y="6700"/>
                  </a:lnTo>
                  <a:cubicBezTo>
                    <a:pt x="1886" y="6696"/>
                    <a:pt x="1890" y="6692"/>
                    <a:pt x="1895" y="6688"/>
                  </a:cubicBezTo>
                  <a:lnTo>
                    <a:pt x="1927" y="6664"/>
                  </a:lnTo>
                  <a:cubicBezTo>
                    <a:pt x="1967" y="6634"/>
                    <a:pt x="2021" y="6629"/>
                    <a:pt x="2066" y="6651"/>
                  </a:cubicBezTo>
                  <a:lnTo>
                    <a:pt x="2098" y="6667"/>
                  </a:lnTo>
                  <a:lnTo>
                    <a:pt x="1945" y="6692"/>
                  </a:lnTo>
                  <a:lnTo>
                    <a:pt x="1969" y="6668"/>
                  </a:lnTo>
                  <a:cubicBezTo>
                    <a:pt x="1994" y="6643"/>
                    <a:pt x="2027" y="6629"/>
                    <a:pt x="2062" y="6629"/>
                  </a:cubicBezTo>
                  <a:lnTo>
                    <a:pt x="2094" y="6629"/>
                  </a:lnTo>
                  <a:lnTo>
                    <a:pt x="1985" y="6688"/>
                  </a:lnTo>
                  <a:lnTo>
                    <a:pt x="2017" y="6640"/>
                  </a:lnTo>
                  <a:cubicBezTo>
                    <a:pt x="2050" y="6591"/>
                    <a:pt x="2112" y="6569"/>
                    <a:pt x="2168" y="6588"/>
                  </a:cubicBezTo>
                  <a:lnTo>
                    <a:pt x="2192" y="6596"/>
                  </a:lnTo>
                  <a:lnTo>
                    <a:pt x="2091" y="6603"/>
                  </a:lnTo>
                  <a:lnTo>
                    <a:pt x="2123" y="6587"/>
                  </a:lnTo>
                  <a:cubicBezTo>
                    <a:pt x="2132" y="6583"/>
                    <a:pt x="2141" y="6580"/>
                    <a:pt x="2150" y="6577"/>
                  </a:cubicBezTo>
                  <a:lnTo>
                    <a:pt x="2182" y="6569"/>
                  </a:lnTo>
                  <a:lnTo>
                    <a:pt x="2109" y="6618"/>
                  </a:lnTo>
                  <a:lnTo>
                    <a:pt x="2133" y="6586"/>
                  </a:lnTo>
                  <a:cubicBezTo>
                    <a:pt x="2158" y="6553"/>
                    <a:pt x="2197" y="6533"/>
                    <a:pt x="2238" y="6533"/>
                  </a:cubicBezTo>
                  <a:lnTo>
                    <a:pt x="2270" y="6533"/>
                  </a:lnTo>
                  <a:cubicBezTo>
                    <a:pt x="2315" y="6533"/>
                    <a:pt x="2356" y="6556"/>
                    <a:pt x="2380" y="6592"/>
                  </a:cubicBezTo>
                  <a:lnTo>
                    <a:pt x="2412" y="6640"/>
                  </a:lnTo>
                  <a:lnTo>
                    <a:pt x="2197" y="6634"/>
                  </a:lnTo>
                  <a:lnTo>
                    <a:pt x="2221" y="6602"/>
                  </a:lnTo>
                  <a:cubicBezTo>
                    <a:pt x="2239" y="6578"/>
                    <a:pt x="2265" y="6561"/>
                    <a:pt x="2294" y="6553"/>
                  </a:cubicBezTo>
                  <a:lnTo>
                    <a:pt x="2326" y="6545"/>
                  </a:lnTo>
                  <a:lnTo>
                    <a:pt x="2255" y="6591"/>
                  </a:lnTo>
                  <a:lnTo>
                    <a:pt x="2287" y="6551"/>
                  </a:lnTo>
                  <a:cubicBezTo>
                    <a:pt x="2322" y="6508"/>
                    <a:pt x="2380" y="6491"/>
                    <a:pt x="2432" y="6508"/>
                  </a:cubicBezTo>
                  <a:lnTo>
                    <a:pt x="2456" y="6516"/>
                  </a:lnTo>
                  <a:lnTo>
                    <a:pt x="2335" y="6536"/>
                  </a:lnTo>
                  <a:lnTo>
                    <a:pt x="2367" y="6512"/>
                  </a:lnTo>
                  <a:lnTo>
                    <a:pt x="2353" y="6524"/>
                  </a:lnTo>
                  <a:lnTo>
                    <a:pt x="2385" y="6492"/>
                  </a:lnTo>
                  <a:lnTo>
                    <a:pt x="2417" y="6460"/>
                  </a:lnTo>
                  <a:cubicBezTo>
                    <a:pt x="2452" y="6425"/>
                    <a:pt x="2505" y="6412"/>
                    <a:pt x="2552" y="6428"/>
                  </a:cubicBezTo>
                  <a:lnTo>
                    <a:pt x="2576" y="6436"/>
                  </a:lnTo>
                  <a:lnTo>
                    <a:pt x="2502" y="6433"/>
                  </a:lnTo>
                  <a:lnTo>
                    <a:pt x="2534" y="6425"/>
                  </a:lnTo>
                  <a:cubicBezTo>
                    <a:pt x="2555" y="6420"/>
                    <a:pt x="2577" y="6420"/>
                    <a:pt x="2598" y="6425"/>
                  </a:cubicBezTo>
                  <a:lnTo>
                    <a:pt x="2630" y="6433"/>
                  </a:lnTo>
                  <a:lnTo>
                    <a:pt x="2525" y="6452"/>
                  </a:lnTo>
                  <a:lnTo>
                    <a:pt x="2549" y="6436"/>
                  </a:lnTo>
                  <a:lnTo>
                    <a:pt x="2504" y="6486"/>
                  </a:lnTo>
                  <a:lnTo>
                    <a:pt x="2536" y="6422"/>
                  </a:lnTo>
                  <a:cubicBezTo>
                    <a:pt x="2546" y="6404"/>
                    <a:pt x="2559" y="6388"/>
                    <a:pt x="2575" y="6376"/>
                  </a:cubicBezTo>
                  <a:lnTo>
                    <a:pt x="2607" y="6352"/>
                  </a:lnTo>
                  <a:lnTo>
                    <a:pt x="2565" y="6405"/>
                  </a:lnTo>
                  <a:lnTo>
                    <a:pt x="2589" y="6349"/>
                  </a:lnTo>
                  <a:lnTo>
                    <a:pt x="2618" y="6268"/>
                  </a:lnTo>
                  <a:cubicBezTo>
                    <a:pt x="2633" y="6227"/>
                    <a:pt x="2668" y="6196"/>
                    <a:pt x="2710" y="6185"/>
                  </a:cubicBezTo>
                  <a:lnTo>
                    <a:pt x="2742" y="6177"/>
                  </a:lnTo>
                  <a:lnTo>
                    <a:pt x="2649" y="6264"/>
                  </a:lnTo>
                  <a:lnTo>
                    <a:pt x="2673" y="6192"/>
                  </a:lnTo>
                  <a:lnTo>
                    <a:pt x="2704" y="6091"/>
                  </a:lnTo>
                  <a:cubicBezTo>
                    <a:pt x="2709" y="6075"/>
                    <a:pt x="2717" y="6060"/>
                    <a:pt x="2727" y="6047"/>
                  </a:cubicBezTo>
                  <a:lnTo>
                    <a:pt x="2759" y="6007"/>
                  </a:lnTo>
                  <a:lnTo>
                    <a:pt x="2793" y="5972"/>
                  </a:lnTo>
                  <a:cubicBezTo>
                    <a:pt x="2798" y="5968"/>
                    <a:pt x="2802" y="5964"/>
                    <a:pt x="2807" y="5960"/>
                  </a:cubicBezTo>
                  <a:lnTo>
                    <a:pt x="2839" y="5936"/>
                  </a:lnTo>
                  <a:lnTo>
                    <a:pt x="2815" y="5959"/>
                  </a:lnTo>
                  <a:lnTo>
                    <a:pt x="2847" y="5919"/>
                  </a:lnTo>
                  <a:cubicBezTo>
                    <a:pt x="2879" y="5880"/>
                    <a:pt x="2930" y="5862"/>
                    <a:pt x="2979" y="5873"/>
                  </a:cubicBezTo>
                  <a:cubicBezTo>
                    <a:pt x="3028" y="5883"/>
                    <a:pt x="3066" y="5921"/>
                    <a:pt x="3079" y="5969"/>
                  </a:cubicBezTo>
                  <a:lnTo>
                    <a:pt x="3111" y="6097"/>
                  </a:lnTo>
                  <a:lnTo>
                    <a:pt x="3138" y="6331"/>
                  </a:lnTo>
                  <a:lnTo>
                    <a:pt x="2927" y="6240"/>
                  </a:lnTo>
                  <a:lnTo>
                    <a:pt x="2959" y="6216"/>
                  </a:lnTo>
                  <a:lnTo>
                    <a:pt x="2991" y="6192"/>
                  </a:lnTo>
                  <a:lnTo>
                    <a:pt x="2965" y="6218"/>
                  </a:lnTo>
                  <a:lnTo>
                    <a:pt x="2989" y="6186"/>
                  </a:lnTo>
                  <a:lnTo>
                    <a:pt x="2974" y="6212"/>
                  </a:lnTo>
                  <a:lnTo>
                    <a:pt x="3006" y="6140"/>
                  </a:lnTo>
                  <a:lnTo>
                    <a:pt x="3033" y="6056"/>
                  </a:lnTo>
                  <a:lnTo>
                    <a:pt x="3054" y="5964"/>
                  </a:lnTo>
                  <a:lnTo>
                    <a:pt x="3089" y="5856"/>
                  </a:lnTo>
                  <a:lnTo>
                    <a:pt x="3126" y="5772"/>
                  </a:lnTo>
                  <a:cubicBezTo>
                    <a:pt x="3153" y="5710"/>
                    <a:pt x="3224" y="5679"/>
                    <a:pt x="3288" y="5700"/>
                  </a:cubicBezTo>
                  <a:lnTo>
                    <a:pt x="3312" y="5708"/>
                  </a:lnTo>
                  <a:lnTo>
                    <a:pt x="3177" y="5740"/>
                  </a:lnTo>
                  <a:lnTo>
                    <a:pt x="3209" y="5708"/>
                  </a:lnTo>
                  <a:lnTo>
                    <a:pt x="3188" y="5736"/>
                  </a:lnTo>
                  <a:lnTo>
                    <a:pt x="3220" y="5680"/>
                  </a:lnTo>
                  <a:lnTo>
                    <a:pt x="3237" y="5637"/>
                  </a:lnTo>
                  <a:lnTo>
                    <a:pt x="3276" y="5568"/>
                  </a:lnTo>
                  <a:lnTo>
                    <a:pt x="3263" y="5599"/>
                  </a:lnTo>
                  <a:lnTo>
                    <a:pt x="3295" y="5479"/>
                  </a:lnTo>
                  <a:lnTo>
                    <a:pt x="3329" y="5376"/>
                  </a:lnTo>
                  <a:cubicBezTo>
                    <a:pt x="3339" y="5348"/>
                    <a:pt x="3357" y="5324"/>
                    <a:pt x="3381" y="5308"/>
                  </a:cubicBezTo>
                  <a:lnTo>
                    <a:pt x="3405" y="5292"/>
                  </a:lnTo>
                  <a:lnTo>
                    <a:pt x="3369" y="5328"/>
                  </a:lnTo>
                  <a:lnTo>
                    <a:pt x="3401" y="5280"/>
                  </a:lnTo>
                  <a:lnTo>
                    <a:pt x="3428" y="5232"/>
                  </a:lnTo>
                  <a:lnTo>
                    <a:pt x="3448" y="5190"/>
                  </a:lnTo>
                  <a:cubicBezTo>
                    <a:pt x="3455" y="5178"/>
                    <a:pt x="3463" y="5166"/>
                    <a:pt x="3473" y="5156"/>
                  </a:cubicBezTo>
                  <a:lnTo>
                    <a:pt x="3505" y="5124"/>
                  </a:lnTo>
                  <a:cubicBezTo>
                    <a:pt x="3552" y="5078"/>
                    <a:pt x="3625" y="5072"/>
                    <a:pt x="3678" y="5112"/>
                  </a:cubicBezTo>
                  <a:lnTo>
                    <a:pt x="3710" y="5136"/>
                  </a:lnTo>
                  <a:lnTo>
                    <a:pt x="3512" y="5182"/>
                  </a:lnTo>
                  <a:lnTo>
                    <a:pt x="3536" y="5134"/>
                  </a:lnTo>
                  <a:cubicBezTo>
                    <a:pt x="3549" y="5109"/>
                    <a:pt x="3570" y="5088"/>
                    <a:pt x="3595" y="5075"/>
                  </a:cubicBezTo>
                  <a:lnTo>
                    <a:pt x="3627" y="5059"/>
                  </a:lnTo>
                  <a:lnTo>
                    <a:pt x="3607" y="5072"/>
                  </a:lnTo>
                  <a:lnTo>
                    <a:pt x="3639" y="5048"/>
                  </a:lnTo>
                  <a:cubicBezTo>
                    <a:pt x="3673" y="5022"/>
                    <a:pt x="3717" y="5015"/>
                    <a:pt x="3758" y="5027"/>
                  </a:cubicBezTo>
                  <a:cubicBezTo>
                    <a:pt x="3798" y="5040"/>
                    <a:pt x="3830" y="5071"/>
                    <a:pt x="3844" y="5112"/>
                  </a:cubicBezTo>
                  <a:lnTo>
                    <a:pt x="3868" y="5184"/>
                  </a:lnTo>
                  <a:cubicBezTo>
                    <a:pt x="3870" y="5192"/>
                    <a:pt x="3872" y="5201"/>
                    <a:pt x="3874" y="5210"/>
                  </a:cubicBezTo>
                  <a:lnTo>
                    <a:pt x="3906" y="5474"/>
                  </a:lnTo>
                  <a:lnTo>
                    <a:pt x="3656" y="5430"/>
                  </a:lnTo>
                  <a:lnTo>
                    <a:pt x="3688" y="5366"/>
                  </a:lnTo>
                  <a:lnTo>
                    <a:pt x="3712" y="5318"/>
                  </a:lnTo>
                  <a:lnTo>
                    <a:pt x="3753" y="5256"/>
                  </a:lnTo>
                  <a:lnTo>
                    <a:pt x="3742" y="5276"/>
                  </a:lnTo>
                  <a:lnTo>
                    <a:pt x="3774" y="5204"/>
                  </a:lnTo>
                  <a:cubicBezTo>
                    <a:pt x="3778" y="5194"/>
                    <a:pt x="3784" y="5184"/>
                    <a:pt x="3791" y="5175"/>
                  </a:cubicBezTo>
                  <a:lnTo>
                    <a:pt x="3823" y="5135"/>
                  </a:lnTo>
                  <a:cubicBezTo>
                    <a:pt x="3839" y="5115"/>
                    <a:pt x="3861" y="5100"/>
                    <a:pt x="3885" y="5092"/>
                  </a:cubicBezTo>
                  <a:lnTo>
                    <a:pt x="3909" y="5084"/>
                  </a:lnTo>
                  <a:lnTo>
                    <a:pt x="3828" y="5160"/>
                  </a:lnTo>
                  <a:lnTo>
                    <a:pt x="3860" y="5080"/>
                  </a:lnTo>
                  <a:lnTo>
                    <a:pt x="3894" y="5004"/>
                  </a:lnTo>
                  <a:lnTo>
                    <a:pt x="3912" y="4940"/>
                  </a:lnTo>
                  <a:cubicBezTo>
                    <a:pt x="3915" y="4930"/>
                    <a:pt x="3919" y="4921"/>
                    <a:pt x="3924" y="4912"/>
                  </a:cubicBezTo>
                  <a:lnTo>
                    <a:pt x="3956" y="4856"/>
                  </a:lnTo>
                  <a:lnTo>
                    <a:pt x="3982" y="4796"/>
                  </a:lnTo>
                  <a:lnTo>
                    <a:pt x="3974" y="4817"/>
                  </a:lnTo>
                  <a:lnTo>
                    <a:pt x="3998" y="4721"/>
                  </a:lnTo>
                  <a:cubicBezTo>
                    <a:pt x="4002" y="4707"/>
                    <a:pt x="4008" y="4693"/>
                    <a:pt x="4017" y="4680"/>
                  </a:cubicBezTo>
                  <a:lnTo>
                    <a:pt x="4049" y="4632"/>
                  </a:lnTo>
                  <a:cubicBezTo>
                    <a:pt x="4053" y="4625"/>
                    <a:pt x="4059" y="4618"/>
                    <a:pt x="4065" y="4612"/>
                  </a:cubicBezTo>
                  <a:lnTo>
                    <a:pt x="4097" y="4580"/>
                  </a:lnTo>
                  <a:cubicBezTo>
                    <a:pt x="4103" y="4574"/>
                    <a:pt x="4110" y="4568"/>
                    <a:pt x="4117" y="4564"/>
                  </a:cubicBezTo>
                  <a:lnTo>
                    <a:pt x="4141" y="4548"/>
                  </a:lnTo>
                  <a:lnTo>
                    <a:pt x="4167" y="4528"/>
                  </a:lnTo>
                  <a:lnTo>
                    <a:pt x="4132" y="4568"/>
                  </a:lnTo>
                  <a:lnTo>
                    <a:pt x="4164" y="4512"/>
                  </a:lnTo>
                  <a:lnTo>
                    <a:pt x="4184" y="4470"/>
                  </a:lnTo>
                  <a:lnTo>
                    <a:pt x="4220" y="4408"/>
                  </a:lnTo>
                  <a:cubicBezTo>
                    <a:pt x="4243" y="4367"/>
                    <a:pt x="4287" y="4341"/>
                    <a:pt x="4334" y="4341"/>
                  </a:cubicBezTo>
                  <a:lnTo>
                    <a:pt x="4366" y="4341"/>
                  </a:lnTo>
                  <a:lnTo>
                    <a:pt x="4246" y="4420"/>
                  </a:lnTo>
                  <a:lnTo>
                    <a:pt x="4278" y="4348"/>
                  </a:lnTo>
                  <a:lnTo>
                    <a:pt x="4297" y="4288"/>
                  </a:lnTo>
                  <a:cubicBezTo>
                    <a:pt x="4312" y="4245"/>
                    <a:pt x="4347" y="4212"/>
                    <a:pt x="4390" y="4201"/>
                  </a:cubicBezTo>
                  <a:lnTo>
                    <a:pt x="4422" y="4193"/>
                  </a:lnTo>
                  <a:lnTo>
                    <a:pt x="4361" y="4228"/>
                  </a:lnTo>
                  <a:lnTo>
                    <a:pt x="4393" y="4196"/>
                  </a:lnTo>
                  <a:lnTo>
                    <a:pt x="4358" y="4260"/>
                  </a:lnTo>
                  <a:lnTo>
                    <a:pt x="4382" y="4156"/>
                  </a:lnTo>
                  <a:cubicBezTo>
                    <a:pt x="4385" y="4143"/>
                    <a:pt x="4389" y="4131"/>
                    <a:pt x="4396" y="4120"/>
                  </a:cubicBezTo>
                  <a:lnTo>
                    <a:pt x="4428" y="4064"/>
                  </a:lnTo>
                  <a:cubicBezTo>
                    <a:pt x="4434" y="4054"/>
                    <a:pt x="4441" y="4044"/>
                    <a:pt x="4449" y="4036"/>
                  </a:cubicBezTo>
                  <a:lnTo>
                    <a:pt x="4481" y="4004"/>
                  </a:lnTo>
                  <a:lnTo>
                    <a:pt x="4453" y="4045"/>
                  </a:lnTo>
                  <a:lnTo>
                    <a:pt x="4477" y="3989"/>
                  </a:lnTo>
                  <a:lnTo>
                    <a:pt x="4505" y="3904"/>
                  </a:lnTo>
                  <a:lnTo>
                    <a:pt x="4535" y="3791"/>
                  </a:lnTo>
                  <a:lnTo>
                    <a:pt x="4557" y="3680"/>
                  </a:lnTo>
                  <a:cubicBezTo>
                    <a:pt x="4561" y="3659"/>
                    <a:pt x="4570" y="3639"/>
                    <a:pt x="4583" y="3623"/>
                  </a:cubicBezTo>
                  <a:lnTo>
                    <a:pt x="4615" y="3583"/>
                  </a:lnTo>
                  <a:lnTo>
                    <a:pt x="4598" y="3612"/>
                  </a:lnTo>
                  <a:lnTo>
                    <a:pt x="4630" y="3540"/>
                  </a:lnTo>
                  <a:lnTo>
                    <a:pt x="4649" y="3480"/>
                  </a:lnTo>
                  <a:cubicBezTo>
                    <a:pt x="4651" y="3474"/>
                    <a:pt x="4654" y="3468"/>
                    <a:pt x="4656" y="3462"/>
                  </a:cubicBezTo>
                  <a:lnTo>
                    <a:pt x="4688" y="3398"/>
                  </a:lnTo>
                  <a:lnTo>
                    <a:pt x="4676" y="3435"/>
                  </a:lnTo>
                  <a:lnTo>
                    <a:pt x="4708" y="3251"/>
                  </a:lnTo>
                  <a:lnTo>
                    <a:pt x="4742" y="3113"/>
                  </a:lnTo>
                  <a:lnTo>
                    <a:pt x="4766" y="3012"/>
                  </a:lnTo>
                  <a:lnTo>
                    <a:pt x="4796" y="2828"/>
                  </a:lnTo>
                  <a:cubicBezTo>
                    <a:pt x="4800" y="2806"/>
                    <a:pt x="4809" y="2785"/>
                    <a:pt x="4823" y="2767"/>
                  </a:cubicBezTo>
                  <a:lnTo>
                    <a:pt x="4855" y="2727"/>
                  </a:lnTo>
                  <a:lnTo>
                    <a:pt x="4828" y="2788"/>
                  </a:lnTo>
                  <a:lnTo>
                    <a:pt x="4852" y="2644"/>
                  </a:lnTo>
                  <a:cubicBezTo>
                    <a:pt x="4854" y="2634"/>
                    <a:pt x="4856" y="2625"/>
                    <a:pt x="4860" y="2616"/>
                  </a:cubicBezTo>
                  <a:lnTo>
                    <a:pt x="4892" y="2536"/>
                  </a:lnTo>
                  <a:lnTo>
                    <a:pt x="4920" y="2437"/>
                  </a:lnTo>
                  <a:lnTo>
                    <a:pt x="4941" y="2321"/>
                  </a:lnTo>
                  <a:cubicBezTo>
                    <a:pt x="4952" y="2263"/>
                    <a:pt x="4999" y="2220"/>
                    <a:pt x="5058" y="2214"/>
                  </a:cubicBezTo>
                  <a:cubicBezTo>
                    <a:pt x="5116" y="2208"/>
                    <a:pt x="5171" y="2242"/>
                    <a:pt x="5193" y="2296"/>
                  </a:cubicBezTo>
                  <a:lnTo>
                    <a:pt x="5225" y="2376"/>
                  </a:lnTo>
                  <a:lnTo>
                    <a:pt x="4993" y="2352"/>
                  </a:lnTo>
                  <a:lnTo>
                    <a:pt x="5025" y="2304"/>
                  </a:lnTo>
                  <a:lnTo>
                    <a:pt x="5008" y="2340"/>
                  </a:lnTo>
                  <a:lnTo>
                    <a:pt x="5032" y="2260"/>
                  </a:lnTo>
                  <a:cubicBezTo>
                    <a:pt x="5035" y="2250"/>
                    <a:pt x="5039" y="2241"/>
                    <a:pt x="5044" y="2232"/>
                  </a:cubicBezTo>
                  <a:lnTo>
                    <a:pt x="5076" y="2176"/>
                  </a:lnTo>
                  <a:lnTo>
                    <a:pt x="5100" y="2112"/>
                  </a:lnTo>
                  <a:lnTo>
                    <a:pt x="5121" y="2048"/>
                  </a:lnTo>
                  <a:lnTo>
                    <a:pt x="5153" y="1952"/>
                  </a:lnTo>
                  <a:lnTo>
                    <a:pt x="5186" y="1860"/>
                  </a:lnTo>
                  <a:lnTo>
                    <a:pt x="5216" y="1757"/>
                  </a:lnTo>
                  <a:lnTo>
                    <a:pt x="5236" y="1635"/>
                  </a:lnTo>
                  <a:cubicBezTo>
                    <a:pt x="5242" y="1602"/>
                    <a:pt x="5260" y="1572"/>
                    <a:pt x="5287" y="1552"/>
                  </a:cubicBezTo>
                  <a:lnTo>
                    <a:pt x="5319" y="1528"/>
                  </a:lnTo>
                  <a:cubicBezTo>
                    <a:pt x="5359" y="1498"/>
                    <a:pt x="5413" y="1493"/>
                    <a:pt x="5458" y="1515"/>
                  </a:cubicBezTo>
                  <a:lnTo>
                    <a:pt x="5490" y="1531"/>
                  </a:lnTo>
                  <a:lnTo>
                    <a:pt x="5317" y="1582"/>
                  </a:lnTo>
                  <a:lnTo>
                    <a:pt x="5341" y="1542"/>
                  </a:lnTo>
                  <a:lnTo>
                    <a:pt x="5366" y="1484"/>
                  </a:lnTo>
                  <a:lnTo>
                    <a:pt x="5357" y="1514"/>
                  </a:lnTo>
                  <a:lnTo>
                    <a:pt x="5389" y="1338"/>
                  </a:lnTo>
                  <a:cubicBezTo>
                    <a:pt x="5395" y="1303"/>
                    <a:pt x="5415" y="1272"/>
                    <a:pt x="5445" y="1252"/>
                  </a:cubicBezTo>
                  <a:lnTo>
                    <a:pt x="5469" y="1236"/>
                  </a:lnTo>
                  <a:lnTo>
                    <a:pt x="5495" y="1216"/>
                  </a:lnTo>
                  <a:lnTo>
                    <a:pt x="5449" y="1280"/>
                  </a:lnTo>
                  <a:lnTo>
                    <a:pt x="5481" y="1184"/>
                  </a:lnTo>
                  <a:lnTo>
                    <a:pt x="5505" y="1112"/>
                  </a:lnTo>
                  <a:cubicBezTo>
                    <a:pt x="5508" y="1103"/>
                    <a:pt x="5512" y="1096"/>
                    <a:pt x="5516" y="1088"/>
                  </a:cubicBezTo>
                  <a:lnTo>
                    <a:pt x="5548" y="1032"/>
                  </a:lnTo>
                  <a:cubicBezTo>
                    <a:pt x="5577" y="981"/>
                    <a:pt x="5637" y="955"/>
                    <a:pt x="5694" y="969"/>
                  </a:cubicBezTo>
                  <a:lnTo>
                    <a:pt x="5726" y="977"/>
                  </a:lnTo>
                  <a:lnTo>
                    <a:pt x="5567" y="1071"/>
                  </a:lnTo>
                  <a:lnTo>
                    <a:pt x="5591" y="983"/>
                  </a:lnTo>
                  <a:cubicBezTo>
                    <a:pt x="5594" y="972"/>
                    <a:pt x="5598" y="962"/>
                    <a:pt x="5604" y="952"/>
                  </a:cubicBezTo>
                  <a:lnTo>
                    <a:pt x="5636" y="896"/>
                  </a:lnTo>
                  <a:lnTo>
                    <a:pt x="5660" y="832"/>
                  </a:lnTo>
                  <a:lnTo>
                    <a:pt x="5687" y="727"/>
                  </a:lnTo>
                  <a:cubicBezTo>
                    <a:pt x="5689" y="721"/>
                    <a:pt x="5691" y="715"/>
                    <a:pt x="5693" y="709"/>
                  </a:cubicBezTo>
                  <a:lnTo>
                    <a:pt x="5717" y="653"/>
                  </a:lnTo>
                  <a:lnTo>
                    <a:pt x="5748" y="576"/>
                  </a:lnTo>
                  <a:cubicBezTo>
                    <a:pt x="5757" y="554"/>
                    <a:pt x="5772" y="534"/>
                    <a:pt x="5791" y="520"/>
                  </a:cubicBezTo>
                  <a:lnTo>
                    <a:pt x="5823" y="496"/>
                  </a:lnTo>
                  <a:lnTo>
                    <a:pt x="5853" y="476"/>
                  </a:lnTo>
                  <a:lnTo>
                    <a:pt x="5796" y="563"/>
                  </a:lnTo>
                  <a:lnTo>
                    <a:pt x="5828" y="379"/>
                  </a:lnTo>
                  <a:cubicBezTo>
                    <a:pt x="5832" y="357"/>
                    <a:pt x="5842" y="336"/>
                    <a:pt x="5855" y="319"/>
                  </a:cubicBezTo>
                  <a:lnTo>
                    <a:pt x="5887" y="279"/>
                  </a:lnTo>
                  <a:lnTo>
                    <a:pt x="5864" y="324"/>
                  </a:lnTo>
                  <a:lnTo>
                    <a:pt x="5888" y="244"/>
                  </a:lnTo>
                  <a:lnTo>
                    <a:pt x="5918" y="115"/>
                  </a:lnTo>
                  <a:cubicBezTo>
                    <a:pt x="5935" y="44"/>
                    <a:pt x="6006" y="0"/>
                    <a:pt x="6077" y="17"/>
                  </a:cubicBezTo>
                  <a:cubicBezTo>
                    <a:pt x="6148" y="34"/>
                    <a:pt x="6192" y="105"/>
                    <a:pt x="6175" y="176"/>
                  </a:cubicBezTo>
                  <a:lnTo>
                    <a:pt x="6141" y="319"/>
                  </a:lnTo>
                  <a:lnTo>
                    <a:pt x="6117" y="399"/>
                  </a:lnTo>
                  <a:cubicBezTo>
                    <a:pt x="6112" y="416"/>
                    <a:pt x="6104" y="431"/>
                    <a:pt x="6094" y="444"/>
                  </a:cubicBezTo>
                  <a:lnTo>
                    <a:pt x="6062" y="484"/>
                  </a:lnTo>
                  <a:lnTo>
                    <a:pt x="6089" y="424"/>
                  </a:lnTo>
                  <a:lnTo>
                    <a:pt x="6057" y="608"/>
                  </a:lnTo>
                  <a:cubicBezTo>
                    <a:pt x="6050" y="644"/>
                    <a:pt x="6030" y="675"/>
                    <a:pt x="6000" y="695"/>
                  </a:cubicBezTo>
                  <a:lnTo>
                    <a:pt x="5982" y="707"/>
                  </a:lnTo>
                  <a:lnTo>
                    <a:pt x="5950" y="731"/>
                  </a:lnTo>
                  <a:lnTo>
                    <a:pt x="5993" y="674"/>
                  </a:lnTo>
                  <a:lnTo>
                    <a:pt x="5960" y="757"/>
                  </a:lnTo>
                  <a:lnTo>
                    <a:pt x="5936" y="813"/>
                  </a:lnTo>
                  <a:lnTo>
                    <a:pt x="5942" y="795"/>
                  </a:lnTo>
                  <a:lnTo>
                    <a:pt x="5905" y="930"/>
                  </a:lnTo>
                  <a:lnTo>
                    <a:pt x="5865" y="1027"/>
                  </a:lnTo>
                  <a:lnTo>
                    <a:pt x="5833" y="1083"/>
                  </a:lnTo>
                  <a:lnTo>
                    <a:pt x="5846" y="1052"/>
                  </a:lnTo>
                  <a:lnTo>
                    <a:pt x="5822" y="1140"/>
                  </a:lnTo>
                  <a:cubicBezTo>
                    <a:pt x="5803" y="1209"/>
                    <a:pt x="5732" y="1251"/>
                    <a:pt x="5662" y="1234"/>
                  </a:cubicBezTo>
                  <a:lnTo>
                    <a:pt x="5630" y="1226"/>
                  </a:lnTo>
                  <a:lnTo>
                    <a:pt x="5777" y="1163"/>
                  </a:lnTo>
                  <a:lnTo>
                    <a:pt x="5745" y="1219"/>
                  </a:lnTo>
                  <a:lnTo>
                    <a:pt x="5756" y="1195"/>
                  </a:lnTo>
                  <a:lnTo>
                    <a:pt x="5732" y="1267"/>
                  </a:lnTo>
                  <a:lnTo>
                    <a:pt x="5700" y="1363"/>
                  </a:lnTo>
                  <a:cubicBezTo>
                    <a:pt x="5691" y="1389"/>
                    <a:pt x="5675" y="1411"/>
                    <a:pt x="5654" y="1427"/>
                  </a:cubicBezTo>
                  <a:lnTo>
                    <a:pt x="5616" y="1455"/>
                  </a:lnTo>
                  <a:lnTo>
                    <a:pt x="5592" y="1471"/>
                  </a:lnTo>
                  <a:lnTo>
                    <a:pt x="5648" y="1385"/>
                  </a:lnTo>
                  <a:lnTo>
                    <a:pt x="5616" y="1561"/>
                  </a:lnTo>
                  <a:cubicBezTo>
                    <a:pt x="5614" y="1571"/>
                    <a:pt x="5611" y="1581"/>
                    <a:pt x="5607" y="1591"/>
                  </a:cubicBezTo>
                  <a:lnTo>
                    <a:pt x="5568" y="1677"/>
                  </a:lnTo>
                  <a:lnTo>
                    <a:pt x="5544" y="1717"/>
                  </a:lnTo>
                  <a:cubicBezTo>
                    <a:pt x="5508" y="1777"/>
                    <a:pt x="5433" y="1798"/>
                    <a:pt x="5371" y="1768"/>
                  </a:cubicBezTo>
                  <a:lnTo>
                    <a:pt x="5339" y="1752"/>
                  </a:lnTo>
                  <a:lnTo>
                    <a:pt x="5478" y="1739"/>
                  </a:lnTo>
                  <a:lnTo>
                    <a:pt x="5446" y="1763"/>
                  </a:lnTo>
                  <a:lnTo>
                    <a:pt x="5496" y="1680"/>
                  </a:lnTo>
                  <a:lnTo>
                    <a:pt x="5469" y="1830"/>
                  </a:lnTo>
                  <a:lnTo>
                    <a:pt x="5435" y="1951"/>
                  </a:lnTo>
                  <a:lnTo>
                    <a:pt x="5404" y="2035"/>
                  </a:lnTo>
                  <a:lnTo>
                    <a:pt x="5372" y="2131"/>
                  </a:lnTo>
                  <a:lnTo>
                    <a:pt x="5345" y="2210"/>
                  </a:lnTo>
                  <a:lnTo>
                    <a:pt x="5305" y="2307"/>
                  </a:lnTo>
                  <a:lnTo>
                    <a:pt x="5273" y="2363"/>
                  </a:lnTo>
                  <a:lnTo>
                    <a:pt x="5285" y="2335"/>
                  </a:lnTo>
                  <a:lnTo>
                    <a:pt x="5261" y="2415"/>
                  </a:lnTo>
                  <a:cubicBezTo>
                    <a:pt x="5257" y="2428"/>
                    <a:pt x="5252" y="2440"/>
                    <a:pt x="5244" y="2451"/>
                  </a:cubicBezTo>
                  <a:lnTo>
                    <a:pt x="5212" y="2499"/>
                  </a:lnTo>
                  <a:cubicBezTo>
                    <a:pt x="5185" y="2539"/>
                    <a:pt x="5138" y="2562"/>
                    <a:pt x="5089" y="2557"/>
                  </a:cubicBezTo>
                  <a:cubicBezTo>
                    <a:pt x="5040" y="2552"/>
                    <a:pt x="4998" y="2520"/>
                    <a:pt x="4980" y="2474"/>
                  </a:cubicBezTo>
                  <a:lnTo>
                    <a:pt x="4948" y="2394"/>
                  </a:lnTo>
                  <a:lnTo>
                    <a:pt x="5200" y="2370"/>
                  </a:lnTo>
                  <a:lnTo>
                    <a:pt x="5173" y="2510"/>
                  </a:lnTo>
                  <a:lnTo>
                    <a:pt x="5137" y="2634"/>
                  </a:lnTo>
                  <a:lnTo>
                    <a:pt x="5105" y="2714"/>
                  </a:lnTo>
                  <a:lnTo>
                    <a:pt x="5113" y="2687"/>
                  </a:lnTo>
                  <a:lnTo>
                    <a:pt x="5089" y="2831"/>
                  </a:lnTo>
                  <a:cubicBezTo>
                    <a:pt x="5085" y="2853"/>
                    <a:pt x="5076" y="2874"/>
                    <a:pt x="5062" y="2892"/>
                  </a:cubicBezTo>
                  <a:lnTo>
                    <a:pt x="5030" y="2932"/>
                  </a:lnTo>
                  <a:lnTo>
                    <a:pt x="5057" y="2871"/>
                  </a:lnTo>
                  <a:lnTo>
                    <a:pt x="5023" y="3071"/>
                  </a:lnTo>
                  <a:lnTo>
                    <a:pt x="4999" y="3177"/>
                  </a:lnTo>
                  <a:lnTo>
                    <a:pt x="4969" y="3296"/>
                  </a:lnTo>
                  <a:lnTo>
                    <a:pt x="4937" y="3480"/>
                  </a:lnTo>
                  <a:cubicBezTo>
                    <a:pt x="4934" y="3493"/>
                    <a:pt x="4930" y="3505"/>
                    <a:pt x="4925" y="3517"/>
                  </a:cubicBezTo>
                  <a:lnTo>
                    <a:pt x="4893" y="3581"/>
                  </a:lnTo>
                  <a:lnTo>
                    <a:pt x="4900" y="3563"/>
                  </a:lnTo>
                  <a:lnTo>
                    <a:pt x="4871" y="3647"/>
                  </a:lnTo>
                  <a:lnTo>
                    <a:pt x="4839" y="3719"/>
                  </a:lnTo>
                  <a:cubicBezTo>
                    <a:pt x="4835" y="3729"/>
                    <a:pt x="4829" y="3739"/>
                    <a:pt x="4822" y="3748"/>
                  </a:cubicBezTo>
                  <a:lnTo>
                    <a:pt x="4790" y="3788"/>
                  </a:lnTo>
                  <a:lnTo>
                    <a:pt x="4816" y="3731"/>
                  </a:lnTo>
                  <a:lnTo>
                    <a:pt x="4790" y="3859"/>
                  </a:lnTo>
                  <a:lnTo>
                    <a:pt x="4756" y="3987"/>
                  </a:lnTo>
                  <a:lnTo>
                    <a:pt x="4720" y="4093"/>
                  </a:lnTo>
                  <a:lnTo>
                    <a:pt x="4696" y="4149"/>
                  </a:lnTo>
                  <a:cubicBezTo>
                    <a:pt x="4689" y="4165"/>
                    <a:pt x="4680" y="4179"/>
                    <a:pt x="4668" y="4191"/>
                  </a:cubicBezTo>
                  <a:lnTo>
                    <a:pt x="4636" y="4223"/>
                  </a:lnTo>
                  <a:lnTo>
                    <a:pt x="4657" y="4195"/>
                  </a:lnTo>
                  <a:lnTo>
                    <a:pt x="4625" y="4251"/>
                  </a:lnTo>
                  <a:lnTo>
                    <a:pt x="4639" y="4215"/>
                  </a:lnTo>
                  <a:lnTo>
                    <a:pt x="4615" y="4319"/>
                  </a:lnTo>
                  <a:cubicBezTo>
                    <a:pt x="4610" y="4343"/>
                    <a:pt x="4597" y="4365"/>
                    <a:pt x="4580" y="4383"/>
                  </a:cubicBezTo>
                  <a:lnTo>
                    <a:pt x="4548" y="4415"/>
                  </a:lnTo>
                  <a:cubicBezTo>
                    <a:pt x="4531" y="4432"/>
                    <a:pt x="4510" y="4444"/>
                    <a:pt x="4486" y="4450"/>
                  </a:cubicBezTo>
                  <a:lnTo>
                    <a:pt x="4454" y="4458"/>
                  </a:lnTo>
                  <a:lnTo>
                    <a:pt x="4548" y="4371"/>
                  </a:lnTo>
                  <a:lnTo>
                    <a:pt x="4519" y="4455"/>
                  </a:lnTo>
                  <a:lnTo>
                    <a:pt x="4487" y="4527"/>
                  </a:lnTo>
                  <a:cubicBezTo>
                    <a:pt x="4466" y="4575"/>
                    <a:pt x="4419" y="4605"/>
                    <a:pt x="4366" y="4605"/>
                  </a:cubicBezTo>
                  <a:lnTo>
                    <a:pt x="4334" y="4605"/>
                  </a:lnTo>
                  <a:lnTo>
                    <a:pt x="4449" y="4539"/>
                  </a:lnTo>
                  <a:lnTo>
                    <a:pt x="4421" y="4589"/>
                  </a:lnTo>
                  <a:lnTo>
                    <a:pt x="4393" y="4643"/>
                  </a:lnTo>
                  <a:lnTo>
                    <a:pt x="4361" y="4699"/>
                  </a:lnTo>
                  <a:cubicBezTo>
                    <a:pt x="4352" y="4715"/>
                    <a:pt x="4340" y="4728"/>
                    <a:pt x="4326" y="4739"/>
                  </a:cubicBezTo>
                  <a:lnTo>
                    <a:pt x="4288" y="4767"/>
                  </a:lnTo>
                  <a:lnTo>
                    <a:pt x="4264" y="4783"/>
                  </a:lnTo>
                  <a:lnTo>
                    <a:pt x="4284" y="4767"/>
                  </a:lnTo>
                  <a:lnTo>
                    <a:pt x="4252" y="4799"/>
                  </a:lnTo>
                  <a:lnTo>
                    <a:pt x="4268" y="4779"/>
                  </a:lnTo>
                  <a:lnTo>
                    <a:pt x="4236" y="4827"/>
                  </a:lnTo>
                  <a:lnTo>
                    <a:pt x="4255" y="4785"/>
                  </a:lnTo>
                  <a:lnTo>
                    <a:pt x="4231" y="4881"/>
                  </a:lnTo>
                  <a:cubicBezTo>
                    <a:pt x="4229" y="4889"/>
                    <a:pt x="4226" y="4896"/>
                    <a:pt x="4223" y="4903"/>
                  </a:cubicBezTo>
                  <a:lnTo>
                    <a:pt x="4185" y="4987"/>
                  </a:lnTo>
                  <a:lnTo>
                    <a:pt x="4153" y="5043"/>
                  </a:lnTo>
                  <a:lnTo>
                    <a:pt x="4165" y="5015"/>
                  </a:lnTo>
                  <a:lnTo>
                    <a:pt x="4135" y="5111"/>
                  </a:lnTo>
                  <a:lnTo>
                    <a:pt x="4105" y="5178"/>
                  </a:lnTo>
                  <a:lnTo>
                    <a:pt x="4073" y="5258"/>
                  </a:lnTo>
                  <a:cubicBezTo>
                    <a:pt x="4059" y="5295"/>
                    <a:pt x="4029" y="5322"/>
                    <a:pt x="3992" y="5335"/>
                  </a:cubicBezTo>
                  <a:lnTo>
                    <a:pt x="3968" y="5343"/>
                  </a:lnTo>
                  <a:lnTo>
                    <a:pt x="4030" y="5300"/>
                  </a:lnTo>
                  <a:lnTo>
                    <a:pt x="3998" y="5340"/>
                  </a:lnTo>
                  <a:lnTo>
                    <a:pt x="4015" y="5311"/>
                  </a:lnTo>
                  <a:lnTo>
                    <a:pt x="3983" y="5383"/>
                  </a:lnTo>
                  <a:cubicBezTo>
                    <a:pt x="3980" y="5390"/>
                    <a:pt x="3976" y="5396"/>
                    <a:pt x="3972" y="5403"/>
                  </a:cubicBezTo>
                  <a:lnTo>
                    <a:pt x="3949" y="5437"/>
                  </a:lnTo>
                  <a:lnTo>
                    <a:pt x="3925" y="5485"/>
                  </a:lnTo>
                  <a:lnTo>
                    <a:pt x="3893" y="5549"/>
                  </a:lnTo>
                  <a:cubicBezTo>
                    <a:pt x="3866" y="5601"/>
                    <a:pt x="3809" y="5629"/>
                    <a:pt x="3752" y="5620"/>
                  </a:cubicBezTo>
                  <a:cubicBezTo>
                    <a:pt x="3695" y="5610"/>
                    <a:pt x="3650" y="5563"/>
                    <a:pt x="3643" y="5505"/>
                  </a:cubicBezTo>
                  <a:lnTo>
                    <a:pt x="3611" y="5241"/>
                  </a:lnTo>
                  <a:lnTo>
                    <a:pt x="3617" y="5267"/>
                  </a:lnTo>
                  <a:lnTo>
                    <a:pt x="3593" y="5195"/>
                  </a:lnTo>
                  <a:lnTo>
                    <a:pt x="3798" y="5259"/>
                  </a:lnTo>
                  <a:lnTo>
                    <a:pt x="3766" y="5283"/>
                  </a:lnTo>
                  <a:cubicBezTo>
                    <a:pt x="3759" y="5288"/>
                    <a:pt x="3753" y="5292"/>
                    <a:pt x="3746" y="5296"/>
                  </a:cubicBezTo>
                  <a:lnTo>
                    <a:pt x="3714" y="5312"/>
                  </a:lnTo>
                  <a:lnTo>
                    <a:pt x="3773" y="5253"/>
                  </a:lnTo>
                  <a:lnTo>
                    <a:pt x="3749" y="5301"/>
                  </a:lnTo>
                  <a:cubicBezTo>
                    <a:pt x="3731" y="5336"/>
                    <a:pt x="3699" y="5361"/>
                    <a:pt x="3661" y="5370"/>
                  </a:cubicBezTo>
                  <a:cubicBezTo>
                    <a:pt x="3623" y="5379"/>
                    <a:pt x="3583" y="5371"/>
                    <a:pt x="3551" y="5347"/>
                  </a:cubicBezTo>
                  <a:lnTo>
                    <a:pt x="3519" y="5323"/>
                  </a:lnTo>
                  <a:lnTo>
                    <a:pt x="3692" y="5311"/>
                  </a:lnTo>
                  <a:lnTo>
                    <a:pt x="3660" y="5343"/>
                  </a:lnTo>
                  <a:lnTo>
                    <a:pt x="3685" y="5309"/>
                  </a:lnTo>
                  <a:lnTo>
                    <a:pt x="3657" y="5363"/>
                  </a:lnTo>
                  <a:lnTo>
                    <a:pt x="3620" y="5427"/>
                  </a:lnTo>
                  <a:lnTo>
                    <a:pt x="3588" y="5475"/>
                  </a:lnTo>
                  <a:cubicBezTo>
                    <a:pt x="3579" y="5489"/>
                    <a:pt x="3566" y="5502"/>
                    <a:pt x="3552" y="5511"/>
                  </a:cubicBezTo>
                  <a:lnTo>
                    <a:pt x="3528" y="5527"/>
                  </a:lnTo>
                  <a:lnTo>
                    <a:pt x="3580" y="5459"/>
                  </a:lnTo>
                  <a:lnTo>
                    <a:pt x="3550" y="5547"/>
                  </a:lnTo>
                  <a:lnTo>
                    <a:pt x="3518" y="5667"/>
                  </a:lnTo>
                  <a:cubicBezTo>
                    <a:pt x="3515" y="5678"/>
                    <a:pt x="3511" y="5689"/>
                    <a:pt x="3505" y="5699"/>
                  </a:cubicBezTo>
                  <a:lnTo>
                    <a:pt x="3480" y="5741"/>
                  </a:lnTo>
                  <a:lnTo>
                    <a:pt x="3449" y="5811"/>
                  </a:lnTo>
                  <a:lnTo>
                    <a:pt x="3417" y="5867"/>
                  </a:lnTo>
                  <a:cubicBezTo>
                    <a:pt x="3411" y="5877"/>
                    <a:pt x="3404" y="5887"/>
                    <a:pt x="3396" y="5895"/>
                  </a:cubicBezTo>
                  <a:lnTo>
                    <a:pt x="3364" y="5927"/>
                  </a:lnTo>
                  <a:cubicBezTo>
                    <a:pt x="3328" y="5962"/>
                    <a:pt x="3276" y="5975"/>
                    <a:pt x="3229" y="5959"/>
                  </a:cubicBezTo>
                  <a:lnTo>
                    <a:pt x="3205" y="5951"/>
                  </a:lnTo>
                  <a:lnTo>
                    <a:pt x="3367" y="5879"/>
                  </a:lnTo>
                  <a:lnTo>
                    <a:pt x="3340" y="5939"/>
                  </a:lnTo>
                  <a:lnTo>
                    <a:pt x="3311" y="6023"/>
                  </a:lnTo>
                  <a:lnTo>
                    <a:pt x="3284" y="6139"/>
                  </a:lnTo>
                  <a:lnTo>
                    <a:pt x="3247" y="6247"/>
                  </a:lnTo>
                  <a:lnTo>
                    <a:pt x="3215" y="6319"/>
                  </a:lnTo>
                  <a:cubicBezTo>
                    <a:pt x="3211" y="6328"/>
                    <a:pt x="3206" y="6337"/>
                    <a:pt x="3200" y="6345"/>
                  </a:cubicBezTo>
                  <a:lnTo>
                    <a:pt x="3176" y="6377"/>
                  </a:lnTo>
                  <a:cubicBezTo>
                    <a:pt x="3169" y="6387"/>
                    <a:pt x="3160" y="6396"/>
                    <a:pt x="3150" y="6403"/>
                  </a:cubicBezTo>
                  <a:lnTo>
                    <a:pt x="3118" y="6427"/>
                  </a:lnTo>
                  <a:lnTo>
                    <a:pt x="3086" y="6451"/>
                  </a:lnTo>
                  <a:cubicBezTo>
                    <a:pt x="3048" y="6479"/>
                    <a:pt x="2998" y="6485"/>
                    <a:pt x="2954" y="6467"/>
                  </a:cubicBezTo>
                  <a:cubicBezTo>
                    <a:pt x="2911" y="6448"/>
                    <a:pt x="2881" y="6407"/>
                    <a:pt x="2875" y="6360"/>
                  </a:cubicBezTo>
                  <a:lnTo>
                    <a:pt x="2854" y="6161"/>
                  </a:lnTo>
                  <a:lnTo>
                    <a:pt x="2822" y="6033"/>
                  </a:lnTo>
                  <a:lnTo>
                    <a:pt x="3054" y="6084"/>
                  </a:lnTo>
                  <a:lnTo>
                    <a:pt x="3022" y="6124"/>
                  </a:lnTo>
                  <a:cubicBezTo>
                    <a:pt x="3015" y="6133"/>
                    <a:pt x="3007" y="6140"/>
                    <a:pt x="2998" y="6147"/>
                  </a:cubicBezTo>
                  <a:lnTo>
                    <a:pt x="2966" y="6171"/>
                  </a:lnTo>
                  <a:lnTo>
                    <a:pt x="2980" y="6159"/>
                  </a:lnTo>
                  <a:lnTo>
                    <a:pt x="2966" y="6172"/>
                  </a:lnTo>
                  <a:lnTo>
                    <a:pt x="2934" y="6212"/>
                  </a:lnTo>
                  <a:lnTo>
                    <a:pt x="2957" y="6168"/>
                  </a:lnTo>
                  <a:lnTo>
                    <a:pt x="2924" y="6275"/>
                  </a:lnTo>
                  <a:lnTo>
                    <a:pt x="2900" y="6347"/>
                  </a:lnTo>
                  <a:cubicBezTo>
                    <a:pt x="2885" y="6390"/>
                    <a:pt x="2850" y="6423"/>
                    <a:pt x="2806" y="6434"/>
                  </a:cubicBezTo>
                  <a:lnTo>
                    <a:pt x="2774" y="6442"/>
                  </a:lnTo>
                  <a:lnTo>
                    <a:pt x="2867" y="6359"/>
                  </a:lnTo>
                  <a:lnTo>
                    <a:pt x="2832" y="6453"/>
                  </a:lnTo>
                  <a:lnTo>
                    <a:pt x="2808" y="6509"/>
                  </a:lnTo>
                  <a:cubicBezTo>
                    <a:pt x="2799" y="6531"/>
                    <a:pt x="2784" y="6549"/>
                    <a:pt x="2766" y="6563"/>
                  </a:cubicBezTo>
                  <a:lnTo>
                    <a:pt x="2734" y="6587"/>
                  </a:lnTo>
                  <a:lnTo>
                    <a:pt x="2773" y="6541"/>
                  </a:lnTo>
                  <a:lnTo>
                    <a:pt x="2741" y="6605"/>
                  </a:lnTo>
                  <a:cubicBezTo>
                    <a:pt x="2730" y="6625"/>
                    <a:pt x="2715" y="6643"/>
                    <a:pt x="2696" y="6655"/>
                  </a:cubicBezTo>
                  <a:lnTo>
                    <a:pt x="2672" y="6671"/>
                  </a:lnTo>
                  <a:cubicBezTo>
                    <a:pt x="2641" y="6692"/>
                    <a:pt x="2603" y="6699"/>
                    <a:pt x="2566" y="6690"/>
                  </a:cubicBezTo>
                  <a:lnTo>
                    <a:pt x="2534" y="6682"/>
                  </a:lnTo>
                  <a:lnTo>
                    <a:pt x="2598" y="6682"/>
                  </a:lnTo>
                  <a:lnTo>
                    <a:pt x="2566" y="6690"/>
                  </a:lnTo>
                  <a:cubicBezTo>
                    <a:pt x="2542" y="6696"/>
                    <a:pt x="2517" y="6695"/>
                    <a:pt x="2493" y="6687"/>
                  </a:cubicBezTo>
                  <a:lnTo>
                    <a:pt x="2469" y="6679"/>
                  </a:lnTo>
                  <a:lnTo>
                    <a:pt x="2604" y="6647"/>
                  </a:lnTo>
                  <a:lnTo>
                    <a:pt x="2572" y="6679"/>
                  </a:lnTo>
                  <a:lnTo>
                    <a:pt x="2540" y="6711"/>
                  </a:lnTo>
                  <a:cubicBezTo>
                    <a:pt x="2535" y="6715"/>
                    <a:pt x="2531" y="6719"/>
                    <a:pt x="2526" y="6723"/>
                  </a:cubicBezTo>
                  <a:lnTo>
                    <a:pt x="2494" y="6747"/>
                  </a:lnTo>
                  <a:cubicBezTo>
                    <a:pt x="2459" y="6773"/>
                    <a:pt x="2414" y="6780"/>
                    <a:pt x="2373" y="6767"/>
                  </a:cubicBezTo>
                  <a:lnTo>
                    <a:pt x="2349" y="6759"/>
                  </a:lnTo>
                  <a:lnTo>
                    <a:pt x="2494" y="6716"/>
                  </a:lnTo>
                  <a:lnTo>
                    <a:pt x="2462" y="6756"/>
                  </a:lnTo>
                  <a:cubicBezTo>
                    <a:pt x="2443" y="6778"/>
                    <a:pt x="2419" y="6795"/>
                    <a:pt x="2390" y="6802"/>
                  </a:cubicBezTo>
                  <a:lnTo>
                    <a:pt x="2358" y="6810"/>
                  </a:lnTo>
                  <a:lnTo>
                    <a:pt x="2432" y="6761"/>
                  </a:lnTo>
                  <a:lnTo>
                    <a:pt x="2408" y="6793"/>
                  </a:lnTo>
                  <a:cubicBezTo>
                    <a:pt x="2382" y="6827"/>
                    <a:pt x="2342" y="6847"/>
                    <a:pt x="2299" y="6845"/>
                  </a:cubicBezTo>
                  <a:cubicBezTo>
                    <a:pt x="2256" y="6844"/>
                    <a:pt x="2216" y="6822"/>
                    <a:pt x="2193" y="6787"/>
                  </a:cubicBezTo>
                  <a:lnTo>
                    <a:pt x="2161" y="6739"/>
                  </a:lnTo>
                  <a:lnTo>
                    <a:pt x="2270" y="6797"/>
                  </a:lnTo>
                  <a:lnTo>
                    <a:pt x="2238" y="6797"/>
                  </a:lnTo>
                  <a:lnTo>
                    <a:pt x="2344" y="6745"/>
                  </a:lnTo>
                  <a:lnTo>
                    <a:pt x="2320" y="6777"/>
                  </a:lnTo>
                  <a:cubicBezTo>
                    <a:pt x="2302" y="6801"/>
                    <a:pt x="2276" y="6818"/>
                    <a:pt x="2246" y="6826"/>
                  </a:cubicBezTo>
                  <a:lnTo>
                    <a:pt x="2214" y="6834"/>
                  </a:lnTo>
                  <a:lnTo>
                    <a:pt x="2242" y="6824"/>
                  </a:lnTo>
                  <a:lnTo>
                    <a:pt x="2210" y="6840"/>
                  </a:lnTo>
                  <a:cubicBezTo>
                    <a:pt x="2178" y="6855"/>
                    <a:pt x="2142" y="6858"/>
                    <a:pt x="2109" y="6847"/>
                  </a:cubicBezTo>
                  <a:lnTo>
                    <a:pt x="2085" y="6839"/>
                  </a:lnTo>
                  <a:lnTo>
                    <a:pt x="2236" y="6787"/>
                  </a:lnTo>
                  <a:lnTo>
                    <a:pt x="2204" y="6835"/>
                  </a:lnTo>
                  <a:cubicBezTo>
                    <a:pt x="2180" y="6871"/>
                    <a:pt x="2139" y="6893"/>
                    <a:pt x="2094" y="6893"/>
                  </a:cubicBezTo>
                  <a:lnTo>
                    <a:pt x="2062" y="6893"/>
                  </a:lnTo>
                  <a:lnTo>
                    <a:pt x="2156" y="6855"/>
                  </a:lnTo>
                  <a:lnTo>
                    <a:pt x="2132" y="6879"/>
                  </a:lnTo>
                  <a:cubicBezTo>
                    <a:pt x="2092" y="6919"/>
                    <a:pt x="2030" y="6929"/>
                    <a:pt x="1979" y="6904"/>
                  </a:cubicBezTo>
                  <a:lnTo>
                    <a:pt x="1947" y="6888"/>
                  </a:lnTo>
                  <a:lnTo>
                    <a:pt x="2086" y="6875"/>
                  </a:lnTo>
                  <a:lnTo>
                    <a:pt x="2054" y="6899"/>
                  </a:lnTo>
                  <a:lnTo>
                    <a:pt x="2068" y="6887"/>
                  </a:lnTo>
                  <a:lnTo>
                    <a:pt x="2036" y="6919"/>
                  </a:lnTo>
                  <a:cubicBezTo>
                    <a:pt x="2011" y="6944"/>
                    <a:pt x="1977" y="6957"/>
                    <a:pt x="1942" y="6957"/>
                  </a:cubicBezTo>
                  <a:lnTo>
                    <a:pt x="1918" y="6957"/>
                  </a:lnTo>
                  <a:lnTo>
                    <a:pt x="2039" y="6879"/>
                  </a:lnTo>
                  <a:lnTo>
                    <a:pt x="2007" y="6951"/>
                  </a:lnTo>
                  <a:cubicBezTo>
                    <a:pt x="2001" y="6966"/>
                    <a:pt x="1991" y="6979"/>
                    <a:pt x="1980" y="6991"/>
                  </a:cubicBezTo>
                  <a:lnTo>
                    <a:pt x="1948" y="7023"/>
                  </a:lnTo>
                  <a:cubicBezTo>
                    <a:pt x="1933" y="7037"/>
                    <a:pt x="1916" y="7048"/>
                    <a:pt x="1896" y="7055"/>
                  </a:cubicBezTo>
                  <a:lnTo>
                    <a:pt x="1872" y="7063"/>
                  </a:lnTo>
                  <a:lnTo>
                    <a:pt x="1934" y="7020"/>
                  </a:lnTo>
                  <a:lnTo>
                    <a:pt x="1902" y="7060"/>
                  </a:lnTo>
                  <a:cubicBezTo>
                    <a:pt x="1895" y="7069"/>
                    <a:pt x="1887" y="7076"/>
                    <a:pt x="1878" y="7083"/>
                  </a:cubicBezTo>
                  <a:lnTo>
                    <a:pt x="1846" y="7107"/>
                  </a:lnTo>
                  <a:cubicBezTo>
                    <a:pt x="1834" y="7116"/>
                    <a:pt x="1822" y="7122"/>
                    <a:pt x="1808" y="7127"/>
                  </a:cubicBezTo>
                  <a:lnTo>
                    <a:pt x="1774" y="7138"/>
                  </a:lnTo>
                  <a:lnTo>
                    <a:pt x="1742" y="7146"/>
                  </a:lnTo>
                  <a:cubicBezTo>
                    <a:pt x="1732" y="7148"/>
                    <a:pt x="1721" y="7149"/>
                    <a:pt x="1710" y="7149"/>
                  </a:cubicBezTo>
                  <a:lnTo>
                    <a:pt x="1678" y="7149"/>
                  </a:lnTo>
                  <a:lnTo>
                    <a:pt x="1772" y="7111"/>
                  </a:lnTo>
                  <a:lnTo>
                    <a:pt x="1748" y="7135"/>
                  </a:lnTo>
                  <a:cubicBezTo>
                    <a:pt x="1731" y="7152"/>
                    <a:pt x="1710" y="7164"/>
                    <a:pt x="1686" y="7170"/>
                  </a:cubicBezTo>
                  <a:lnTo>
                    <a:pt x="1654" y="7178"/>
                  </a:lnTo>
                  <a:lnTo>
                    <a:pt x="1702" y="7155"/>
                  </a:lnTo>
                  <a:lnTo>
                    <a:pt x="1670" y="7179"/>
                  </a:lnTo>
                  <a:lnTo>
                    <a:pt x="1696" y="7153"/>
                  </a:lnTo>
                  <a:lnTo>
                    <a:pt x="1672" y="7185"/>
                  </a:lnTo>
                  <a:lnTo>
                    <a:pt x="1687" y="7159"/>
                  </a:lnTo>
                  <a:lnTo>
                    <a:pt x="1655" y="7231"/>
                  </a:lnTo>
                  <a:cubicBezTo>
                    <a:pt x="1640" y="7264"/>
                    <a:pt x="1613" y="7290"/>
                    <a:pt x="1579" y="7302"/>
                  </a:cubicBezTo>
                  <a:cubicBezTo>
                    <a:pt x="1545" y="7314"/>
                    <a:pt x="1508" y="7312"/>
                    <a:pt x="1475" y="7296"/>
                  </a:cubicBezTo>
                  <a:lnTo>
                    <a:pt x="1443" y="7280"/>
                  </a:lnTo>
                  <a:lnTo>
                    <a:pt x="1534" y="7290"/>
                  </a:lnTo>
                  <a:lnTo>
                    <a:pt x="1502" y="7298"/>
                  </a:lnTo>
                  <a:cubicBezTo>
                    <a:pt x="1451" y="7310"/>
                    <a:pt x="1397" y="7291"/>
                    <a:pt x="1365" y="7249"/>
                  </a:cubicBezTo>
                  <a:lnTo>
                    <a:pt x="1341" y="7217"/>
                  </a:lnTo>
                  <a:lnTo>
                    <a:pt x="1387" y="7256"/>
                  </a:lnTo>
                  <a:lnTo>
                    <a:pt x="1355" y="7240"/>
                  </a:lnTo>
                  <a:lnTo>
                    <a:pt x="1494" y="7227"/>
                  </a:lnTo>
                  <a:lnTo>
                    <a:pt x="1462" y="7251"/>
                  </a:lnTo>
                  <a:lnTo>
                    <a:pt x="1496" y="7213"/>
                  </a:lnTo>
                  <a:lnTo>
                    <a:pt x="1472" y="7253"/>
                  </a:lnTo>
                  <a:cubicBezTo>
                    <a:pt x="1442" y="7303"/>
                    <a:pt x="1383" y="7328"/>
                    <a:pt x="1326" y="7314"/>
                  </a:cubicBezTo>
                  <a:lnTo>
                    <a:pt x="1294" y="7306"/>
                  </a:lnTo>
                  <a:lnTo>
                    <a:pt x="1420" y="7271"/>
                  </a:lnTo>
                  <a:lnTo>
                    <a:pt x="1388" y="7303"/>
                  </a:lnTo>
                  <a:lnTo>
                    <a:pt x="1413" y="7269"/>
                  </a:lnTo>
                  <a:lnTo>
                    <a:pt x="1385" y="7323"/>
                  </a:lnTo>
                  <a:lnTo>
                    <a:pt x="1353" y="7379"/>
                  </a:lnTo>
                  <a:lnTo>
                    <a:pt x="1321" y="7435"/>
                  </a:lnTo>
                  <a:cubicBezTo>
                    <a:pt x="1315" y="7445"/>
                    <a:pt x="1308" y="7455"/>
                    <a:pt x="1300" y="7463"/>
                  </a:cubicBezTo>
                  <a:lnTo>
                    <a:pt x="1276" y="7487"/>
                  </a:lnTo>
                  <a:cubicBezTo>
                    <a:pt x="1251" y="7512"/>
                    <a:pt x="1217" y="7525"/>
                    <a:pt x="1182" y="7525"/>
                  </a:cubicBezTo>
                  <a:lnTo>
                    <a:pt x="1150" y="7525"/>
                  </a:lnTo>
                  <a:lnTo>
                    <a:pt x="1244" y="7487"/>
                  </a:lnTo>
                  <a:lnTo>
                    <a:pt x="1212" y="7519"/>
                  </a:lnTo>
                  <a:lnTo>
                    <a:pt x="1188" y="7543"/>
                  </a:lnTo>
                  <a:cubicBezTo>
                    <a:pt x="1183" y="7547"/>
                    <a:pt x="1179" y="7551"/>
                    <a:pt x="1174" y="7555"/>
                  </a:cubicBezTo>
                  <a:lnTo>
                    <a:pt x="1142" y="7579"/>
                  </a:lnTo>
                  <a:cubicBezTo>
                    <a:pt x="1128" y="7590"/>
                    <a:pt x="1112" y="7597"/>
                    <a:pt x="1094" y="7602"/>
                  </a:cubicBezTo>
                  <a:lnTo>
                    <a:pt x="1062" y="7610"/>
                  </a:lnTo>
                  <a:lnTo>
                    <a:pt x="1030" y="7618"/>
                  </a:lnTo>
                  <a:lnTo>
                    <a:pt x="1072" y="7599"/>
                  </a:lnTo>
                  <a:lnTo>
                    <a:pt x="1048" y="7615"/>
                  </a:lnTo>
                  <a:cubicBezTo>
                    <a:pt x="1035" y="7624"/>
                    <a:pt x="1021" y="7630"/>
                    <a:pt x="1006" y="7634"/>
                  </a:cubicBezTo>
                  <a:lnTo>
                    <a:pt x="974" y="7642"/>
                  </a:lnTo>
                  <a:lnTo>
                    <a:pt x="1002" y="7632"/>
                  </a:lnTo>
                  <a:lnTo>
                    <a:pt x="970" y="7648"/>
                  </a:lnTo>
                  <a:cubicBezTo>
                    <a:pt x="927" y="7669"/>
                    <a:pt x="877" y="7666"/>
                    <a:pt x="837" y="7639"/>
                  </a:cubicBezTo>
                  <a:lnTo>
                    <a:pt x="813" y="7623"/>
                  </a:lnTo>
                  <a:cubicBezTo>
                    <a:pt x="802" y="7616"/>
                    <a:pt x="792" y="7607"/>
                    <a:pt x="783" y="7596"/>
                  </a:cubicBezTo>
                  <a:lnTo>
                    <a:pt x="751" y="7556"/>
                  </a:lnTo>
                  <a:lnTo>
                    <a:pt x="958" y="7556"/>
                  </a:lnTo>
                  <a:lnTo>
                    <a:pt x="916" y="7607"/>
                  </a:lnTo>
                  <a:lnTo>
                    <a:pt x="892" y="7631"/>
                  </a:lnTo>
                  <a:cubicBezTo>
                    <a:pt x="859" y="7664"/>
                    <a:pt x="811" y="7677"/>
                    <a:pt x="766" y="7666"/>
                  </a:cubicBezTo>
                  <a:lnTo>
                    <a:pt x="734" y="7658"/>
                  </a:lnTo>
                  <a:cubicBezTo>
                    <a:pt x="706" y="7651"/>
                    <a:pt x="681" y="7634"/>
                    <a:pt x="663" y="7612"/>
                  </a:cubicBezTo>
                  <a:lnTo>
                    <a:pt x="631" y="7572"/>
                  </a:lnTo>
                  <a:cubicBezTo>
                    <a:pt x="623" y="7561"/>
                    <a:pt x="616" y="7549"/>
                    <a:pt x="611" y="7536"/>
                  </a:cubicBezTo>
                  <a:lnTo>
                    <a:pt x="587" y="7472"/>
                  </a:lnTo>
                  <a:lnTo>
                    <a:pt x="814" y="7508"/>
                  </a:lnTo>
                  <a:lnTo>
                    <a:pt x="782" y="7548"/>
                  </a:lnTo>
                  <a:lnTo>
                    <a:pt x="750" y="7588"/>
                  </a:lnTo>
                  <a:cubicBezTo>
                    <a:pt x="715" y="7631"/>
                    <a:pt x="657" y="7648"/>
                    <a:pt x="605" y="7631"/>
                  </a:cubicBezTo>
                  <a:lnTo>
                    <a:pt x="581" y="7623"/>
                  </a:lnTo>
                  <a:lnTo>
                    <a:pt x="622" y="7629"/>
                  </a:lnTo>
                  <a:lnTo>
                    <a:pt x="590" y="7629"/>
                  </a:lnTo>
                  <a:lnTo>
                    <a:pt x="684" y="7591"/>
                  </a:lnTo>
                  <a:lnTo>
                    <a:pt x="652" y="7623"/>
                  </a:lnTo>
                  <a:lnTo>
                    <a:pt x="684" y="7571"/>
                  </a:lnTo>
                  <a:lnTo>
                    <a:pt x="652" y="7667"/>
                  </a:lnTo>
                  <a:cubicBezTo>
                    <a:pt x="645" y="7687"/>
                    <a:pt x="634" y="7704"/>
                    <a:pt x="620" y="7719"/>
                  </a:cubicBezTo>
                  <a:lnTo>
                    <a:pt x="596" y="7743"/>
                  </a:lnTo>
                  <a:cubicBezTo>
                    <a:pt x="571" y="7768"/>
                    <a:pt x="537" y="7781"/>
                    <a:pt x="502" y="7781"/>
                  </a:cubicBezTo>
                  <a:lnTo>
                    <a:pt x="470" y="7781"/>
                  </a:lnTo>
                  <a:lnTo>
                    <a:pt x="502" y="7778"/>
                  </a:lnTo>
                  <a:lnTo>
                    <a:pt x="470" y="7786"/>
                  </a:lnTo>
                  <a:cubicBezTo>
                    <a:pt x="460" y="7788"/>
                    <a:pt x="449" y="7789"/>
                    <a:pt x="438" y="7789"/>
                  </a:cubicBezTo>
                  <a:lnTo>
                    <a:pt x="414" y="7789"/>
                  </a:lnTo>
                  <a:lnTo>
                    <a:pt x="382" y="7789"/>
                  </a:lnTo>
                  <a:cubicBezTo>
                    <a:pt x="372" y="7789"/>
                    <a:pt x="361" y="7788"/>
                    <a:pt x="350" y="7786"/>
                  </a:cubicBezTo>
                  <a:lnTo>
                    <a:pt x="318" y="7778"/>
                  </a:lnTo>
                  <a:lnTo>
                    <a:pt x="424" y="7759"/>
                  </a:lnTo>
                  <a:lnTo>
                    <a:pt x="386" y="7784"/>
                  </a:lnTo>
                  <a:lnTo>
                    <a:pt x="354" y="7800"/>
                  </a:lnTo>
                  <a:lnTo>
                    <a:pt x="388" y="7775"/>
                  </a:lnTo>
                  <a:lnTo>
                    <a:pt x="356" y="7807"/>
                  </a:lnTo>
                  <a:cubicBezTo>
                    <a:pt x="331" y="7832"/>
                    <a:pt x="297" y="7845"/>
                    <a:pt x="262" y="7845"/>
                  </a:cubicBezTo>
                  <a:lnTo>
                    <a:pt x="238" y="7845"/>
                  </a:lnTo>
                  <a:cubicBezTo>
                    <a:pt x="210" y="7845"/>
                    <a:pt x="182" y="7836"/>
                    <a:pt x="159" y="7819"/>
                  </a:cubicBezTo>
                  <a:lnTo>
                    <a:pt x="127" y="7795"/>
                  </a:lnTo>
                  <a:lnTo>
                    <a:pt x="266" y="7808"/>
                  </a:lnTo>
                  <a:lnTo>
                    <a:pt x="234" y="7824"/>
                  </a:lnTo>
                  <a:lnTo>
                    <a:pt x="293" y="7765"/>
                  </a:lnTo>
                  <a:lnTo>
                    <a:pt x="269" y="7813"/>
                  </a:lnTo>
                  <a:cubicBezTo>
                    <a:pt x="236" y="7878"/>
                    <a:pt x="157" y="7904"/>
                    <a:pt x="91" y="7872"/>
                  </a:cubicBezTo>
                  <a:cubicBezTo>
                    <a:pt x="26" y="7839"/>
                    <a:pt x="0" y="7760"/>
                    <a:pt x="32" y="7694"/>
                  </a:cubicBezTo>
                  <a:close/>
                </a:path>
              </a:pathLst>
            </a:custGeom>
            <a:solidFill>
              <a:srgbClr val="C00000"/>
            </a:solidFill>
            <a:ln w="1" cap="flat">
              <a:solidFill>
                <a:srgbClr val="C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4"/>
            <p:cNvSpPr>
              <a:spLocks/>
            </p:cNvSpPr>
            <p:nvPr/>
          </p:nvSpPr>
          <p:spPr bwMode="auto">
            <a:xfrm>
              <a:off x="4181414" y="4318001"/>
              <a:ext cx="1022350" cy="536575"/>
            </a:xfrm>
            <a:custGeom>
              <a:avLst/>
              <a:gdLst>
                <a:gd name="T0" fmla="*/ 72518 w 6189"/>
                <a:gd name="T1" fmla="*/ 45666 h 3243"/>
                <a:gd name="T2" fmla="*/ 111998 w 6189"/>
                <a:gd name="T3" fmla="*/ 107547 h 3243"/>
                <a:gd name="T4" fmla="*/ 150321 w 6189"/>
                <a:gd name="T5" fmla="*/ 184318 h 3243"/>
                <a:gd name="T6" fmla="*/ 146852 w 6189"/>
                <a:gd name="T7" fmla="*/ 203346 h 3243"/>
                <a:gd name="T8" fmla="*/ 198226 w 6189"/>
                <a:gd name="T9" fmla="*/ 206986 h 3243"/>
                <a:gd name="T10" fmla="*/ 232585 w 6189"/>
                <a:gd name="T11" fmla="*/ 250666 h 3243"/>
                <a:gd name="T12" fmla="*/ 262484 w 6189"/>
                <a:gd name="T13" fmla="*/ 238423 h 3243"/>
                <a:gd name="T14" fmla="*/ 308241 w 6189"/>
                <a:gd name="T15" fmla="*/ 250501 h 3243"/>
                <a:gd name="T16" fmla="*/ 352842 w 6189"/>
                <a:gd name="T17" fmla="*/ 278794 h 3243"/>
                <a:gd name="T18" fmla="*/ 375638 w 6189"/>
                <a:gd name="T19" fmla="*/ 267708 h 3243"/>
                <a:gd name="T20" fmla="*/ 414953 w 6189"/>
                <a:gd name="T21" fmla="*/ 277470 h 3243"/>
                <a:gd name="T22" fmla="*/ 447660 w 6189"/>
                <a:gd name="T23" fmla="*/ 294181 h 3243"/>
                <a:gd name="T24" fmla="*/ 453442 w 6189"/>
                <a:gd name="T25" fmla="*/ 331905 h 3243"/>
                <a:gd name="T26" fmla="*/ 519021 w 6189"/>
                <a:gd name="T27" fmla="*/ 341171 h 3243"/>
                <a:gd name="T28" fmla="*/ 549912 w 6189"/>
                <a:gd name="T29" fmla="*/ 352422 h 3243"/>
                <a:gd name="T30" fmla="*/ 574525 w 6189"/>
                <a:gd name="T31" fmla="*/ 370953 h 3243"/>
                <a:gd name="T32" fmla="*/ 580306 w 6189"/>
                <a:gd name="T33" fmla="*/ 388822 h 3243"/>
                <a:gd name="T34" fmla="*/ 645886 w 6189"/>
                <a:gd name="T35" fmla="*/ 429856 h 3243"/>
                <a:gd name="T36" fmla="*/ 677602 w 6189"/>
                <a:gd name="T37" fmla="*/ 450372 h 3243"/>
                <a:gd name="T38" fmla="*/ 711631 w 6189"/>
                <a:gd name="T39" fmla="*/ 468738 h 3243"/>
                <a:gd name="T40" fmla="*/ 720221 w 6189"/>
                <a:gd name="T41" fmla="*/ 451861 h 3243"/>
                <a:gd name="T42" fmla="*/ 737565 w 6189"/>
                <a:gd name="T43" fmla="*/ 476018 h 3243"/>
                <a:gd name="T44" fmla="*/ 793564 w 6189"/>
                <a:gd name="T45" fmla="*/ 472709 h 3243"/>
                <a:gd name="T46" fmla="*/ 818012 w 6189"/>
                <a:gd name="T47" fmla="*/ 472378 h 3243"/>
                <a:gd name="T48" fmla="*/ 834035 w 6189"/>
                <a:gd name="T49" fmla="*/ 493391 h 3243"/>
                <a:gd name="T50" fmla="*/ 888382 w 6189"/>
                <a:gd name="T51" fmla="*/ 476845 h 3243"/>
                <a:gd name="T52" fmla="*/ 889704 w 6189"/>
                <a:gd name="T53" fmla="*/ 476680 h 3243"/>
                <a:gd name="T54" fmla="*/ 951815 w 6189"/>
                <a:gd name="T55" fmla="*/ 480816 h 3243"/>
                <a:gd name="T56" fmla="*/ 989478 w 6189"/>
                <a:gd name="T57" fmla="*/ 487434 h 3243"/>
                <a:gd name="T58" fmla="*/ 993112 w 6189"/>
                <a:gd name="T59" fmla="*/ 517217 h 3243"/>
                <a:gd name="T60" fmla="*/ 939095 w 6189"/>
                <a:gd name="T61" fmla="*/ 519864 h 3243"/>
                <a:gd name="T62" fmla="*/ 910022 w 6189"/>
                <a:gd name="T63" fmla="*/ 501333 h 3243"/>
                <a:gd name="T64" fmla="*/ 909692 w 6189"/>
                <a:gd name="T65" fmla="*/ 508447 h 3243"/>
                <a:gd name="T66" fmla="*/ 851876 w 6189"/>
                <a:gd name="T67" fmla="*/ 525159 h 3243"/>
                <a:gd name="T68" fmla="*/ 827263 w 6189"/>
                <a:gd name="T69" fmla="*/ 525986 h 3243"/>
                <a:gd name="T70" fmla="*/ 813717 w 6189"/>
                <a:gd name="T71" fmla="*/ 488593 h 3243"/>
                <a:gd name="T72" fmla="*/ 748468 w 6189"/>
                <a:gd name="T73" fmla="*/ 517051 h 3243"/>
                <a:gd name="T74" fmla="*/ 734757 w 6189"/>
                <a:gd name="T75" fmla="*/ 500836 h 3243"/>
                <a:gd name="T76" fmla="*/ 695938 w 6189"/>
                <a:gd name="T77" fmla="*/ 496038 h 3243"/>
                <a:gd name="T78" fmla="*/ 686522 w 6189"/>
                <a:gd name="T79" fmla="*/ 494715 h 3243"/>
                <a:gd name="T80" fmla="*/ 636966 w 6189"/>
                <a:gd name="T81" fmla="*/ 477838 h 3243"/>
                <a:gd name="T82" fmla="*/ 602276 w 6189"/>
                <a:gd name="T83" fmla="*/ 457818 h 3243"/>
                <a:gd name="T84" fmla="*/ 550903 w 6189"/>
                <a:gd name="T85" fmla="*/ 390973 h 3243"/>
                <a:gd name="T86" fmla="*/ 526455 w 6189"/>
                <a:gd name="T87" fmla="*/ 385348 h 3243"/>
                <a:gd name="T88" fmla="*/ 493087 w 6189"/>
                <a:gd name="T89" fmla="*/ 364335 h 3243"/>
                <a:gd name="T90" fmla="*/ 494243 w 6189"/>
                <a:gd name="T91" fmla="*/ 361522 h 3243"/>
                <a:gd name="T92" fmla="*/ 446669 w 6189"/>
                <a:gd name="T93" fmla="*/ 360033 h 3243"/>
                <a:gd name="T94" fmla="*/ 410823 w 6189"/>
                <a:gd name="T95" fmla="*/ 321151 h 3243"/>
                <a:gd name="T96" fmla="*/ 371178 w 6189"/>
                <a:gd name="T97" fmla="*/ 311885 h 3243"/>
                <a:gd name="T98" fmla="*/ 369031 w 6189"/>
                <a:gd name="T99" fmla="*/ 312878 h 3243"/>
                <a:gd name="T100" fmla="*/ 331368 w 6189"/>
                <a:gd name="T101" fmla="*/ 285412 h 3243"/>
                <a:gd name="T102" fmla="*/ 265953 w 6189"/>
                <a:gd name="T103" fmla="*/ 261587 h 3243"/>
                <a:gd name="T104" fmla="*/ 262319 w 6189"/>
                <a:gd name="T105" fmla="*/ 293520 h 3243"/>
                <a:gd name="T106" fmla="*/ 208302 w 6189"/>
                <a:gd name="T107" fmla="*/ 267047 h 3243"/>
                <a:gd name="T108" fmla="*/ 173943 w 6189"/>
                <a:gd name="T109" fmla="*/ 239250 h 3243"/>
                <a:gd name="T110" fmla="*/ 139254 w 6189"/>
                <a:gd name="T111" fmla="*/ 220553 h 3243"/>
                <a:gd name="T112" fmla="*/ 107538 w 6189"/>
                <a:gd name="T113" fmla="*/ 188124 h 3243"/>
                <a:gd name="T114" fmla="*/ 56825 w 6189"/>
                <a:gd name="T115" fmla="*/ 97454 h 3243"/>
                <a:gd name="T116" fmla="*/ 20979 w 6189"/>
                <a:gd name="T117" fmla="*/ 55428 h 324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6189" h="3243">
                  <a:moveTo>
                    <a:pt x="51" y="66"/>
                  </a:moveTo>
                  <a:lnTo>
                    <a:pt x="75" y="42"/>
                  </a:lnTo>
                  <a:cubicBezTo>
                    <a:pt x="103" y="14"/>
                    <a:pt x="142" y="0"/>
                    <a:pt x="181" y="4"/>
                  </a:cubicBezTo>
                  <a:cubicBezTo>
                    <a:pt x="221" y="8"/>
                    <a:pt x="256" y="29"/>
                    <a:pt x="278" y="62"/>
                  </a:cubicBezTo>
                  <a:lnTo>
                    <a:pt x="310" y="110"/>
                  </a:lnTo>
                  <a:cubicBezTo>
                    <a:pt x="314" y="116"/>
                    <a:pt x="318" y="123"/>
                    <a:pt x="321" y="130"/>
                  </a:cubicBezTo>
                  <a:lnTo>
                    <a:pt x="353" y="202"/>
                  </a:lnTo>
                  <a:lnTo>
                    <a:pt x="338" y="176"/>
                  </a:lnTo>
                  <a:lnTo>
                    <a:pt x="362" y="208"/>
                  </a:lnTo>
                  <a:lnTo>
                    <a:pt x="336" y="182"/>
                  </a:lnTo>
                  <a:lnTo>
                    <a:pt x="368" y="206"/>
                  </a:lnTo>
                  <a:lnTo>
                    <a:pt x="400" y="230"/>
                  </a:lnTo>
                  <a:cubicBezTo>
                    <a:pt x="416" y="242"/>
                    <a:pt x="429" y="258"/>
                    <a:pt x="439" y="276"/>
                  </a:cubicBezTo>
                  <a:lnTo>
                    <a:pt x="463" y="324"/>
                  </a:lnTo>
                  <a:lnTo>
                    <a:pt x="404" y="265"/>
                  </a:lnTo>
                  <a:lnTo>
                    <a:pt x="436" y="281"/>
                  </a:lnTo>
                  <a:cubicBezTo>
                    <a:pt x="443" y="285"/>
                    <a:pt x="449" y="289"/>
                    <a:pt x="456" y="294"/>
                  </a:cubicBezTo>
                  <a:lnTo>
                    <a:pt x="488" y="318"/>
                  </a:lnTo>
                  <a:cubicBezTo>
                    <a:pt x="501" y="328"/>
                    <a:pt x="513" y="341"/>
                    <a:pt x="522" y="356"/>
                  </a:cubicBezTo>
                  <a:lnTo>
                    <a:pt x="546" y="396"/>
                  </a:lnTo>
                  <a:lnTo>
                    <a:pt x="585" y="482"/>
                  </a:lnTo>
                  <a:lnTo>
                    <a:pt x="611" y="526"/>
                  </a:lnTo>
                  <a:lnTo>
                    <a:pt x="639" y="580"/>
                  </a:lnTo>
                  <a:lnTo>
                    <a:pt x="667" y="630"/>
                  </a:lnTo>
                  <a:lnTo>
                    <a:pt x="694" y="670"/>
                  </a:lnTo>
                  <a:lnTo>
                    <a:pt x="678" y="650"/>
                  </a:lnTo>
                  <a:lnTo>
                    <a:pt x="710" y="682"/>
                  </a:lnTo>
                  <a:cubicBezTo>
                    <a:pt x="727" y="699"/>
                    <a:pt x="739" y="720"/>
                    <a:pt x="745" y="743"/>
                  </a:cubicBezTo>
                  <a:lnTo>
                    <a:pt x="769" y="839"/>
                  </a:lnTo>
                  <a:lnTo>
                    <a:pt x="750" y="798"/>
                  </a:lnTo>
                  <a:lnTo>
                    <a:pt x="782" y="846"/>
                  </a:lnTo>
                  <a:lnTo>
                    <a:pt x="814" y="894"/>
                  </a:lnTo>
                  <a:lnTo>
                    <a:pt x="847" y="956"/>
                  </a:lnTo>
                  <a:lnTo>
                    <a:pt x="870" y="990"/>
                  </a:lnTo>
                  <a:cubicBezTo>
                    <a:pt x="877" y="1000"/>
                    <a:pt x="882" y="1011"/>
                    <a:pt x="886" y="1022"/>
                  </a:cubicBezTo>
                  <a:lnTo>
                    <a:pt x="918" y="1118"/>
                  </a:lnTo>
                  <a:lnTo>
                    <a:pt x="911" y="1100"/>
                  </a:lnTo>
                  <a:lnTo>
                    <a:pt x="935" y="1148"/>
                  </a:lnTo>
                  <a:lnTo>
                    <a:pt x="910" y="1114"/>
                  </a:lnTo>
                  <a:lnTo>
                    <a:pt x="942" y="1146"/>
                  </a:lnTo>
                  <a:lnTo>
                    <a:pt x="739" y="1166"/>
                  </a:lnTo>
                  <a:lnTo>
                    <a:pt x="771" y="1118"/>
                  </a:lnTo>
                  <a:cubicBezTo>
                    <a:pt x="811" y="1058"/>
                    <a:pt x="893" y="1041"/>
                    <a:pt x="954" y="1082"/>
                  </a:cubicBezTo>
                  <a:lnTo>
                    <a:pt x="978" y="1098"/>
                  </a:lnTo>
                  <a:cubicBezTo>
                    <a:pt x="985" y="1102"/>
                    <a:pt x="992" y="1108"/>
                    <a:pt x="998" y="1114"/>
                  </a:cubicBezTo>
                  <a:lnTo>
                    <a:pt x="1030" y="1146"/>
                  </a:lnTo>
                  <a:lnTo>
                    <a:pt x="877" y="1121"/>
                  </a:lnTo>
                  <a:lnTo>
                    <a:pt x="909" y="1105"/>
                  </a:lnTo>
                  <a:cubicBezTo>
                    <a:pt x="945" y="1088"/>
                    <a:pt x="986" y="1087"/>
                    <a:pt x="1022" y="1103"/>
                  </a:cubicBezTo>
                  <a:cubicBezTo>
                    <a:pt x="1058" y="1119"/>
                    <a:pt x="1085" y="1151"/>
                    <a:pt x="1096" y="1189"/>
                  </a:cubicBezTo>
                  <a:lnTo>
                    <a:pt x="1120" y="1277"/>
                  </a:lnTo>
                  <a:lnTo>
                    <a:pt x="889" y="1229"/>
                  </a:lnTo>
                  <a:lnTo>
                    <a:pt x="921" y="1189"/>
                  </a:lnTo>
                  <a:cubicBezTo>
                    <a:pt x="960" y="1140"/>
                    <a:pt x="1028" y="1126"/>
                    <a:pt x="1084" y="1153"/>
                  </a:cubicBezTo>
                  <a:lnTo>
                    <a:pt x="1116" y="1169"/>
                  </a:lnTo>
                  <a:lnTo>
                    <a:pt x="1148" y="1185"/>
                  </a:lnTo>
                  <a:cubicBezTo>
                    <a:pt x="1160" y="1192"/>
                    <a:pt x="1172" y="1200"/>
                    <a:pt x="1182" y="1210"/>
                  </a:cubicBezTo>
                  <a:lnTo>
                    <a:pt x="1206" y="1234"/>
                  </a:lnTo>
                  <a:lnTo>
                    <a:pt x="1172" y="1209"/>
                  </a:lnTo>
                  <a:lnTo>
                    <a:pt x="1204" y="1225"/>
                  </a:lnTo>
                  <a:lnTo>
                    <a:pt x="1144" y="1211"/>
                  </a:lnTo>
                  <a:lnTo>
                    <a:pt x="1176" y="1211"/>
                  </a:lnTo>
                  <a:cubicBezTo>
                    <a:pt x="1223" y="1211"/>
                    <a:pt x="1266" y="1236"/>
                    <a:pt x="1290" y="1276"/>
                  </a:cubicBezTo>
                  <a:lnTo>
                    <a:pt x="1314" y="1316"/>
                  </a:lnTo>
                  <a:lnTo>
                    <a:pt x="1200" y="1251"/>
                  </a:lnTo>
                  <a:lnTo>
                    <a:pt x="1232" y="1251"/>
                  </a:lnTo>
                  <a:cubicBezTo>
                    <a:pt x="1267" y="1251"/>
                    <a:pt x="1301" y="1265"/>
                    <a:pt x="1326" y="1290"/>
                  </a:cubicBezTo>
                  <a:lnTo>
                    <a:pt x="1358" y="1322"/>
                  </a:lnTo>
                  <a:cubicBezTo>
                    <a:pt x="1371" y="1335"/>
                    <a:pt x="1381" y="1351"/>
                    <a:pt x="1388" y="1369"/>
                  </a:cubicBezTo>
                  <a:lnTo>
                    <a:pt x="1412" y="1433"/>
                  </a:lnTo>
                  <a:lnTo>
                    <a:pt x="1348" y="1361"/>
                  </a:lnTo>
                  <a:lnTo>
                    <a:pt x="1380" y="1377"/>
                  </a:lnTo>
                  <a:cubicBezTo>
                    <a:pt x="1387" y="1381"/>
                    <a:pt x="1393" y="1385"/>
                    <a:pt x="1400" y="1390"/>
                  </a:cubicBezTo>
                  <a:lnTo>
                    <a:pt x="1432" y="1414"/>
                  </a:lnTo>
                  <a:cubicBezTo>
                    <a:pt x="1450" y="1428"/>
                    <a:pt x="1465" y="1446"/>
                    <a:pt x="1474" y="1467"/>
                  </a:cubicBezTo>
                  <a:lnTo>
                    <a:pt x="1498" y="1523"/>
                  </a:lnTo>
                  <a:lnTo>
                    <a:pt x="1529" y="1594"/>
                  </a:lnTo>
                  <a:lnTo>
                    <a:pt x="1408" y="1515"/>
                  </a:lnTo>
                  <a:lnTo>
                    <a:pt x="1440" y="1515"/>
                  </a:lnTo>
                  <a:cubicBezTo>
                    <a:pt x="1467" y="1515"/>
                    <a:pt x="1492" y="1523"/>
                    <a:pt x="1514" y="1538"/>
                  </a:cubicBezTo>
                  <a:lnTo>
                    <a:pt x="1538" y="1554"/>
                  </a:lnTo>
                  <a:lnTo>
                    <a:pt x="1496" y="1535"/>
                  </a:lnTo>
                  <a:lnTo>
                    <a:pt x="1528" y="1543"/>
                  </a:lnTo>
                  <a:lnTo>
                    <a:pt x="1437" y="1553"/>
                  </a:lnTo>
                  <a:lnTo>
                    <a:pt x="1469" y="1537"/>
                  </a:lnTo>
                  <a:lnTo>
                    <a:pt x="1419" y="1582"/>
                  </a:lnTo>
                  <a:lnTo>
                    <a:pt x="1451" y="1534"/>
                  </a:lnTo>
                  <a:cubicBezTo>
                    <a:pt x="1460" y="1520"/>
                    <a:pt x="1473" y="1507"/>
                    <a:pt x="1487" y="1498"/>
                  </a:cubicBezTo>
                  <a:lnTo>
                    <a:pt x="1511" y="1482"/>
                  </a:lnTo>
                  <a:lnTo>
                    <a:pt x="1557" y="1457"/>
                  </a:lnTo>
                  <a:lnTo>
                    <a:pt x="1589" y="1441"/>
                  </a:lnTo>
                  <a:lnTo>
                    <a:pt x="1555" y="1466"/>
                  </a:lnTo>
                  <a:lnTo>
                    <a:pt x="1579" y="1442"/>
                  </a:lnTo>
                  <a:cubicBezTo>
                    <a:pt x="1596" y="1425"/>
                    <a:pt x="1617" y="1413"/>
                    <a:pt x="1640" y="1407"/>
                  </a:cubicBezTo>
                  <a:lnTo>
                    <a:pt x="1672" y="1399"/>
                  </a:lnTo>
                  <a:cubicBezTo>
                    <a:pt x="1703" y="1392"/>
                    <a:pt x="1735" y="1395"/>
                    <a:pt x="1764" y="1409"/>
                  </a:cubicBezTo>
                  <a:lnTo>
                    <a:pt x="1796" y="1425"/>
                  </a:lnTo>
                  <a:cubicBezTo>
                    <a:pt x="1828" y="1442"/>
                    <a:pt x="1852" y="1471"/>
                    <a:pt x="1863" y="1506"/>
                  </a:cubicBezTo>
                  <a:lnTo>
                    <a:pt x="1887" y="1586"/>
                  </a:lnTo>
                  <a:lnTo>
                    <a:pt x="1840" y="1518"/>
                  </a:lnTo>
                  <a:lnTo>
                    <a:pt x="1872" y="1542"/>
                  </a:lnTo>
                  <a:lnTo>
                    <a:pt x="1760" y="1519"/>
                  </a:lnTo>
                  <a:lnTo>
                    <a:pt x="1792" y="1511"/>
                  </a:lnTo>
                  <a:cubicBezTo>
                    <a:pt x="1817" y="1505"/>
                    <a:pt x="1842" y="1506"/>
                    <a:pt x="1866" y="1514"/>
                  </a:cubicBezTo>
                  <a:lnTo>
                    <a:pt x="1890" y="1522"/>
                  </a:lnTo>
                  <a:cubicBezTo>
                    <a:pt x="1918" y="1532"/>
                    <a:pt x="1942" y="1550"/>
                    <a:pt x="1958" y="1574"/>
                  </a:cubicBezTo>
                  <a:lnTo>
                    <a:pt x="1990" y="1622"/>
                  </a:lnTo>
                  <a:lnTo>
                    <a:pt x="1762" y="1636"/>
                  </a:lnTo>
                  <a:lnTo>
                    <a:pt x="1794" y="1572"/>
                  </a:lnTo>
                  <a:cubicBezTo>
                    <a:pt x="1801" y="1560"/>
                    <a:pt x="1809" y="1548"/>
                    <a:pt x="1819" y="1538"/>
                  </a:cubicBezTo>
                  <a:lnTo>
                    <a:pt x="1843" y="1514"/>
                  </a:lnTo>
                  <a:cubicBezTo>
                    <a:pt x="1895" y="1463"/>
                    <a:pt x="1978" y="1463"/>
                    <a:pt x="2030" y="1514"/>
                  </a:cubicBezTo>
                  <a:lnTo>
                    <a:pt x="2062" y="1546"/>
                  </a:lnTo>
                  <a:cubicBezTo>
                    <a:pt x="2075" y="1560"/>
                    <a:pt x="2086" y="1576"/>
                    <a:pt x="2093" y="1594"/>
                  </a:cubicBezTo>
                  <a:lnTo>
                    <a:pt x="2125" y="1682"/>
                  </a:lnTo>
                  <a:lnTo>
                    <a:pt x="2104" y="1645"/>
                  </a:lnTo>
                  <a:lnTo>
                    <a:pt x="2136" y="1685"/>
                  </a:lnTo>
                  <a:lnTo>
                    <a:pt x="2170" y="1740"/>
                  </a:lnTo>
                  <a:lnTo>
                    <a:pt x="2116" y="1689"/>
                  </a:lnTo>
                  <a:lnTo>
                    <a:pt x="2148" y="1705"/>
                  </a:lnTo>
                  <a:lnTo>
                    <a:pt x="2088" y="1691"/>
                  </a:lnTo>
                  <a:lnTo>
                    <a:pt x="2120" y="1691"/>
                  </a:lnTo>
                  <a:lnTo>
                    <a:pt x="2007" y="1756"/>
                  </a:lnTo>
                  <a:lnTo>
                    <a:pt x="2031" y="1716"/>
                  </a:lnTo>
                  <a:cubicBezTo>
                    <a:pt x="2044" y="1694"/>
                    <a:pt x="2063" y="1677"/>
                    <a:pt x="2085" y="1665"/>
                  </a:cubicBezTo>
                  <a:lnTo>
                    <a:pt x="2117" y="1649"/>
                  </a:lnTo>
                  <a:lnTo>
                    <a:pt x="2083" y="1674"/>
                  </a:lnTo>
                  <a:lnTo>
                    <a:pt x="2115" y="1642"/>
                  </a:lnTo>
                  <a:cubicBezTo>
                    <a:pt x="2150" y="1607"/>
                    <a:pt x="2203" y="1594"/>
                    <a:pt x="2250" y="1610"/>
                  </a:cubicBezTo>
                  <a:lnTo>
                    <a:pt x="2274" y="1618"/>
                  </a:lnTo>
                  <a:lnTo>
                    <a:pt x="2173" y="1625"/>
                  </a:lnTo>
                  <a:lnTo>
                    <a:pt x="2205" y="1609"/>
                  </a:lnTo>
                  <a:cubicBezTo>
                    <a:pt x="2256" y="1584"/>
                    <a:pt x="2318" y="1594"/>
                    <a:pt x="2358" y="1634"/>
                  </a:cubicBezTo>
                  <a:lnTo>
                    <a:pt x="2390" y="1666"/>
                  </a:lnTo>
                  <a:lnTo>
                    <a:pt x="2370" y="1650"/>
                  </a:lnTo>
                  <a:lnTo>
                    <a:pt x="2394" y="1666"/>
                  </a:lnTo>
                  <a:lnTo>
                    <a:pt x="2412" y="1673"/>
                  </a:lnTo>
                  <a:lnTo>
                    <a:pt x="2352" y="1659"/>
                  </a:lnTo>
                  <a:lnTo>
                    <a:pt x="2384" y="1659"/>
                  </a:lnTo>
                  <a:lnTo>
                    <a:pt x="2279" y="1712"/>
                  </a:lnTo>
                  <a:lnTo>
                    <a:pt x="2303" y="1680"/>
                  </a:lnTo>
                  <a:cubicBezTo>
                    <a:pt x="2327" y="1648"/>
                    <a:pt x="2366" y="1628"/>
                    <a:pt x="2406" y="1627"/>
                  </a:cubicBezTo>
                  <a:cubicBezTo>
                    <a:pt x="2447" y="1627"/>
                    <a:pt x="2486" y="1645"/>
                    <a:pt x="2512" y="1677"/>
                  </a:cubicBezTo>
                  <a:lnTo>
                    <a:pt x="2544" y="1717"/>
                  </a:lnTo>
                  <a:lnTo>
                    <a:pt x="2472" y="1671"/>
                  </a:lnTo>
                  <a:lnTo>
                    <a:pt x="2504" y="1679"/>
                  </a:lnTo>
                  <a:lnTo>
                    <a:pt x="2472" y="1675"/>
                  </a:lnTo>
                  <a:lnTo>
                    <a:pt x="2504" y="1675"/>
                  </a:lnTo>
                  <a:cubicBezTo>
                    <a:pt x="2519" y="1675"/>
                    <a:pt x="2533" y="1678"/>
                    <a:pt x="2546" y="1682"/>
                  </a:cubicBezTo>
                  <a:lnTo>
                    <a:pt x="2570" y="1690"/>
                  </a:lnTo>
                  <a:lnTo>
                    <a:pt x="2592" y="1695"/>
                  </a:lnTo>
                  <a:cubicBezTo>
                    <a:pt x="2602" y="1698"/>
                    <a:pt x="2611" y="1701"/>
                    <a:pt x="2620" y="1705"/>
                  </a:cubicBezTo>
                  <a:lnTo>
                    <a:pt x="2652" y="1721"/>
                  </a:lnTo>
                  <a:cubicBezTo>
                    <a:pt x="2670" y="1731"/>
                    <a:pt x="2686" y="1744"/>
                    <a:pt x="2698" y="1760"/>
                  </a:cubicBezTo>
                  <a:lnTo>
                    <a:pt x="2722" y="1792"/>
                  </a:lnTo>
                  <a:lnTo>
                    <a:pt x="2710" y="1778"/>
                  </a:lnTo>
                  <a:lnTo>
                    <a:pt x="2742" y="1810"/>
                  </a:lnTo>
                  <a:cubicBezTo>
                    <a:pt x="2757" y="1825"/>
                    <a:pt x="2768" y="1844"/>
                    <a:pt x="2775" y="1865"/>
                  </a:cubicBezTo>
                  <a:lnTo>
                    <a:pt x="2807" y="1969"/>
                  </a:lnTo>
                  <a:lnTo>
                    <a:pt x="2786" y="1928"/>
                  </a:lnTo>
                  <a:lnTo>
                    <a:pt x="2810" y="1960"/>
                  </a:lnTo>
                  <a:lnTo>
                    <a:pt x="2736" y="1911"/>
                  </a:lnTo>
                  <a:lnTo>
                    <a:pt x="2768" y="1919"/>
                  </a:lnTo>
                  <a:lnTo>
                    <a:pt x="2800" y="1927"/>
                  </a:lnTo>
                  <a:lnTo>
                    <a:pt x="2768" y="1923"/>
                  </a:lnTo>
                  <a:lnTo>
                    <a:pt x="2792" y="1923"/>
                  </a:lnTo>
                  <a:cubicBezTo>
                    <a:pt x="2840" y="1923"/>
                    <a:pt x="2884" y="1949"/>
                    <a:pt x="2907" y="1990"/>
                  </a:cubicBezTo>
                  <a:lnTo>
                    <a:pt x="2939" y="2046"/>
                  </a:lnTo>
                  <a:lnTo>
                    <a:pt x="2745" y="2006"/>
                  </a:lnTo>
                  <a:lnTo>
                    <a:pt x="2777" y="1982"/>
                  </a:lnTo>
                  <a:cubicBezTo>
                    <a:pt x="2830" y="1942"/>
                    <a:pt x="2903" y="1948"/>
                    <a:pt x="2950" y="1994"/>
                  </a:cubicBezTo>
                  <a:lnTo>
                    <a:pt x="2974" y="2018"/>
                  </a:lnTo>
                  <a:lnTo>
                    <a:pt x="2787" y="2018"/>
                  </a:lnTo>
                  <a:lnTo>
                    <a:pt x="2819" y="1986"/>
                  </a:lnTo>
                  <a:cubicBezTo>
                    <a:pt x="2824" y="1982"/>
                    <a:pt x="2828" y="1978"/>
                    <a:pt x="2833" y="1974"/>
                  </a:cubicBezTo>
                  <a:lnTo>
                    <a:pt x="2865" y="1950"/>
                  </a:lnTo>
                  <a:cubicBezTo>
                    <a:pt x="2912" y="1915"/>
                    <a:pt x="2977" y="1915"/>
                    <a:pt x="3024" y="1950"/>
                  </a:cubicBezTo>
                  <a:lnTo>
                    <a:pt x="3056" y="1974"/>
                  </a:lnTo>
                  <a:lnTo>
                    <a:pt x="3018" y="1954"/>
                  </a:lnTo>
                  <a:lnTo>
                    <a:pt x="3042" y="1962"/>
                  </a:lnTo>
                  <a:cubicBezTo>
                    <a:pt x="3070" y="1972"/>
                    <a:pt x="3094" y="1990"/>
                    <a:pt x="3110" y="2014"/>
                  </a:cubicBezTo>
                  <a:lnTo>
                    <a:pt x="3142" y="2062"/>
                  </a:lnTo>
                  <a:lnTo>
                    <a:pt x="2939" y="2042"/>
                  </a:lnTo>
                  <a:lnTo>
                    <a:pt x="2971" y="2010"/>
                  </a:lnTo>
                  <a:cubicBezTo>
                    <a:pt x="3016" y="1966"/>
                    <a:pt x="3085" y="1959"/>
                    <a:pt x="3138" y="1994"/>
                  </a:cubicBezTo>
                  <a:lnTo>
                    <a:pt x="3162" y="2010"/>
                  </a:lnTo>
                  <a:cubicBezTo>
                    <a:pt x="3173" y="2017"/>
                    <a:pt x="3183" y="2026"/>
                    <a:pt x="3192" y="2037"/>
                  </a:cubicBezTo>
                  <a:lnTo>
                    <a:pt x="3224" y="2077"/>
                  </a:lnTo>
                  <a:lnTo>
                    <a:pt x="3120" y="2027"/>
                  </a:lnTo>
                  <a:lnTo>
                    <a:pt x="3152" y="2027"/>
                  </a:lnTo>
                  <a:lnTo>
                    <a:pt x="3034" y="2100"/>
                  </a:lnTo>
                  <a:lnTo>
                    <a:pt x="3058" y="2052"/>
                  </a:lnTo>
                  <a:cubicBezTo>
                    <a:pt x="3081" y="2007"/>
                    <a:pt x="3128" y="1978"/>
                    <a:pt x="3179" y="1980"/>
                  </a:cubicBezTo>
                  <a:cubicBezTo>
                    <a:pt x="3231" y="1981"/>
                    <a:pt x="3276" y="2011"/>
                    <a:pt x="3297" y="2058"/>
                  </a:cubicBezTo>
                  <a:lnTo>
                    <a:pt x="3329" y="2130"/>
                  </a:lnTo>
                  <a:lnTo>
                    <a:pt x="3240" y="2055"/>
                  </a:lnTo>
                  <a:lnTo>
                    <a:pt x="3272" y="2063"/>
                  </a:lnTo>
                  <a:cubicBezTo>
                    <a:pt x="3287" y="2067"/>
                    <a:pt x="3301" y="2073"/>
                    <a:pt x="3314" y="2082"/>
                  </a:cubicBezTo>
                  <a:lnTo>
                    <a:pt x="3338" y="2098"/>
                  </a:lnTo>
                  <a:cubicBezTo>
                    <a:pt x="3352" y="2107"/>
                    <a:pt x="3365" y="2120"/>
                    <a:pt x="3374" y="2134"/>
                  </a:cubicBezTo>
                  <a:lnTo>
                    <a:pt x="3406" y="2182"/>
                  </a:lnTo>
                  <a:cubicBezTo>
                    <a:pt x="3413" y="2192"/>
                    <a:pt x="3418" y="2203"/>
                    <a:pt x="3422" y="2214"/>
                  </a:cubicBezTo>
                  <a:lnTo>
                    <a:pt x="3454" y="2310"/>
                  </a:lnTo>
                  <a:lnTo>
                    <a:pt x="3235" y="2258"/>
                  </a:lnTo>
                  <a:lnTo>
                    <a:pt x="3259" y="2234"/>
                  </a:lnTo>
                  <a:cubicBezTo>
                    <a:pt x="3292" y="2201"/>
                    <a:pt x="3340" y="2188"/>
                    <a:pt x="3384" y="2199"/>
                  </a:cubicBezTo>
                  <a:lnTo>
                    <a:pt x="3416" y="2207"/>
                  </a:lnTo>
                  <a:cubicBezTo>
                    <a:pt x="3440" y="2213"/>
                    <a:pt x="3461" y="2225"/>
                    <a:pt x="3478" y="2242"/>
                  </a:cubicBezTo>
                  <a:lnTo>
                    <a:pt x="3510" y="2274"/>
                  </a:lnTo>
                  <a:lnTo>
                    <a:pt x="3296" y="2314"/>
                  </a:lnTo>
                  <a:lnTo>
                    <a:pt x="3328" y="2242"/>
                  </a:lnTo>
                  <a:cubicBezTo>
                    <a:pt x="3348" y="2197"/>
                    <a:pt x="3391" y="2167"/>
                    <a:pt x="3440" y="2164"/>
                  </a:cubicBezTo>
                  <a:cubicBezTo>
                    <a:pt x="3490" y="2161"/>
                    <a:pt x="3536" y="2185"/>
                    <a:pt x="3562" y="2228"/>
                  </a:cubicBezTo>
                  <a:lnTo>
                    <a:pt x="3586" y="2268"/>
                  </a:lnTo>
                  <a:lnTo>
                    <a:pt x="3625" y="2354"/>
                  </a:lnTo>
                  <a:lnTo>
                    <a:pt x="3472" y="2279"/>
                  </a:lnTo>
                  <a:lnTo>
                    <a:pt x="3504" y="2271"/>
                  </a:lnTo>
                  <a:cubicBezTo>
                    <a:pt x="3549" y="2260"/>
                    <a:pt x="3597" y="2273"/>
                    <a:pt x="3630" y="2306"/>
                  </a:cubicBezTo>
                  <a:lnTo>
                    <a:pt x="3654" y="2330"/>
                  </a:lnTo>
                  <a:lnTo>
                    <a:pt x="3686" y="2362"/>
                  </a:lnTo>
                  <a:lnTo>
                    <a:pt x="3513" y="2350"/>
                  </a:lnTo>
                  <a:lnTo>
                    <a:pt x="3545" y="2326"/>
                  </a:lnTo>
                  <a:cubicBezTo>
                    <a:pt x="3580" y="2300"/>
                    <a:pt x="3626" y="2292"/>
                    <a:pt x="3667" y="2307"/>
                  </a:cubicBezTo>
                  <a:cubicBezTo>
                    <a:pt x="3709" y="2321"/>
                    <a:pt x="3740" y="2355"/>
                    <a:pt x="3752" y="2397"/>
                  </a:cubicBezTo>
                  <a:lnTo>
                    <a:pt x="3776" y="2485"/>
                  </a:lnTo>
                  <a:lnTo>
                    <a:pt x="3808" y="2605"/>
                  </a:lnTo>
                  <a:lnTo>
                    <a:pt x="3587" y="2546"/>
                  </a:lnTo>
                  <a:lnTo>
                    <a:pt x="3619" y="2514"/>
                  </a:lnTo>
                  <a:cubicBezTo>
                    <a:pt x="3625" y="2508"/>
                    <a:pt x="3632" y="2502"/>
                    <a:pt x="3639" y="2498"/>
                  </a:cubicBezTo>
                  <a:lnTo>
                    <a:pt x="3663" y="2482"/>
                  </a:lnTo>
                  <a:cubicBezTo>
                    <a:pt x="3716" y="2447"/>
                    <a:pt x="3785" y="2454"/>
                    <a:pt x="3830" y="2498"/>
                  </a:cubicBezTo>
                  <a:lnTo>
                    <a:pt x="3862" y="2530"/>
                  </a:lnTo>
                  <a:cubicBezTo>
                    <a:pt x="3868" y="2536"/>
                    <a:pt x="3873" y="2543"/>
                    <a:pt x="3878" y="2550"/>
                  </a:cubicBezTo>
                  <a:lnTo>
                    <a:pt x="3910" y="2598"/>
                  </a:lnTo>
                  <a:lnTo>
                    <a:pt x="3943" y="2660"/>
                  </a:lnTo>
                  <a:lnTo>
                    <a:pt x="3918" y="2626"/>
                  </a:lnTo>
                  <a:lnTo>
                    <a:pt x="3950" y="2658"/>
                  </a:lnTo>
                  <a:lnTo>
                    <a:pt x="3888" y="2623"/>
                  </a:lnTo>
                  <a:lnTo>
                    <a:pt x="3920" y="2631"/>
                  </a:lnTo>
                  <a:cubicBezTo>
                    <a:pt x="3935" y="2635"/>
                    <a:pt x="3949" y="2641"/>
                    <a:pt x="3962" y="2650"/>
                  </a:cubicBezTo>
                  <a:lnTo>
                    <a:pt x="3986" y="2666"/>
                  </a:lnTo>
                  <a:lnTo>
                    <a:pt x="3819" y="2682"/>
                  </a:lnTo>
                  <a:lnTo>
                    <a:pt x="3851" y="2650"/>
                  </a:lnTo>
                  <a:cubicBezTo>
                    <a:pt x="3878" y="2624"/>
                    <a:pt x="3914" y="2610"/>
                    <a:pt x="3952" y="2612"/>
                  </a:cubicBezTo>
                  <a:cubicBezTo>
                    <a:pt x="3989" y="2614"/>
                    <a:pt x="4024" y="2632"/>
                    <a:pt x="4048" y="2661"/>
                  </a:cubicBezTo>
                  <a:lnTo>
                    <a:pt x="4080" y="2701"/>
                  </a:lnTo>
                  <a:lnTo>
                    <a:pt x="4102" y="2722"/>
                  </a:lnTo>
                  <a:cubicBezTo>
                    <a:pt x="4115" y="2735"/>
                    <a:pt x="4125" y="2751"/>
                    <a:pt x="4132" y="2769"/>
                  </a:cubicBezTo>
                  <a:lnTo>
                    <a:pt x="4156" y="2833"/>
                  </a:lnTo>
                  <a:lnTo>
                    <a:pt x="4064" y="2751"/>
                  </a:lnTo>
                  <a:lnTo>
                    <a:pt x="4096" y="2759"/>
                  </a:lnTo>
                  <a:lnTo>
                    <a:pt x="4005" y="2769"/>
                  </a:lnTo>
                  <a:lnTo>
                    <a:pt x="4037" y="2753"/>
                  </a:lnTo>
                  <a:cubicBezTo>
                    <a:pt x="4088" y="2728"/>
                    <a:pt x="4150" y="2738"/>
                    <a:pt x="4190" y="2778"/>
                  </a:cubicBezTo>
                  <a:lnTo>
                    <a:pt x="4214" y="2802"/>
                  </a:lnTo>
                  <a:lnTo>
                    <a:pt x="4041" y="2790"/>
                  </a:lnTo>
                  <a:lnTo>
                    <a:pt x="4073" y="2766"/>
                  </a:lnTo>
                  <a:cubicBezTo>
                    <a:pt x="4105" y="2742"/>
                    <a:pt x="4146" y="2734"/>
                    <a:pt x="4184" y="2743"/>
                  </a:cubicBezTo>
                  <a:lnTo>
                    <a:pt x="4216" y="2751"/>
                  </a:lnTo>
                  <a:cubicBezTo>
                    <a:pt x="4259" y="2762"/>
                    <a:pt x="4293" y="2792"/>
                    <a:pt x="4308" y="2833"/>
                  </a:cubicBezTo>
                  <a:lnTo>
                    <a:pt x="4332" y="2897"/>
                  </a:lnTo>
                  <a:lnTo>
                    <a:pt x="4086" y="2894"/>
                  </a:lnTo>
                  <a:lnTo>
                    <a:pt x="4118" y="2814"/>
                  </a:lnTo>
                  <a:cubicBezTo>
                    <a:pt x="4132" y="2780"/>
                    <a:pt x="4159" y="2753"/>
                    <a:pt x="4194" y="2740"/>
                  </a:cubicBezTo>
                  <a:cubicBezTo>
                    <a:pt x="4228" y="2727"/>
                    <a:pt x="4266" y="2729"/>
                    <a:pt x="4300" y="2745"/>
                  </a:cubicBezTo>
                  <a:lnTo>
                    <a:pt x="4332" y="2761"/>
                  </a:lnTo>
                  <a:lnTo>
                    <a:pt x="4146" y="2842"/>
                  </a:lnTo>
                  <a:lnTo>
                    <a:pt x="4170" y="2762"/>
                  </a:lnTo>
                  <a:cubicBezTo>
                    <a:pt x="4190" y="2694"/>
                    <a:pt x="4260" y="2654"/>
                    <a:pt x="4328" y="2671"/>
                  </a:cubicBezTo>
                  <a:lnTo>
                    <a:pt x="4360" y="2679"/>
                  </a:lnTo>
                  <a:cubicBezTo>
                    <a:pt x="4395" y="2688"/>
                    <a:pt x="4425" y="2711"/>
                    <a:pt x="4443" y="2742"/>
                  </a:cubicBezTo>
                  <a:lnTo>
                    <a:pt x="4475" y="2798"/>
                  </a:lnTo>
                  <a:lnTo>
                    <a:pt x="4360" y="2731"/>
                  </a:lnTo>
                  <a:lnTo>
                    <a:pt x="4384" y="2731"/>
                  </a:lnTo>
                  <a:cubicBezTo>
                    <a:pt x="4419" y="2731"/>
                    <a:pt x="4453" y="2745"/>
                    <a:pt x="4478" y="2770"/>
                  </a:cubicBezTo>
                  <a:lnTo>
                    <a:pt x="4510" y="2802"/>
                  </a:lnTo>
                  <a:lnTo>
                    <a:pt x="4416" y="2763"/>
                  </a:lnTo>
                  <a:lnTo>
                    <a:pt x="4448" y="2763"/>
                  </a:lnTo>
                  <a:cubicBezTo>
                    <a:pt x="4489" y="2763"/>
                    <a:pt x="4526" y="2782"/>
                    <a:pt x="4552" y="2813"/>
                  </a:cubicBezTo>
                  <a:lnTo>
                    <a:pt x="4584" y="2853"/>
                  </a:lnTo>
                  <a:cubicBezTo>
                    <a:pt x="4594" y="2866"/>
                    <a:pt x="4602" y="2881"/>
                    <a:pt x="4607" y="2898"/>
                  </a:cubicBezTo>
                  <a:lnTo>
                    <a:pt x="4631" y="2978"/>
                  </a:lnTo>
                  <a:lnTo>
                    <a:pt x="4445" y="2897"/>
                  </a:lnTo>
                  <a:lnTo>
                    <a:pt x="4477" y="2881"/>
                  </a:lnTo>
                  <a:lnTo>
                    <a:pt x="4433" y="2917"/>
                  </a:lnTo>
                  <a:lnTo>
                    <a:pt x="4465" y="2877"/>
                  </a:lnTo>
                  <a:cubicBezTo>
                    <a:pt x="4492" y="2843"/>
                    <a:pt x="4534" y="2825"/>
                    <a:pt x="4577" y="2828"/>
                  </a:cubicBezTo>
                  <a:cubicBezTo>
                    <a:pt x="4620" y="2831"/>
                    <a:pt x="4659" y="2854"/>
                    <a:pt x="4682" y="2892"/>
                  </a:cubicBezTo>
                  <a:lnTo>
                    <a:pt x="4706" y="2932"/>
                  </a:lnTo>
                  <a:lnTo>
                    <a:pt x="4686" y="2906"/>
                  </a:lnTo>
                  <a:lnTo>
                    <a:pt x="4718" y="2938"/>
                  </a:lnTo>
                  <a:lnTo>
                    <a:pt x="4592" y="2903"/>
                  </a:lnTo>
                  <a:lnTo>
                    <a:pt x="4624" y="2895"/>
                  </a:lnTo>
                  <a:lnTo>
                    <a:pt x="4543" y="2956"/>
                  </a:lnTo>
                  <a:lnTo>
                    <a:pt x="4567" y="2916"/>
                  </a:lnTo>
                  <a:cubicBezTo>
                    <a:pt x="4576" y="2901"/>
                    <a:pt x="4588" y="2888"/>
                    <a:pt x="4601" y="2878"/>
                  </a:cubicBezTo>
                  <a:lnTo>
                    <a:pt x="4633" y="2854"/>
                  </a:lnTo>
                  <a:cubicBezTo>
                    <a:pt x="4673" y="2824"/>
                    <a:pt x="4727" y="2819"/>
                    <a:pt x="4772" y="2841"/>
                  </a:cubicBezTo>
                  <a:lnTo>
                    <a:pt x="4804" y="2857"/>
                  </a:lnTo>
                  <a:cubicBezTo>
                    <a:pt x="4822" y="2867"/>
                    <a:pt x="4838" y="2880"/>
                    <a:pt x="4850" y="2896"/>
                  </a:cubicBezTo>
                  <a:lnTo>
                    <a:pt x="4874" y="2928"/>
                  </a:lnTo>
                  <a:lnTo>
                    <a:pt x="4643" y="2966"/>
                  </a:lnTo>
                  <a:lnTo>
                    <a:pt x="4675" y="2870"/>
                  </a:lnTo>
                  <a:cubicBezTo>
                    <a:pt x="4691" y="2824"/>
                    <a:pt x="4730" y="2790"/>
                    <a:pt x="4777" y="2782"/>
                  </a:cubicBezTo>
                  <a:cubicBezTo>
                    <a:pt x="4825" y="2773"/>
                    <a:pt x="4873" y="2791"/>
                    <a:pt x="4904" y="2829"/>
                  </a:cubicBezTo>
                  <a:lnTo>
                    <a:pt x="4936" y="2869"/>
                  </a:lnTo>
                  <a:lnTo>
                    <a:pt x="4906" y="2842"/>
                  </a:lnTo>
                  <a:lnTo>
                    <a:pt x="4930" y="2858"/>
                  </a:lnTo>
                  <a:lnTo>
                    <a:pt x="4968" y="2886"/>
                  </a:lnTo>
                  <a:lnTo>
                    <a:pt x="4856" y="2863"/>
                  </a:lnTo>
                  <a:lnTo>
                    <a:pt x="4888" y="2855"/>
                  </a:lnTo>
                  <a:cubicBezTo>
                    <a:pt x="4909" y="2850"/>
                    <a:pt x="4931" y="2850"/>
                    <a:pt x="4952" y="2855"/>
                  </a:cubicBezTo>
                  <a:lnTo>
                    <a:pt x="4984" y="2863"/>
                  </a:lnTo>
                  <a:cubicBezTo>
                    <a:pt x="5025" y="2873"/>
                    <a:pt x="5058" y="2902"/>
                    <a:pt x="5074" y="2939"/>
                  </a:cubicBezTo>
                  <a:lnTo>
                    <a:pt x="5098" y="2995"/>
                  </a:lnTo>
                  <a:lnTo>
                    <a:pt x="4976" y="2915"/>
                  </a:lnTo>
                  <a:lnTo>
                    <a:pt x="5008" y="2915"/>
                  </a:lnTo>
                  <a:cubicBezTo>
                    <a:pt x="5043" y="2915"/>
                    <a:pt x="5077" y="2929"/>
                    <a:pt x="5102" y="2954"/>
                  </a:cubicBezTo>
                  <a:lnTo>
                    <a:pt x="5134" y="2986"/>
                  </a:lnTo>
                  <a:cubicBezTo>
                    <a:pt x="5138" y="2991"/>
                    <a:pt x="5142" y="2995"/>
                    <a:pt x="5146" y="3000"/>
                  </a:cubicBezTo>
                  <a:lnTo>
                    <a:pt x="5170" y="3032"/>
                  </a:lnTo>
                  <a:lnTo>
                    <a:pt x="5064" y="2979"/>
                  </a:lnTo>
                  <a:lnTo>
                    <a:pt x="5096" y="2979"/>
                  </a:lnTo>
                  <a:lnTo>
                    <a:pt x="5017" y="3006"/>
                  </a:lnTo>
                  <a:lnTo>
                    <a:pt x="5049" y="2982"/>
                  </a:lnTo>
                  <a:lnTo>
                    <a:pt x="5005" y="3041"/>
                  </a:lnTo>
                  <a:lnTo>
                    <a:pt x="5029" y="2977"/>
                  </a:lnTo>
                  <a:cubicBezTo>
                    <a:pt x="5042" y="2942"/>
                    <a:pt x="5069" y="2914"/>
                    <a:pt x="5104" y="2901"/>
                  </a:cubicBezTo>
                  <a:cubicBezTo>
                    <a:pt x="5139" y="2887"/>
                    <a:pt x="5178" y="2889"/>
                    <a:pt x="5212" y="2905"/>
                  </a:cubicBezTo>
                  <a:lnTo>
                    <a:pt x="5244" y="2921"/>
                  </a:lnTo>
                  <a:lnTo>
                    <a:pt x="5276" y="2937"/>
                  </a:lnTo>
                  <a:lnTo>
                    <a:pt x="5123" y="2962"/>
                  </a:lnTo>
                  <a:lnTo>
                    <a:pt x="5147" y="2938"/>
                  </a:lnTo>
                  <a:cubicBezTo>
                    <a:pt x="5164" y="2921"/>
                    <a:pt x="5185" y="2909"/>
                    <a:pt x="5208" y="2903"/>
                  </a:cubicBezTo>
                  <a:lnTo>
                    <a:pt x="5240" y="2895"/>
                  </a:lnTo>
                  <a:lnTo>
                    <a:pt x="5179" y="2930"/>
                  </a:lnTo>
                  <a:lnTo>
                    <a:pt x="5211" y="2898"/>
                  </a:lnTo>
                  <a:cubicBezTo>
                    <a:pt x="5256" y="2854"/>
                    <a:pt x="5325" y="2847"/>
                    <a:pt x="5378" y="2882"/>
                  </a:cubicBezTo>
                  <a:lnTo>
                    <a:pt x="5402" y="2898"/>
                  </a:lnTo>
                  <a:cubicBezTo>
                    <a:pt x="5419" y="2909"/>
                    <a:pt x="5433" y="2924"/>
                    <a:pt x="5443" y="2942"/>
                  </a:cubicBezTo>
                  <a:lnTo>
                    <a:pt x="5475" y="2998"/>
                  </a:lnTo>
                  <a:lnTo>
                    <a:pt x="5246" y="2998"/>
                  </a:lnTo>
                  <a:lnTo>
                    <a:pt x="5278" y="2942"/>
                  </a:lnTo>
                  <a:cubicBezTo>
                    <a:pt x="5287" y="2926"/>
                    <a:pt x="5299" y="2913"/>
                    <a:pt x="5313" y="2902"/>
                  </a:cubicBezTo>
                  <a:lnTo>
                    <a:pt x="5345" y="2878"/>
                  </a:lnTo>
                  <a:cubicBezTo>
                    <a:pt x="5357" y="2869"/>
                    <a:pt x="5369" y="2863"/>
                    <a:pt x="5383" y="2858"/>
                  </a:cubicBezTo>
                  <a:lnTo>
                    <a:pt x="5407" y="2850"/>
                  </a:lnTo>
                  <a:cubicBezTo>
                    <a:pt x="5463" y="2831"/>
                    <a:pt x="5525" y="2853"/>
                    <a:pt x="5558" y="2902"/>
                  </a:cubicBezTo>
                  <a:lnTo>
                    <a:pt x="5590" y="2950"/>
                  </a:lnTo>
                  <a:lnTo>
                    <a:pt x="5354" y="2985"/>
                  </a:lnTo>
                  <a:lnTo>
                    <a:pt x="5386" y="2881"/>
                  </a:lnTo>
                  <a:cubicBezTo>
                    <a:pt x="5393" y="2860"/>
                    <a:pt x="5404" y="2841"/>
                    <a:pt x="5419" y="2826"/>
                  </a:cubicBezTo>
                  <a:lnTo>
                    <a:pt x="5443" y="2802"/>
                  </a:lnTo>
                  <a:cubicBezTo>
                    <a:pt x="5483" y="2762"/>
                    <a:pt x="5545" y="2752"/>
                    <a:pt x="5596" y="2777"/>
                  </a:cubicBezTo>
                  <a:lnTo>
                    <a:pt x="5628" y="2793"/>
                  </a:lnTo>
                  <a:lnTo>
                    <a:pt x="5536" y="2783"/>
                  </a:lnTo>
                  <a:lnTo>
                    <a:pt x="5568" y="2775"/>
                  </a:lnTo>
                  <a:cubicBezTo>
                    <a:pt x="5620" y="2763"/>
                    <a:pt x="5674" y="2782"/>
                    <a:pt x="5706" y="2824"/>
                  </a:cubicBezTo>
                  <a:lnTo>
                    <a:pt x="5730" y="2856"/>
                  </a:lnTo>
                  <a:cubicBezTo>
                    <a:pt x="5737" y="2866"/>
                    <a:pt x="5743" y="2876"/>
                    <a:pt x="5747" y="2886"/>
                  </a:cubicBezTo>
                  <a:lnTo>
                    <a:pt x="5779" y="2966"/>
                  </a:lnTo>
                  <a:lnTo>
                    <a:pt x="5656" y="2883"/>
                  </a:lnTo>
                  <a:lnTo>
                    <a:pt x="5688" y="2883"/>
                  </a:lnTo>
                  <a:cubicBezTo>
                    <a:pt x="5715" y="2883"/>
                    <a:pt x="5740" y="2891"/>
                    <a:pt x="5762" y="2906"/>
                  </a:cubicBezTo>
                  <a:lnTo>
                    <a:pt x="5786" y="2922"/>
                  </a:lnTo>
                  <a:lnTo>
                    <a:pt x="5680" y="2903"/>
                  </a:lnTo>
                  <a:lnTo>
                    <a:pt x="5712" y="2895"/>
                  </a:lnTo>
                  <a:cubicBezTo>
                    <a:pt x="5743" y="2888"/>
                    <a:pt x="5775" y="2891"/>
                    <a:pt x="5804" y="2905"/>
                  </a:cubicBezTo>
                  <a:lnTo>
                    <a:pt x="5836" y="2921"/>
                  </a:lnTo>
                  <a:cubicBezTo>
                    <a:pt x="5854" y="2931"/>
                    <a:pt x="5870" y="2944"/>
                    <a:pt x="5882" y="2960"/>
                  </a:cubicBezTo>
                  <a:lnTo>
                    <a:pt x="5906" y="2992"/>
                  </a:lnTo>
                  <a:lnTo>
                    <a:pt x="5697" y="2989"/>
                  </a:lnTo>
                  <a:lnTo>
                    <a:pt x="5729" y="2949"/>
                  </a:lnTo>
                  <a:cubicBezTo>
                    <a:pt x="5736" y="2940"/>
                    <a:pt x="5744" y="2933"/>
                    <a:pt x="5753" y="2926"/>
                  </a:cubicBezTo>
                  <a:lnTo>
                    <a:pt x="5785" y="2902"/>
                  </a:lnTo>
                  <a:cubicBezTo>
                    <a:pt x="5838" y="2862"/>
                    <a:pt x="5911" y="2868"/>
                    <a:pt x="5958" y="2914"/>
                  </a:cubicBezTo>
                  <a:lnTo>
                    <a:pt x="5990" y="2946"/>
                  </a:lnTo>
                  <a:lnTo>
                    <a:pt x="5823" y="2930"/>
                  </a:lnTo>
                  <a:lnTo>
                    <a:pt x="5847" y="2914"/>
                  </a:lnTo>
                  <a:lnTo>
                    <a:pt x="5893" y="2889"/>
                  </a:lnTo>
                  <a:lnTo>
                    <a:pt x="5925" y="2873"/>
                  </a:lnTo>
                  <a:lnTo>
                    <a:pt x="5871" y="2924"/>
                  </a:lnTo>
                  <a:lnTo>
                    <a:pt x="5895" y="2884"/>
                  </a:lnTo>
                  <a:lnTo>
                    <a:pt x="5937" y="2829"/>
                  </a:lnTo>
                  <a:cubicBezTo>
                    <a:pt x="5983" y="2772"/>
                    <a:pt x="6066" y="2763"/>
                    <a:pt x="6123" y="2808"/>
                  </a:cubicBezTo>
                  <a:cubicBezTo>
                    <a:pt x="6180" y="2854"/>
                    <a:pt x="6189" y="2937"/>
                    <a:pt x="6144" y="2994"/>
                  </a:cubicBezTo>
                  <a:lnTo>
                    <a:pt x="6122" y="3019"/>
                  </a:lnTo>
                  <a:lnTo>
                    <a:pt x="6098" y="3059"/>
                  </a:lnTo>
                  <a:cubicBezTo>
                    <a:pt x="6085" y="3081"/>
                    <a:pt x="6066" y="3098"/>
                    <a:pt x="6044" y="3110"/>
                  </a:cubicBezTo>
                  <a:lnTo>
                    <a:pt x="6012" y="3126"/>
                  </a:lnTo>
                  <a:lnTo>
                    <a:pt x="5994" y="3133"/>
                  </a:lnTo>
                  <a:lnTo>
                    <a:pt x="5970" y="3149"/>
                  </a:lnTo>
                  <a:cubicBezTo>
                    <a:pt x="5917" y="3184"/>
                    <a:pt x="5848" y="3177"/>
                    <a:pt x="5803" y="3133"/>
                  </a:cubicBezTo>
                  <a:lnTo>
                    <a:pt x="5771" y="3101"/>
                  </a:lnTo>
                  <a:lnTo>
                    <a:pt x="5944" y="3113"/>
                  </a:lnTo>
                  <a:lnTo>
                    <a:pt x="5912" y="3137"/>
                  </a:lnTo>
                  <a:lnTo>
                    <a:pt x="5936" y="3114"/>
                  </a:lnTo>
                  <a:lnTo>
                    <a:pt x="5904" y="3154"/>
                  </a:lnTo>
                  <a:cubicBezTo>
                    <a:pt x="5878" y="3186"/>
                    <a:pt x="5839" y="3204"/>
                    <a:pt x="5798" y="3203"/>
                  </a:cubicBezTo>
                  <a:cubicBezTo>
                    <a:pt x="5758" y="3203"/>
                    <a:pt x="5719" y="3183"/>
                    <a:pt x="5695" y="3151"/>
                  </a:cubicBezTo>
                  <a:lnTo>
                    <a:pt x="5671" y="3119"/>
                  </a:lnTo>
                  <a:lnTo>
                    <a:pt x="5717" y="3158"/>
                  </a:lnTo>
                  <a:lnTo>
                    <a:pt x="5685" y="3142"/>
                  </a:lnTo>
                  <a:lnTo>
                    <a:pt x="5776" y="3152"/>
                  </a:lnTo>
                  <a:lnTo>
                    <a:pt x="5744" y="3160"/>
                  </a:lnTo>
                  <a:cubicBezTo>
                    <a:pt x="5708" y="3169"/>
                    <a:pt x="5670" y="3162"/>
                    <a:pt x="5639" y="3141"/>
                  </a:cubicBezTo>
                  <a:lnTo>
                    <a:pt x="5615" y="3125"/>
                  </a:lnTo>
                  <a:lnTo>
                    <a:pt x="5688" y="3147"/>
                  </a:lnTo>
                  <a:lnTo>
                    <a:pt x="5656" y="3147"/>
                  </a:lnTo>
                  <a:cubicBezTo>
                    <a:pt x="5602" y="3147"/>
                    <a:pt x="5554" y="3115"/>
                    <a:pt x="5534" y="3064"/>
                  </a:cubicBezTo>
                  <a:lnTo>
                    <a:pt x="5502" y="2984"/>
                  </a:lnTo>
                  <a:lnTo>
                    <a:pt x="5519" y="3015"/>
                  </a:lnTo>
                  <a:lnTo>
                    <a:pt x="5495" y="2983"/>
                  </a:lnTo>
                  <a:lnTo>
                    <a:pt x="5632" y="3032"/>
                  </a:lnTo>
                  <a:lnTo>
                    <a:pt x="5600" y="3040"/>
                  </a:lnTo>
                  <a:cubicBezTo>
                    <a:pt x="5570" y="3047"/>
                    <a:pt x="5538" y="3044"/>
                    <a:pt x="5509" y="3030"/>
                  </a:cubicBezTo>
                  <a:lnTo>
                    <a:pt x="5477" y="3014"/>
                  </a:lnTo>
                  <a:lnTo>
                    <a:pt x="5630" y="2989"/>
                  </a:lnTo>
                  <a:lnTo>
                    <a:pt x="5606" y="3013"/>
                  </a:lnTo>
                  <a:lnTo>
                    <a:pt x="5639" y="2958"/>
                  </a:lnTo>
                  <a:lnTo>
                    <a:pt x="5607" y="3062"/>
                  </a:lnTo>
                  <a:cubicBezTo>
                    <a:pt x="5592" y="3111"/>
                    <a:pt x="5550" y="3147"/>
                    <a:pt x="5500" y="3154"/>
                  </a:cubicBezTo>
                  <a:cubicBezTo>
                    <a:pt x="5449" y="3161"/>
                    <a:pt x="5399" y="3139"/>
                    <a:pt x="5371" y="3097"/>
                  </a:cubicBezTo>
                  <a:lnTo>
                    <a:pt x="5339" y="3049"/>
                  </a:lnTo>
                  <a:lnTo>
                    <a:pt x="5490" y="3101"/>
                  </a:lnTo>
                  <a:lnTo>
                    <a:pt x="5466" y="3109"/>
                  </a:lnTo>
                  <a:lnTo>
                    <a:pt x="5504" y="3089"/>
                  </a:lnTo>
                  <a:lnTo>
                    <a:pt x="5472" y="3113"/>
                  </a:lnTo>
                  <a:lnTo>
                    <a:pt x="5507" y="3073"/>
                  </a:lnTo>
                  <a:lnTo>
                    <a:pt x="5475" y="3129"/>
                  </a:lnTo>
                  <a:cubicBezTo>
                    <a:pt x="5452" y="3170"/>
                    <a:pt x="5408" y="3195"/>
                    <a:pt x="5360" y="3195"/>
                  </a:cubicBezTo>
                  <a:cubicBezTo>
                    <a:pt x="5313" y="3195"/>
                    <a:pt x="5269" y="3170"/>
                    <a:pt x="5246" y="3129"/>
                  </a:cubicBezTo>
                  <a:lnTo>
                    <a:pt x="5214" y="3073"/>
                  </a:lnTo>
                  <a:lnTo>
                    <a:pt x="5255" y="3117"/>
                  </a:lnTo>
                  <a:lnTo>
                    <a:pt x="5231" y="3101"/>
                  </a:lnTo>
                  <a:lnTo>
                    <a:pt x="5398" y="3085"/>
                  </a:lnTo>
                  <a:lnTo>
                    <a:pt x="5366" y="3117"/>
                  </a:lnTo>
                  <a:cubicBezTo>
                    <a:pt x="5349" y="3134"/>
                    <a:pt x="5328" y="3146"/>
                    <a:pt x="5304" y="3152"/>
                  </a:cubicBezTo>
                  <a:lnTo>
                    <a:pt x="5272" y="3160"/>
                  </a:lnTo>
                  <a:lnTo>
                    <a:pt x="5334" y="3125"/>
                  </a:lnTo>
                  <a:lnTo>
                    <a:pt x="5310" y="3149"/>
                  </a:lnTo>
                  <a:cubicBezTo>
                    <a:pt x="5270" y="3189"/>
                    <a:pt x="5208" y="3199"/>
                    <a:pt x="5157" y="3174"/>
                  </a:cubicBezTo>
                  <a:lnTo>
                    <a:pt x="5125" y="3158"/>
                  </a:lnTo>
                  <a:lnTo>
                    <a:pt x="5093" y="3142"/>
                  </a:lnTo>
                  <a:lnTo>
                    <a:pt x="5276" y="3070"/>
                  </a:lnTo>
                  <a:lnTo>
                    <a:pt x="5252" y="3134"/>
                  </a:lnTo>
                  <a:cubicBezTo>
                    <a:pt x="5243" y="3157"/>
                    <a:pt x="5228" y="3178"/>
                    <a:pt x="5208" y="3193"/>
                  </a:cubicBezTo>
                  <a:lnTo>
                    <a:pt x="5176" y="3217"/>
                  </a:lnTo>
                  <a:cubicBezTo>
                    <a:pt x="5153" y="3234"/>
                    <a:pt x="5125" y="3243"/>
                    <a:pt x="5096" y="3243"/>
                  </a:cubicBezTo>
                  <a:lnTo>
                    <a:pt x="5064" y="3243"/>
                  </a:lnTo>
                  <a:cubicBezTo>
                    <a:pt x="5023" y="3243"/>
                    <a:pt x="4984" y="3224"/>
                    <a:pt x="4959" y="3191"/>
                  </a:cubicBezTo>
                  <a:lnTo>
                    <a:pt x="4935" y="3159"/>
                  </a:lnTo>
                  <a:lnTo>
                    <a:pt x="4947" y="3173"/>
                  </a:lnTo>
                  <a:lnTo>
                    <a:pt x="4915" y="3141"/>
                  </a:lnTo>
                  <a:lnTo>
                    <a:pt x="5008" y="3179"/>
                  </a:lnTo>
                  <a:lnTo>
                    <a:pt x="4976" y="3179"/>
                  </a:lnTo>
                  <a:cubicBezTo>
                    <a:pt x="4924" y="3179"/>
                    <a:pt x="4876" y="3148"/>
                    <a:pt x="4855" y="3099"/>
                  </a:cubicBezTo>
                  <a:lnTo>
                    <a:pt x="4831" y="3043"/>
                  </a:lnTo>
                  <a:lnTo>
                    <a:pt x="4920" y="3120"/>
                  </a:lnTo>
                  <a:lnTo>
                    <a:pt x="4888" y="3112"/>
                  </a:lnTo>
                  <a:lnTo>
                    <a:pt x="4952" y="3112"/>
                  </a:lnTo>
                  <a:lnTo>
                    <a:pt x="4920" y="3120"/>
                  </a:lnTo>
                  <a:cubicBezTo>
                    <a:pt x="4882" y="3129"/>
                    <a:pt x="4841" y="3121"/>
                    <a:pt x="4809" y="3097"/>
                  </a:cubicBezTo>
                  <a:lnTo>
                    <a:pt x="4783" y="3077"/>
                  </a:lnTo>
                  <a:lnTo>
                    <a:pt x="4759" y="3061"/>
                  </a:lnTo>
                  <a:cubicBezTo>
                    <a:pt x="4748" y="3054"/>
                    <a:pt x="4738" y="3045"/>
                    <a:pt x="4729" y="3034"/>
                  </a:cubicBezTo>
                  <a:lnTo>
                    <a:pt x="4697" y="2994"/>
                  </a:lnTo>
                  <a:lnTo>
                    <a:pt x="4926" y="2953"/>
                  </a:lnTo>
                  <a:lnTo>
                    <a:pt x="4894" y="3049"/>
                  </a:lnTo>
                  <a:cubicBezTo>
                    <a:pt x="4878" y="3096"/>
                    <a:pt x="4838" y="3130"/>
                    <a:pt x="4790" y="3138"/>
                  </a:cubicBezTo>
                  <a:cubicBezTo>
                    <a:pt x="4741" y="3146"/>
                    <a:pt x="4692" y="3126"/>
                    <a:pt x="4663" y="3087"/>
                  </a:cubicBezTo>
                  <a:lnTo>
                    <a:pt x="4639" y="3055"/>
                  </a:lnTo>
                  <a:lnTo>
                    <a:pt x="4685" y="3094"/>
                  </a:lnTo>
                  <a:lnTo>
                    <a:pt x="4653" y="3078"/>
                  </a:lnTo>
                  <a:lnTo>
                    <a:pt x="4792" y="3065"/>
                  </a:lnTo>
                  <a:lnTo>
                    <a:pt x="4760" y="3089"/>
                  </a:lnTo>
                  <a:lnTo>
                    <a:pt x="4794" y="3051"/>
                  </a:lnTo>
                  <a:lnTo>
                    <a:pt x="4770" y="3091"/>
                  </a:lnTo>
                  <a:cubicBezTo>
                    <a:pt x="4752" y="3121"/>
                    <a:pt x="4722" y="3143"/>
                    <a:pt x="4688" y="3152"/>
                  </a:cubicBezTo>
                  <a:lnTo>
                    <a:pt x="4656" y="3160"/>
                  </a:lnTo>
                  <a:cubicBezTo>
                    <a:pt x="4612" y="3171"/>
                    <a:pt x="4564" y="3158"/>
                    <a:pt x="4531" y="3125"/>
                  </a:cubicBezTo>
                  <a:lnTo>
                    <a:pt x="4499" y="3093"/>
                  </a:lnTo>
                  <a:cubicBezTo>
                    <a:pt x="4491" y="3085"/>
                    <a:pt x="4485" y="3077"/>
                    <a:pt x="4479" y="3067"/>
                  </a:cubicBezTo>
                  <a:lnTo>
                    <a:pt x="4455" y="3027"/>
                  </a:lnTo>
                  <a:lnTo>
                    <a:pt x="4672" y="3042"/>
                  </a:lnTo>
                  <a:lnTo>
                    <a:pt x="4640" y="3082"/>
                  </a:lnTo>
                  <a:cubicBezTo>
                    <a:pt x="4628" y="3097"/>
                    <a:pt x="4613" y="3109"/>
                    <a:pt x="4596" y="3118"/>
                  </a:cubicBezTo>
                  <a:lnTo>
                    <a:pt x="4564" y="3134"/>
                  </a:lnTo>
                  <a:cubicBezTo>
                    <a:pt x="4529" y="3151"/>
                    <a:pt x="4488" y="3152"/>
                    <a:pt x="4452" y="3137"/>
                  </a:cubicBezTo>
                  <a:cubicBezTo>
                    <a:pt x="4416" y="3121"/>
                    <a:pt x="4389" y="3091"/>
                    <a:pt x="4378" y="3053"/>
                  </a:cubicBezTo>
                  <a:lnTo>
                    <a:pt x="4354" y="2973"/>
                  </a:lnTo>
                  <a:lnTo>
                    <a:pt x="4377" y="3018"/>
                  </a:lnTo>
                  <a:lnTo>
                    <a:pt x="4345" y="2978"/>
                  </a:lnTo>
                  <a:lnTo>
                    <a:pt x="4448" y="3027"/>
                  </a:lnTo>
                  <a:lnTo>
                    <a:pt x="4416" y="3027"/>
                  </a:lnTo>
                  <a:cubicBezTo>
                    <a:pt x="4381" y="3027"/>
                    <a:pt x="4348" y="3014"/>
                    <a:pt x="4323" y="2989"/>
                  </a:cubicBezTo>
                  <a:lnTo>
                    <a:pt x="4291" y="2957"/>
                  </a:lnTo>
                  <a:lnTo>
                    <a:pt x="4384" y="2995"/>
                  </a:lnTo>
                  <a:lnTo>
                    <a:pt x="4360" y="2995"/>
                  </a:lnTo>
                  <a:cubicBezTo>
                    <a:pt x="4313" y="2995"/>
                    <a:pt x="4269" y="2970"/>
                    <a:pt x="4246" y="2929"/>
                  </a:cubicBezTo>
                  <a:lnTo>
                    <a:pt x="4214" y="2873"/>
                  </a:lnTo>
                  <a:lnTo>
                    <a:pt x="4296" y="2936"/>
                  </a:lnTo>
                  <a:lnTo>
                    <a:pt x="4264" y="2928"/>
                  </a:lnTo>
                  <a:lnTo>
                    <a:pt x="4423" y="2837"/>
                  </a:lnTo>
                  <a:lnTo>
                    <a:pt x="4399" y="2917"/>
                  </a:lnTo>
                  <a:cubicBezTo>
                    <a:pt x="4388" y="2955"/>
                    <a:pt x="4361" y="2985"/>
                    <a:pt x="4325" y="3001"/>
                  </a:cubicBezTo>
                  <a:cubicBezTo>
                    <a:pt x="4289" y="3016"/>
                    <a:pt x="4248" y="3015"/>
                    <a:pt x="4213" y="2998"/>
                  </a:cubicBezTo>
                  <a:lnTo>
                    <a:pt x="4181" y="2982"/>
                  </a:lnTo>
                  <a:lnTo>
                    <a:pt x="4363" y="2912"/>
                  </a:lnTo>
                  <a:lnTo>
                    <a:pt x="4331" y="2992"/>
                  </a:lnTo>
                  <a:cubicBezTo>
                    <a:pt x="4311" y="3043"/>
                    <a:pt x="4262" y="3076"/>
                    <a:pt x="4207" y="3075"/>
                  </a:cubicBezTo>
                  <a:cubicBezTo>
                    <a:pt x="4153" y="3075"/>
                    <a:pt x="4104" y="3041"/>
                    <a:pt x="4085" y="2990"/>
                  </a:cubicBezTo>
                  <a:lnTo>
                    <a:pt x="4061" y="2926"/>
                  </a:lnTo>
                  <a:lnTo>
                    <a:pt x="4152" y="3008"/>
                  </a:lnTo>
                  <a:lnTo>
                    <a:pt x="4120" y="3000"/>
                  </a:lnTo>
                  <a:lnTo>
                    <a:pt x="4232" y="2977"/>
                  </a:lnTo>
                  <a:lnTo>
                    <a:pt x="4200" y="3001"/>
                  </a:lnTo>
                  <a:cubicBezTo>
                    <a:pt x="4147" y="3040"/>
                    <a:pt x="4074" y="3035"/>
                    <a:pt x="4027" y="2989"/>
                  </a:cubicBezTo>
                  <a:lnTo>
                    <a:pt x="4003" y="2965"/>
                  </a:lnTo>
                  <a:lnTo>
                    <a:pt x="4156" y="2990"/>
                  </a:lnTo>
                  <a:lnTo>
                    <a:pt x="4124" y="3006"/>
                  </a:lnTo>
                  <a:cubicBezTo>
                    <a:pt x="4095" y="3020"/>
                    <a:pt x="4063" y="3023"/>
                    <a:pt x="4032" y="3016"/>
                  </a:cubicBezTo>
                  <a:lnTo>
                    <a:pt x="4000" y="3008"/>
                  </a:lnTo>
                  <a:cubicBezTo>
                    <a:pt x="3958" y="2997"/>
                    <a:pt x="3924" y="2966"/>
                    <a:pt x="3909" y="2926"/>
                  </a:cubicBezTo>
                  <a:lnTo>
                    <a:pt x="3885" y="2862"/>
                  </a:lnTo>
                  <a:lnTo>
                    <a:pt x="3915" y="2909"/>
                  </a:lnTo>
                  <a:lnTo>
                    <a:pt x="3873" y="2866"/>
                  </a:lnTo>
                  <a:lnTo>
                    <a:pt x="3841" y="2826"/>
                  </a:lnTo>
                  <a:lnTo>
                    <a:pt x="4038" y="2837"/>
                  </a:lnTo>
                  <a:lnTo>
                    <a:pt x="4006" y="2869"/>
                  </a:lnTo>
                  <a:cubicBezTo>
                    <a:pt x="3961" y="2913"/>
                    <a:pt x="3892" y="2920"/>
                    <a:pt x="3839" y="2885"/>
                  </a:cubicBezTo>
                  <a:lnTo>
                    <a:pt x="3815" y="2869"/>
                  </a:lnTo>
                  <a:lnTo>
                    <a:pt x="3856" y="2888"/>
                  </a:lnTo>
                  <a:lnTo>
                    <a:pt x="3824" y="2880"/>
                  </a:lnTo>
                  <a:cubicBezTo>
                    <a:pt x="3801" y="2874"/>
                    <a:pt x="3780" y="2862"/>
                    <a:pt x="3763" y="2845"/>
                  </a:cubicBezTo>
                  <a:lnTo>
                    <a:pt x="3731" y="2813"/>
                  </a:lnTo>
                  <a:cubicBezTo>
                    <a:pt x="3721" y="2803"/>
                    <a:pt x="3713" y="2791"/>
                    <a:pt x="3706" y="2779"/>
                  </a:cubicBezTo>
                  <a:lnTo>
                    <a:pt x="3691" y="2745"/>
                  </a:lnTo>
                  <a:lnTo>
                    <a:pt x="3659" y="2697"/>
                  </a:lnTo>
                  <a:lnTo>
                    <a:pt x="3675" y="2717"/>
                  </a:lnTo>
                  <a:lnTo>
                    <a:pt x="3643" y="2685"/>
                  </a:lnTo>
                  <a:lnTo>
                    <a:pt x="3810" y="2701"/>
                  </a:lnTo>
                  <a:lnTo>
                    <a:pt x="3786" y="2717"/>
                  </a:lnTo>
                  <a:lnTo>
                    <a:pt x="3806" y="2701"/>
                  </a:lnTo>
                  <a:lnTo>
                    <a:pt x="3774" y="2733"/>
                  </a:lnTo>
                  <a:cubicBezTo>
                    <a:pt x="3740" y="2766"/>
                    <a:pt x="3692" y="2779"/>
                    <a:pt x="3646" y="2767"/>
                  </a:cubicBezTo>
                  <a:cubicBezTo>
                    <a:pt x="3601" y="2755"/>
                    <a:pt x="3565" y="2719"/>
                    <a:pt x="3553" y="2673"/>
                  </a:cubicBezTo>
                  <a:lnTo>
                    <a:pt x="3521" y="2554"/>
                  </a:lnTo>
                  <a:lnTo>
                    <a:pt x="3497" y="2466"/>
                  </a:lnTo>
                  <a:lnTo>
                    <a:pt x="3704" y="2537"/>
                  </a:lnTo>
                  <a:lnTo>
                    <a:pt x="3672" y="2561"/>
                  </a:lnTo>
                  <a:cubicBezTo>
                    <a:pt x="3619" y="2600"/>
                    <a:pt x="3546" y="2595"/>
                    <a:pt x="3499" y="2549"/>
                  </a:cubicBezTo>
                  <a:lnTo>
                    <a:pt x="3467" y="2517"/>
                  </a:lnTo>
                  <a:lnTo>
                    <a:pt x="3443" y="2493"/>
                  </a:lnTo>
                  <a:lnTo>
                    <a:pt x="3568" y="2528"/>
                  </a:lnTo>
                  <a:lnTo>
                    <a:pt x="3536" y="2536"/>
                  </a:lnTo>
                  <a:cubicBezTo>
                    <a:pt x="3474" y="2551"/>
                    <a:pt x="3410" y="2520"/>
                    <a:pt x="3384" y="2461"/>
                  </a:cubicBezTo>
                  <a:lnTo>
                    <a:pt x="3359" y="2403"/>
                  </a:lnTo>
                  <a:lnTo>
                    <a:pt x="3335" y="2363"/>
                  </a:lnTo>
                  <a:lnTo>
                    <a:pt x="3569" y="2349"/>
                  </a:lnTo>
                  <a:lnTo>
                    <a:pt x="3537" y="2421"/>
                  </a:lnTo>
                  <a:cubicBezTo>
                    <a:pt x="3519" y="2461"/>
                    <a:pt x="3483" y="2489"/>
                    <a:pt x="3441" y="2497"/>
                  </a:cubicBezTo>
                  <a:cubicBezTo>
                    <a:pt x="3398" y="2505"/>
                    <a:pt x="3354" y="2492"/>
                    <a:pt x="3323" y="2461"/>
                  </a:cubicBezTo>
                  <a:lnTo>
                    <a:pt x="3291" y="2429"/>
                  </a:lnTo>
                  <a:lnTo>
                    <a:pt x="3352" y="2464"/>
                  </a:lnTo>
                  <a:lnTo>
                    <a:pt x="3320" y="2456"/>
                  </a:lnTo>
                  <a:lnTo>
                    <a:pt x="3446" y="2421"/>
                  </a:lnTo>
                  <a:lnTo>
                    <a:pt x="3422" y="2445"/>
                  </a:lnTo>
                  <a:cubicBezTo>
                    <a:pt x="3389" y="2477"/>
                    <a:pt x="3343" y="2490"/>
                    <a:pt x="3298" y="2480"/>
                  </a:cubicBezTo>
                  <a:cubicBezTo>
                    <a:pt x="3254" y="2469"/>
                    <a:pt x="3218" y="2437"/>
                    <a:pt x="3203" y="2393"/>
                  </a:cubicBezTo>
                  <a:lnTo>
                    <a:pt x="3171" y="2297"/>
                  </a:lnTo>
                  <a:lnTo>
                    <a:pt x="3187" y="2329"/>
                  </a:lnTo>
                  <a:lnTo>
                    <a:pt x="3155" y="2281"/>
                  </a:lnTo>
                  <a:lnTo>
                    <a:pt x="3191" y="2317"/>
                  </a:lnTo>
                  <a:lnTo>
                    <a:pt x="3167" y="2301"/>
                  </a:lnTo>
                  <a:lnTo>
                    <a:pt x="3208" y="2320"/>
                  </a:lnTo>
                  <a:lnTo>
                    <a:pt x="3176" y="2312"/>
                  </a:lnTo>
                  <a:cubicBezTo>
                    <a:pt x="3137" y="2302"/>
                    <a:pt x="3104" y="2274"/>
                    <a:pt x="3088" y="2237"/>
                  </a:cubicBezTo>
                  <a:lnTo>
                    <a:pt x="3056" y="2165"/>
                  </a:lnTo>
                  <a:lnTo>
                    <a:pt x="3295" y="2171"/>
                  </a:lnTo>
                  <a:lnTo>
                    <a:pt x="3271" y="2219"/>
                  </a:lnTo>
                  <a:cubicBezTo>
                    <a:pt x="3248" y="2263"/>
                    <a:pt x="3202" y="2291"/>
                    <a:pt x="3152" y="2291"/>
                  </a:cubicBezTo>
                  <a:lnTo>
                    <a:pt x="3120" y="2291"/>
                  </a:lnTo>
                  <a:cubicBezTo>
                    <a:pt x="3080" y="2291"/>
                    <a:pt x="3042" y="2273"/>
                    <a:pt x="3017" y="2242"/>
                  </a:cubicBezTo>
                  <a:lnTo>
                    <a:pt x="2985" y="2202"/>
                  </a:lnTo>
                  <a:lnTo>
                    <a:pt x="3015" y="2229"/>
                  </a:lnTo>
                  <a:lnTo>
                    <a:pt x="2991" y="2213"/>
                  </a:lnTo>
                  <a:lnTo>
                    <a:pt x="3158" y="2197"/>
                  </a:lnTo>
                  <a:lnTo>
                    <a:pt x="3126" y="2229"/>
                  </a:lnTo>
                  <a:cubicBezTo>
                    <a:pt x="3098" y="2257"/>
                    <a:pt x="3059" y="2271"/>
                    <a:pt x="3019" y="2267"/>
                  </a:cubicBezTo>
                  <a:cubicBezTo>
                    <a:pt x="2980" y="2263"/>
                    <a:pt x="2945" y="2242"/>
                    <a:pt x="2923" y="2209"/>
                  </a:cubicBezTo>
                  <a:lnTo>
                    <a:pt x="2891" y="2161"/>
                  </a:lnTo>
                  <a:lnTo>
                    <a:pt x="2959" y="2213"/>
                  </a:lnTo>
                  <a:lnTo>
                    <a:pt x="2935" y="2205"/>
                  </a:lnTo>
                  <a:cubicBezTo>
                    <a:pt x="2921" y="2200"/>
                    <a:pt x="2909" y="2194"/>
                    <a:pt x="2897" y="2185"/>
                  </a:cubicBezTo>
                  <a:lnTo>
                    <a:pt x="2865" y="2161"/>
                  </a:lnTo>
                  <a:lnTo>
                    <a:pt x="3024" y="2161"/>
                  </a:lnTo>
                  <a:lnTo>
                    <a:pt x="2992" y="2185"/>
                  </a:lnTo>
                  <a:lnTo>
                    <a:pt x="3006" y="2173"/>
                  </a:lnTo>
                  <a:lnTo>
                    <a:pt x="2974" y="2205"/>
                  </a:lnTo>
                  <a:cubicBezTo>
                    <a:pt x="2922" y="2256"/>
                    <a:pt x="2839" y="2256"/>
                    <a:pt x="2787" y="2205"/>
                  </a:cubicBezTo>
                  <a:lnTo>
                    <a:pt x="2763" y="2181"/>
                  </a:lnTo>
                  <a:lnTo>
                    <a:pt x="2936" y="2193"/>
                  </a:lnTo>
                  <a:lnTo>
                    <a:pt x="2904" y="2217"/>
                  </a:lnTo>
                  <a:cubicBezTo>
                    <a:pt x="2873" y="2240"/>
                    <a:pt x="2835" y="2248"/>
                    <a:pt x="2798" y="2241"/>
                  </a:cubicBezTo>
                  <a:cubicBezTo>
                    <a:pt x="2761" y="2233"/>
                    <a:pt x="2729" y="2210"/>
                    <a:pt x="2710" y="2177"/>
                  </a:cubicBezTo>
                  <a:lnTo>
                    <a:pt x="2678" y="2121"/>
                  </a:lnTo>
                  <a:lnTo>
                    <a:pt x="2792" y="2187"/>
                  </a:lnTo>
                  <a:lnTo>
                    <a:pt x="2768" y="2187"/>
                  </a:lnTo>
                  <a:cubicBezTo>
                    <a:pt x="2758" y="2187"/>
                    <a:pt x="2747" y="2186"/>
                    <a:pt x="2736" y="2184"/>
                  </a:cubicBezTo>
                  <a:lnTo>
                    <a:pt x="2704" y="2176"/>
                  </a:lnTo>
                  <a:lnTo>
                    <a:pt x="2672" y="2168"/>
                  </a:lnTo>
                  <a:cubicBezTo>
                    <a:pt x="2643" y="2160"/>
                    <a:pt x="2617" y="2143"/>
                    <a:pt x="2599" y="2119"/>
                  </a:cubicBezTo>
                  <a:lnTo>
                    <a:pt x="2575" y="2087"/>
                  </a:lnTo>
                  <a:cubicBezTo>
                    <a:pt x="2566" y="2074"/>
                    <a:pt x="2559" y="2061"/>
                    <a:pt x="2554" y="2046"/>
                  </a:cubicBezTo>
                  <a:lnTo>
                    <a:pt x="2522" y="1942"/>
                  </a:lnTo>
                  <a:lnTo>
                    <a:pt x="2555" y="1997"/>
                  </a:lnTo>
                  <a:lnTo>
                    <a:pt x="2523" y="1965"/>
                  </a:lnTo>
                  <a:cubicBezTo>
                    <a:pt x="2519" y="1960"/>
                    <a:pt x="2515" y="1956"/>
                    <a:pt x="2511" y="1951"/>
                  </a:cubicBezTo>
                  <a:lnTo>
                    <a:pt x="2487" y="1919"/>
                  </a:lnTo>
                  <a:lnTo>
                    <a:pt x="2533" y="1958"/>
                  </a:lnTo>
                  <a:lnTo>
                    <a:pt x="2501" y="1942"/>
                  </a:lnTo>
                  <a:lnTo>
                    <a:pt x="2528" y="1952"/>
                  </a:lnTo>
                  <a:lnTo>
                    <a:pt x="2487" y="1941"/>
                  </a:lnTo>
                  <a:lnTo>
                    <a:pt x="2463" y="1933"/>
                  </a:lnTo>
                  <a:lnTo>
                    <a:pt x="2504" y="1939"/>
                  </a:lnTo>
                  <a:lnTo>
                    <a:pt x="2472" y="1939"/>
                  </a:lnTo>
                  <a:cubicBezTo>
                    <a:pt x="2462" y="1939"/>
                    <a:pt x="2451" y="1938"/>
                    <a:pt x="2440" y="1936"/>
                  </a:cubicBezTo>
                  <a:lnTo>
                    <a:pt x="2408" y="1928"/>
                  </a:lnTo>
                  <a:cubicBezTo>
                    <a:pt x="2380" y="1921"/>
                    <a:pt x="2355" y="1904"/>
                    <a:pt x="2337" y="1882"/>
                  </a:cubicBezTo>
                  <a:lnTo>
                    <a:pt x="2305" y="1842"/>
                  </a:lnTo>
                  <a:lnTo>
                    <a:pt x="2514" y="1839"/>
                  </a:lnTo>
                  <a:lnTo>
                    <a:pt x="2490" y="1871"/>
                  </a:lnTo>
                  <a:cubicBezTo>
                    <a:pt x="2465" y="1904"/>
                    <a:pt x="2426" y="1923"/>
                    <a:pt x="2384" y="1923"/>
                  </a:cubicBezTo>
                  <a:lnTo>
                    <a:pt x="2352" y="1923"/>
                  </a:lnTo>
                  <a:cubicBezTo>
                    <a:pt x="2332" y="1923"/>
                    <a:pt x="2312" y="1919"/>
                    <a:pt x="2293" y="1910"/>
                  </a:cubicBezTo>
                  <a:lnTo>
                    <a:pt x="2247" y="1885"/>
                  </a:lnTo>
                  <a:lnTo>
                    <a:pt x="2223" y="1869"/>
                  </a:lnTo>
                  <a:cubicBezTo>
                    <a:pt x="2216" y="1864"/>
                    <a:pt x="2209" y="1859"/>
                    <a:pt x="2203" y="1853"/>
                  </a:cubicBezTo>
                  <a:lnTo>
                    <a:pt x="2171" y="1821"/>
                  </a:lnTo>
                  <a:lnTo>
                    <a:pt x="2324" y="1846"/>
                  </a:lnTo>
                  <a:lnTo>
                    <a:pt x="2292" y="1862"/>
                  </a:lnTo>
                  <a:cubicBezTo>
                    <a:pt x="2260" y="1877"/>
                    <a:pt x="2224" y="1880"/>
                    <a:pt x="2191" y="1869"/>
                  </a:cubicBezTo>
                  <a:lnTo>
                    <a:pt x="2167" y="1861"/>
                  </a:lnTo>
                  <a:lnTo>
                    <a:pt x="2302" y="1829"/>
                  </a:lnTo>
                  <a:lnTo>
                    <a:pt x="2270" y="1861"/>
                  </a:lnTo>
                  <a:cubicBezTo>
                    <a:pt x="2260" y="1871"/>
                    <a:pt x="2248" y="1879"/>
                    <a:pt x="2236" y="1886"/>
                  </a:cubicBezTo>
                  <a:lnTo>
                    <a:pt x="2204" y="1902"/>
                  </a:lnTo>
                  <a:lnTo>
                    <a:pt x="2258" y="1851"/>
                  </a:lnTo>
                  <a:lnTo>
                    <a:pt x="2234" y="1891"/>
                  </a:lnTo>
                  <a:cubicBezTo>
                    <a:pt x="2210" y="1931"/>
                    <a:pt x="2167" y="1955"/>
                    <a:pt x="2120" y="1955"/>
                  </a:cubicBezTo>
                  <a:lnTo>
                    <a:pt x="2088" y="1955"/>
                  </a:lnTo>
                  <a:cubicBezTo>
                    <a:pt x="2068" y="1955"/>
                    <a:pt x="2048" y="1951"/>
                    <a:pt x="2029" y="1942"/>
                  </a:cubicBezTo>
                  <a:lnTo>
                    <a:pt x="1997" y="1926"/>
                  </a:lnTo>
                  <a:cubicBezTo>
                    <a:pt x="1975" y="1914"/>
                    <a:pt x="1956" y="1897"/>
                    <a:pt x="1943" y="1875"/>
                  </a:cubicBezTo>
                  <a:lnTo>
                    <a:pt x="1929" y="1850"/>
                  </a:lnTo>
                  <a:lnTo>
                    <a:pt x="1897" y="1810"/>
                  </a:lnTo>
                  <a:cubicBezTo>
                    <a:pt x="1888" y="1799"/>
                    <a:pt x="1881" y="1786"/>
                    <a:pt x="1876" y="1773"/>
                  </a:cubicBezTo>
                  <a:lnTo>
                    <a:pt x="1844" y="1685"/>
                  </a:lnTo>
                  <a:lnTo>
                    <a:pt x="1875" y="1733"/>
                  </a:lnTo>
                  <a:lnTo>
                    <a:pt x="1843" y="1701"/>
                  </a:lnTo>
                  <a:lnTo>
                    <a:pt x="2030" y="1701"/>
                  </a:lnTo>
                  <a:lnTo>
                    <a:pt x="2006" y="1725"/>
                  </a:lnTo>
                  <a:lnTo>
                    <a:pt x="2031" y="1691"/>
                  </a:lnTo>
                  <a:lnTo>
                    <a:pt x="1999" y="1755"/>
                  </a:lnTo>
                  <a:cubicBezTo>
                    <a:pt x="1977" y="1797"/>
                    <a:pt x="1936" y="1824"/>
                    <a:pt x="1889" y="1827"/>
                  </a:cubicBezTo>
                  <a:cubicBezTo>
                    <a:pt x="1842" y="1830"/>
                    <a:pt x="1797" y="1808"/>
                    <a:pt x="1771" y="1769"/>
                  </a:cubicBezTo>
                  <a:lnTo>
                    <a:pt x="1739" y="1721"/>
                  </a:lnTo>
                  <a:lnTo>
                    <a:pt x="1807" y="1773"/>
                  </a:lnTo>
                  <a:lnTo>
                    <a:pt x="1783" y="1765"/>
                  </a:lnTo>
                  <a:lnTo>
                    <a:pt x="1856" y="1768"/>
                  </a:lnTo>
                  <a:lnTo>
                    <a:pt x="1824" y="1776"/>
                  </a:lnTo>
                  <a:cubicBezTo>
                    <a:pt x="1786" y="1785"/>
                    <a:pt x="1745" y="1777"/>
                    <a:pt x="1713" y="1753"/>
                  </a:cubicBezTo>
                  <a:lnTo>
                    <a:pt x="1681" y="1729"/>
                  </a:lnTo>
                  <a:cubicBezTo>
                    <a:pt x="1659" y="1712"/>
                    <a:pt x="1642" y="1688"/>
                    <a:pt x="1634" y="1661"/>
                  </a:cubicBezTo>
                  <a:lnTo>
                    <a:pt x="1610" y="1581"/>
                  </a:lnTo>
                  <a:lnTo>
                    <a:pt x="1677" y="1662"/>
                  </a:lnTo>
                  <a:lnTo>
                    <a:pt x="1645" y="1646"/>
                  </a:lnTo>
                  <a:lnTo>
                    <a:pt x="1736" y="1656"/>
                  </a:lnTo>
                  <a:lnTo>
                    <a:pt x="1704" y="1664"/>
                  </a:lnTo>
                  <a:lnTo>
                    <a:pt x="1766" y="1629"/>
                  </a:lnTo>
                  <a:lnTo>
                    <a:pt x="1742" y="1653"/>
                  </a:lnTo>
                  <a:cubicBezTo>
                    <a:pt x="1732" y="1663"/>
                    <a:pt x="1720" y="1671"/>
                    <a:pt x="1708" y="1678"/>
                  </a:cubicBezTo>
                  <a:lnTo>
                    <a:pt x="1676" y="1694"/>
                  </a:lnTo>
                  <a:lnTo>
                    <a:pt x="1658" y="1701"/>
                  </a:lnTo>
                  <a:lnTo>
                    <a:pt x="1634" y="1717"/>
                  </a:lnTo>
                  <a:lnTo>
                    <a:pt x="1670" y="1681"/>
                  </a:lnTo>
                  <a:lnTo>
                    <a:pt x="1638" y="1729"/>
                  </a:lnTo>
                  <a:cubicBezTo>
                    <a:pt x="1626" y="1748"/>
                    <a:pt x="1608" y="1763"/>
                    <a:pt x="1588" y="1774"/>
                  </a:cubicBezTo>
                  <a:lnTo>
                    <a:pt x="1556" y="1790"/>
                  </a:lnTo>
                  <a:cubicBezTo>
                    <a:pt x="1527" y="1804"/>
                    <a:pt x="1495" y="1807"/>
                    <a:pt x="1464" y="1800"/>
                  </a:cubicBezTo>
                  <a:lnTo>
                    <a:pt x="1432" y="1792"/>
                  </a:lnTo>
                  <a:cubicBezTo>
                    <a:pt x="1418" y="1788"/>
                    <a:pt x="1404" y="1782"/>
                    <a:pt x="1391" y="1773"/>
                  </a:cubicBezTo>
                  <a:lnTo>
                    <a:pt x="1367" y="1757"/>
                  </a:lnTo>
                  <a:lnTo>
                    <a:pt x="1440" y="1779"/>
                  </a:lnTo>
                  <a:lnTo>
                    <a:pt x="1408" y="1779"/>
                  </a:lnTo>
                  <a:cubicBezTo>
                    <a:pt x="1356" y="1779"/>
                    <a:pt x="1309" y="1749"/>
                    <a:pt x="1288" y="1701"/>
                  </a:cubicBezTo>
                  <a:lnTo>
                    <a:pt x="1255" y="1627"/>
                  </a:lnTo>
                  <a:lnTo>
                    <a:pt x="1231" y="1571"/>
                  </a:lnTo>
                  <a:lnTo>
                    <a:pt x="1273" y="1625"/>
                  </a:lnTo>
                  <a:lnTo>
                    <a:pt x="1241" y="1601"/>
                  </a:lnTo>
                  <a:lnTo>
                    <a:pt x="1261" y="1614"/>
                  </a:lnTo>
                  <a:lnTo>
                    <a:pt x="1229" y="1598"/>
                  </a:lnTo>
                  <a:cubicBezTo>
                    <a:pt x="1200" y="1583"/>
                    <a:pt x="1177" y="1557"/>
                    <a:pt x="1165" y="1526"/>
                  </a:cubicBezTo>
                  <a:lnTo>
                    <a:pt x="1141" y="1462"/>
                  </a:lnTo>
                  <a:lnTo>
                    <a:pt x="1171" y="1509"/>
                  </a:lnTo>
                  <a:lnTo>
                    <a:pt x="1139" y="1477"/>
                  </a:lnTo>
                  <a:lnTo>
                    <a:pt x="1232" y="1515"/>
                  </a:lnTo>
                  <a:lnTo>
                    <a:pt x="1200" y="1515"/>
                  </a:lnTo>
                  <a:cubicBezTo>
                    <a:pt x="1154" y="1515"/>
                    <a:pt x="1111" y="1491"/>
                    <a:pt x="1087" y="1451"/>
                  </a:cubicBezTo>
                  <a:lnTo>
                    <a:pt x="1063" y="1411"/>
                  </a:lnTo>
                  <a:lnTo>
                    <a:pt x="1176" y="1475"/>
                  </a:lnTo>
                  <a:lnTo>
                    <a:pt x="1144" y="1475"/>
                  </a:lnTo>
                  <a:cubicBezTo>
                    <a:pt x="1124" y="1475"/>
                    <a:pt x="1104" y="1471"/>
                    <a:pt x="1085" y="1462"/>
                  </a:cubicBezTo>
                  <a:lnTo>
                    <a:pt x="1053" y="1446"/>
                  </a:lnTo>
                  <a:cubicBezTo>
                    <a:pt x="1041" y="1439"/>
                    <a:pt x="1029" y="1431"/>
                    <a:pt x="1019" y="1421"/>
                  </a:cubicBezTo>
                  <a:lnTo>
                    <a:pt x="995" y="1397"/>
                  </a:lnTo>
                  <a:lnTo>
                    <a:pt x="1029" y="1422"/>
                  </a:lnTo>
                  <a:lnTo>
                    <a:pt x="997" y="1406"/>
                  </a:lnTo>
                  <a:lnTo>
                    <a:pt x="965" y="1390"/>
                  </a:lnTo>
                  <a:lnTo>
                    <a:pt x="1128" y="1354"/>
                  </a:lnTo>
                  <a:lnTo>
                    <a:pt x="1096" y="1394"/>
                  </a:lnTo>
                  <a:cubicBezTo>
                    <a:pt x="1065" y="1433"/>
                    <a:pt x="1014" y="1451"/>
                    <a:pt x="966" y="1441"/>
                  </a:cubicBezTo>
                  <a:cubicBezTo>
                    <a:pt x="917" y="1431"/>
                    <a:pt x="878" y="1394"/>
                    <a:pt x="865" y="1346"/>
                  </a:cubicBezTo>
                  <a:lnTo>
                    <a:pt x="841" y="1258"/>
                  </a:lnTo>
                  <a:lnTo>
                    <a:pt x="1028" y="1342"/>
                  </a:lnTo>
                  <a:lnTo>
                    <a:pt x="996" y="1358"/>
                  </a:lnTo>
                  <a:cubicBezTo>
                    <a:pt x="945" y="1383"/>
                    <a:pt x="883" y="1373"/>
                    <a:pt x="843" y="1333"/>
                  </a:cubicBezTo>
                  <a:lnTo>
                    <a:pt x="811" y="1301"/>
                  </a:lnTo>
                  <a:lnTo>
                    <a:pt x="831" y="1317"/>
                  </a:lnTo>
                  <a:lnTo>
                    <a:pt x="807" y="1301"/>
                  </a:lnTo>
                  <a:lnTo>
                    <a:pt x="990" y="1265"/>
                  </a:lnTo>
                  <a:lnTo>
                    <a:pt x="958" y="1313"/>
                  </a:lnTo>
                  <a:cubicBezTo>
                    <a:pt x="936" y="1346"/>
                    <a:pt x="901" y="1367"/>
                    <a:pt x="861" y="1371"/>
                  </a:cubicBezTo>
                  <a:cubicBezTo>
                    <a:pt x="822" y="1375"/>
                    <a:pt x="783" y="1361"/>
                    <a:pt x="755" y="1333"/>
                  </a:cubicBezTo>
                  <a:lnTo>
                    <a:pt x="723" y="1301"/>
                  </a:lnTo>
                  <a:cubicBezTo>
                    <a:pt x="713" y="1291"/>
                    <a:pt x="705" y="1279"/>
                    <a:pt x="698" y="1267"/>
                  </a:cubicBezTo>
                  <a:lnTo>
                    <a:pt x="674" y="1219"/>
                  </a:lnTo>
                  <a:cubicBezTo>
                    <a:pt x="672" y="1213"/>
                    <a:pt x="669" y="1207"/>
                    <a:pt x="667" y="1201"/>
                  </a:cubicBezTo>
                  <a:lnTo>
                    <a:pt x="635" y="1105"/>
                  </a:lnTo>
                  <a:lnTo>
                    <a:pt x="651" y="1137"/>
                  </a:lnTo>
                  <a:lnTo>
                    <a:pt x="610" y="1075"/>
                  </a:lnTo>
                  <a:lnTo>
                    <a:pt x="595" y="1041"/>
                  </a:lnTo>
                  <a:lnTo>
                    <a:pt x="563" y="993"/>
                  </a:lnTo>
                  <a:lnTo>
                    <a:pt x="531" y="945"/>
                  </a:lnTo>
                  <a:cubicBezTo>
                    <a:pt x="522" y="932"/>
                    <a:pt x="516" y="918"/>
                    <a:pt x="512" y="903"/>
                  </a:cubicBezTo>
                  <a:lnTo>
                    <a:pt x="488" y="807"/>
                  </a:lnTo>
                  <a:lnTo>
                    <a:pt x="523" y="869"/>
                  </a:lnTo>
                  <a:lnTo>
                    <a:pt x="491" y="837"/>
                  </a:lnTo>
                  <a:cubicBezTo>
                    <a:pt x="485" y="831"/>
                    <a:pt x="479" y="824"/>
                    <a:pt x="475" y="817"/>
                  </a:cubicBezTo>
                  <a:lnTo>
                    <a:pt x="438" y="761"/>
                  </a:lnTo>
                  <a:lnTo>
                    <a:pt x="402" y="699"/>
                  </a:lnTo>
                  <a:lnTo>
                    <a:pt x="382" y="657"/>
                  </a:lnTo>
                  <a:lnTo>
                    <a:pt x="344" y="589"/>
                  </a:lnTo>
                  <a:lnTo>
                    <a:pt x="319" y="531"/>
                  </a:lnTo>
                  <a:lnTo>
                    <a:pt x="295" y="491"/>
                  </a:lnTo>
                  <a:lnTo>
                    <a:pt x="329" y="529"/>
                  </a:lnTo>
                  <a:lnTo>
                    <a:pt x="297" y="505"/>
                  </a:lnTo>
                  <a:lnTo>
                    <a:pt x="317" y="518"/>
                  </a:lnTo>
                  <a:lnTo>
                    <a:pt x="285" y="502"/>
                  </a:lnTo>
                  <a:cubicBezTo>
                    <a:pt x="260" y="489"/>
                    <a:pt x="239" y="468"/>
                    <a:pt x="226" y="443"/>
                  </a:cubicBezTo>
                  <a:lnTo>
                    <a:pt x="202" y="395"/>
                  </a:lnTo>
                  <a:lnTo>
                    <a:pt x="241" y="441"/>
                  </a:lnTo>
                  <a:lnTo>
                    <a:pt x="209" y="417"/>
                  </a:lnTo>
                  <a:lnTo>
                    <a:pt x="177" y="393"/>
                  </a:lnTo>
                  <a:cubicBezTo>
                    <a:pt x="167" y="386"/>
                    <a:pt x="158" y="377"/>
                    <a:pt x="151" y="367"/>
                  </a:cubicBezTo>
                  <a:lnTo>
                    <a:pt x="127" y="335"/>
                  </a:lnTo>
                  <a:cubicBezTo>
                    <a:pt x="121" y="327"/>
                    <a:pt x="116" y="318"/>
                    <a:pt x="112" y="309"/>
                  </a:cubicBezTo>
                  <a:lnTo>
                    <a:pt x="80" y="237"/>
                  </a:lnTo>
                  <a:lnTo>
                    <a:pt x="91" y="257"/>
                  </a:lnTo>
                  <a:lnTo>
                    <a:pt x="59" y="209"/>
                  </a:lnTo>
                  <a:lnTo>
                    <a:pt x="262" y="229"/>
                  </a:lnTo>
                  <a:lnTo>
                    <a:pt x="238" y="253"/>
                  </a:lnTo>
                  <a:cubicBezTo>
                    <a:pt x="186" y="304"/>
                    <a:pt x="103" y="304"/>
                    <a:pt x="51" y="253"/>
                  </a:cubicBezTo>
                  <a:cubicBezTo>
                    <a:pt x="0" y="201"/>
                    <a:pt x="0" y="118"/>
                    <a:pt x="51" y="66"/>
                  </a:cubicBezTo>
                  <a:close/>
                </a:path>
              </a:pathLst>
            </a:custGeom>
            <a:solidFill>
              <a:srgbClr val="C00000"/>
            </a:solidFill>
            <a:ln w="1" cap="flat">
              <a:solidFill>
                <a:srgbClr val="C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5"/>
            <p:cNvSpPr>
              <a:spLocks/>
            </p:cNvSpPr>
            <p:nvPr/>
          </p:nvSpPr>
          <p:spPr bwMode="auto">
            <a:xfrm>
              <a:off x="5156143" y="3948112"/>
              <a:ext cx="1020763" cy="915987"/>
            </a:xfrm>
            <a:custGeom>
              <a:avLst/>
              <a:gdLst>
                <a:gd name="T0" fmla="*/ 70955 w 3093"/>
                <a:gd name="T1" fmla="*/ 847562 h 2771"/>
                <a:gd name="T2" fmla="*/ 64685 w 3093"/>
                <a:gd name="T3" fmla="*/ 845248 h 2771"/>
                <a:gd name="T4" fmla="*/ 94057 w 3093"/>
                <a:gd name="T5" fmla="*/ 836653 h 2771"/>
                <a:gd name="T6" fmla="*/ 124749 w 3093"/>
                <a:gd name="T7" fmla="*/ 836322 h 2771"/>
                <a:gd name="T8" fmla="*/ 170292 w 3093"/>
                <a:gd name="T9" fmla="*/ 850867 h 2771"/>
                <a:gd name="T10" fmla="*/ 187453 w 3093"/>
                <a:gd name="T11" fmla="*/ 872023 h 2771"/>
                <a:gd name="T12" fmla="*/ 224086 w 3093"/>
                <a:gd name="T13" fmla="*/ 839959 h 2771"/>
                <a:gd name="T14" fmla="*/ 262699 w 3093"/>
                <a:gd name="T15" fmla="*/ 829050 h 2771"/>
                <a:gd name="T16" fmla="*/ 307912 w 3093"/>
                <a:gd name="T17" fmla="*/ 836653 h 2771"/>
                <a:gd name="T18" fmla="*/ 322433 w 3093"/>
                <a:gd name="T19" fmla="*/ 823100 h 2771"/>
                <a:gd name="T20" fmla="*/ 356095 w 3093"/>
                <a:gd name="T21" fmla="*/ 846900 h 2771"/>
                <a:gd name="T22" fmla="*/ 369626 w 3093"/>
                <a:gd name="T23" fmla="*/ 832356 h 2771"/>
                <a:gd name="T24" fmla="*/ 385798 w 3093"/>
                <a:gd name="T25" fmla="*/ 862106 h 2771"/>
                <a:gd name="T26" fmla="*/ 422430 w 3093"/>
                <a:gd name="T27" fmla="*/ 843595 h 2771"/>
                <a:gd name="T28" fmla="*/ 451472 w 3093"/>
                <a:gd name="T29" fmla="*/ 854173 h 2771"/>
                <a:gd name="T30" fmla="*/ 479194 w 3093"/>
                <a:gd name="T31" fmla="*/ 841611 h 2771"/>
                <a:gd name="T32" fmla="*/ 495365 w 3093"/>
                <a:gd name="T33" fmla="*/ 835331 h 2771"/>
                <a:gd name="T34" fmla="*/ 530018 w 3093"/>
                <a:gd name="T35" fmla="*/ 812522 h 2771"/>
                <a:gd name="T36" fmla="*/ 594042 w 3093"/>
                <a:gd name="T37" fmla="*/ 806241 h 2771"/>
                <a:gd name="T38" fmla="*/ 616484 w 3093"/>
                <a:gd name="T39" fmla="*/ 793349 h 2771"/>
                <a:gd name="T40" fmla="*/ 614504 w 3093"/>
                <a:gd name="T41" fmla="*/ 780127 h 2771"/>
                <a:gd name="T42" fmla="*/ 651137 w 3093"/>
                <a:gd name="T43" fmla="*/ 734840 h 2771"/>
                <a:gd name="T44" fmla="*/ 684469 w 3093"/>
                <a:gd name="T45" fmla="*/ 686247 h 2771"/>
                <a:gd name="T46" fmla="*/ 752784 w 3093"/>
                <a:gd name="T47" fmla="*/ 676661 h 2771"/>
                <a:gd name="T48" fmla="*/ 756744 w 3093"/>
                <a:gd name="T49" fmla="*/ 617821 h 2771"/>
                <a:gd name="T50" fmla="*/ 772915 w 3093"/>
                <a:gd name="T51" fmla="*/ 624102 h 2771"/>
                <a:gd name="T52" fmla="*/ 829349 w 3093"/>
                <a:gd name="T53" fmla="*/ 562617 h 2771"/>
                <a:gd name="T54" fmla="*/ 842880 w 3093"/>
                <a:gd name="T55" fmla="*/ 478654 h 2771"/>
                <a:gd name="T56" fmla="*/ 879513 w 3093"/>
                <a:gd name="T57" fmla="*/ 362957 h 2771"/>
                <a:gd name="T58" fmla="*/ 928686 w 3093"/>
                <a:gd name="T59" fmla="*/ 163959 h 2771"/>
                <a:gd name="T60" fmla="*/ 961359 w 3093"/>
                <a:gd name="T61" fmla="*/ 67104 h 2771"/>
                <a:gd name="T62" fmla="*/ 994031 w 3093"/>
                <a:gd name="T63" fmla="*/ 102144 h 2771"/>
                <a:gd name="T64" fmla="*/ 956078 w 3093"/>
                <a:gd name="T65" fmla="*/ 232385 h 2771"/>
                <a:gd name="T66" fmla="*/ 905585 w 3093"/>
                <a:gd name="T67" fmla="*/ 434359 h 2771"/>
                <a:gd name="T68" fmla="*/ 867302 w 3093"/>
                <a:gd name="T69" fmla="*/ 556667 h 2771"/>
                <a:gd name="T70" fmla="*/ 821759 w 3093"/>
                <a:gd name="T71" fmla="*/ 621457 h 2771"/>
                <a:gd name="T72" fmla="*/ 782816 w 3093"/>
                <a:gd name="T73" fmla="*/ 676330 h 2771"/>
                <a:gd name="T74" fmla="*/ 765655 w 3093"/>
                <a:gd name="T75" fmla="*/ 676330 h 2771"/>
                <a:gd name="T76" fmla="*/ 734963 w 3093"/>
                <a:gd name="T77" fmla="*/ 704428 h 2771"/>
                <a:gd name="T78" fmla="*/ 708891 w 3093"/>
                <a:gd name="T79" fmla="*/ 724923 h 2771"/>
                <a:gd name="T80" fmla="*/ 648496 w 3093"/>
                <a:gd name="T81" fmla="*/ 765913 h 2771"/>
                <a:gd name="T82" fmla="*/ 644536 w 3093"/>
                <a:gd name="T83" fmla="*/ 806572 h 2771"/>
                <a:gd name="T84" fmla="*/ 587442 w 3093"/>
                <a:gd name="T85" fmla="*/ 826406 h 2771"/>
                <a:gd name="T86" fmla="*/ 563680 w 3093"/>
                <a:gd name="T87" fmla="*/ 827067 h 2771"/>
                <a:gd name="T88" fmla="*/ 539919 w 3093"/>
                <a:gd name="T89" fmla="*/ 855495 h 2771"/>
                <a:gd name="T90" fmla="*/ 500316 w 3093"/>
                <a:gd name="T91" fmla="*/ 872684 h 2771"/>
                <a:gd name="T92" fmla="*/ 466983 w 3093"/>
                <a:gd name="T93" fmla="*/ 880618 h 2771"/>
                <a:gd name="T94" fmla="*/ 463023 w 3093"/>
                <a:gd name="T95" fmla="*/ 896154 h 2771"/>
                <a:gd name="T96" fmla="*/ 431671 w 3093"/>
                <a:gd name="T97" fmla="*/ 884915 h 2771"/>
                <a:gd name="T98" fmla="*/ 376557 w 3093"/>
                <a:gd name="T99" fmla="*/ 895493 h 2771"/>
                <a:gd name="T100" fmla="*/ 338934 w 3093"/>
                <a:gd name="T101" fmla="*/ 863429 h 2771"/>
                <a:gd name="T102" fmla="*/ 317153 w 3093"/>
                <a:gd name="T103" fmla="*/ 875659 h 2771"/>
                <a:gd name="T104" fmla="*/ 288441 w 3093"/>
                <a:gd name="T105" fmla="*/ 858470 h 2771"/>
                <a:gd name="T106" fmla="*/ 298341 w 3093"/>
                <a:gd name="T107" fmla="*/ 826736 h 2771"/>
                <a:gd name="T108" fmla="*/ 253458 w 3093"/>
                <a:gd name="T109" fmla="*/ 879296 h 2771"/>
                <a:gd name="T110" fmla="*/ 232667 w 3093"/>
                <a:gd name="T111" fmla="*/ 894501 h 2771"/>
                <a:gd name="T112" fmla="*/ 167652 w 3093"/>
                <a:gd name="T113" fmla="*/ 899129 h 2771"/>
                <a:gd name="T114" fmla="*/ 137290 w 3093"/>
                <a:gd name="T115" fmla="*/ 873345 h 2771"/>
                <a:gd name="T116" fmla="*/ 125409 w 3093"/>
                <a:gd name="T117" fmla="*/ 870701 h 2771"/>
                <a:gd name="T118" fmla="*/ 84486 w 3093"/>
                <a:gd name="T119" fmla="*/ 871032 h 2771"/>
                <a:gd name="T120" fmla="*/ 87456 w 3093"/>
                <a:gd name="T121" fmla="*/ 859131 h 2771"/>
                <a:gd name="T122" fmla="*/ 25412 w 3093"/>
                <a:gd name="T123" fmla="*/ 855826 h 277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093" h="2771">
                  <a:moveTo>
                    <a:pt x="26" y="2530"/>
                  </a:moveTo>
                  <a:lnTo>
                    <a:pt x="42" y="2514"/>
                  </a:lnTo>
                  <a:lnTo>
                    <a:pt x="29" y="2531"/>
                  </a:lnTo>
                  <a:lnTo>
                    <a:pt x="41" y="2507"/>
                  </a:lnTo>
                  <a:cubicBezTo>
                    <a:pt x="53" y="2485"/>
                    <a:pt x="75" y="2470"/>
                    <a:pt x="100" y="2470"/>
                  </a:cubicBezTo>
                  <a:lnTo>
                    <a:pt x="116" y="2470"/>
                  </a:lnTo>
                  <a:cubicBezTo>
                    <a:pt x="131" y="2470"/>
                    <a:pt x="145" y="2475"/>
                    <a:pt x="156" y="2484"/>
                  </a:cubicBezTo>
                  <a:lnTo>
                    <a:pt x="172" y="2496"/>
                  </a:lnTo>
                  <a:cubicBezTo>
                    <a:pt x="181" y="2503"/>
                    <a:pt x="189" y="2512"/>
                    <a:pt x="193" y="2522"/>
                  </a:cubicBezTo>
                  <a:lnTo>
                    <a:pt x="205" y="2550"/>
                  </a:lnTo>
                  <a:lnTo>
                    <a:pt x="199" y="2540"/>
                  </a:lnTo>
                  <a:lnTo>
                    <a:pt x="215" y="2564"/>
                  </a:lnTo>
                  <a:lnTo>
                    <a:pt x="144" y="2536"/>
                  </a:lnTo>
                  <a:lnTo>
                    <a:pt x="160" y="2532"/>
                  </a:lnTo>
                  <a:cubicBezTo>
                    <a:pt x="183" y="2527"/>
                    <a:pt x="207" y="2533"/>
                    <a:pt x="223" y="2550"/>
                  </a:cubicBezTo>
                  <a:lnTo>
                    <a:pt x="235" y="2562"/>
                  </a:lnTo>
                  <a:lnTo>
                    <a:pt x="128" y="2582"/>
                  </a:lnTo>
                  <a:lnTo>
                    <a:pt x="144" y="2546"/>
                  </a:lnTo>
                  <a:cubicBezTo>
                    <a:pt x="157" y="2516"/>
                    <a:pt x="189" y="2501"/>
                    <a:pt x="220" y="2508"/>
                  </a:cubicBezTo>
                  <a:lnTo>
                    <a:pt x="236" y="2512"/>
                  </a:lnTo>
                  <a:cubicBezTo>
                    <a:pt x="256" y="2517"/>
                    <a:pt x="273" y="2531"/>
                    <a:pt x="281" y="2550"/>
                  </a:cubicBezTo>
                  <a:lnTo>
                    <a:pt x="297" y="2586"/>
                  </a:lnTo>
                  <a:lnTo>
                    <a:pt x="184" y="2573"/>
                  </a:lnTo>
                  <a:lnTo>
                    <a:pt x="196" y="2557"/>
                  </a:lnTo>
                  <a:cubicBezTo>
                    <a:pt x="199" y="2552"/>
                    <a:pt x="204" y="2547"/>
                    <a:pt x="209" y="2544"/>
                  </a:cubicBezTo>
                  <a:lnTo>
                    <a:pt x="225" y="2532"/>
                  </a:lnTo>
                  <a:lnTo>
                    <a:pt x="241" y="2520"/>
                  </a:lnTo>
                  <a:cubicBezTo>
                    <a:pt x="263" y="2503"/>
                    <a:pt x="294" y="2502"/>
                    <a:pt x="317" y="2518"/>
                  </a:cubicBezTo>
                  <a:lnTo>
                    <a:pt x="329" y="2526"/>
                  </a:lnTo>
                  <a:lnTo>
                    <a:pt x="253" y="2528"/>
                  </a:lnTo>
                  <a:lnTo>
                    <a:pt x="269" y="2516"/>
                  </a:lnTo>
                  <a:cubicBezTo>
                    <a:pt x="276" y="2510"/>
                    <a:pt x="284" y="2507"/>
                    <a:pt x="292" y="2504"/>
                  </a:cubicBezTo>
                  <a:lnTo>
                    <a:pt x="308" y="2500"/>
                  </a:lnTo>
                  <a:cubicBezTo>
                    <a:pt x="327" y="2496"/>
                    <a:pt x="346" y="2499"/>
                    <a:pt x="361" y="2510"/>
                  </a:cubicBezTo>
                  <a:lnTo>
                    <a:pt x="373" y="2518"/>
                  </a:lnTo>
                  <a:lnTo>
                    <a:pt x="285" y="2531"/>
                  </a:lnTo>
                  <a:lnTo>
                    <a:pt x="301" y="2511"/>
                  </a:lnTo>
                  <a:cubicBezTo>
                    <a:pt x="313" y="2497"/>
                    <a:pt x="330" y="2488"/>
                    <a:pt x="349" y="2487"/>
                  </a:cubicBezTo>
                  <a:cubicBezTo>
                    <a:pt x="368" y="2486"/>
                    <a:pt x="386" y="2493"/>
                    <a:pt x="399" y="2506"/>
                  </a:cubicBezTo>
                  <a:lnTo>
                    <a:pt x="415" y="2522"/>
                  </a:lnTo>
                  <a:lnTo>
                    <a:pt x="368" y="2502"/>
                  </a:lnTo>
                  <a:lnTo>
                    <a:pt x="380" y="2502"/>
                  </a:lnTo>
                  <a:cubicBezTo>
                    <a:pt x="395" y="2502"/>
                    <a:pt x="409" y="2507"/>
                    <a:pt x="420" y="2516"/>
                  </a:cubicBezTo>
                  <a:lnTo>
                    <a:pt x="436" y="2528"/>
                  </a:lnTo>
                  <a:lnTo>
                    <a:pt x="426" y="2521"/>
                  </a:lnTo>
                  <a:lnTo>
                    <a:pt x="442" y="2529"/>
                  </a:lnTo>
                  <a:lnTo>
                    <a:pt x="366" y="2542"/>
                  </a:lnTo>
                  <a:lnTo>
                    <a:pt x="378" y="2530"/>
                  </a:lnTo>
                  <a:cubicBezTo>
                    <a:pt x="404" y="2504"/>
                    <a:pt x="445" y="2504"/>
                    <a:pt x="471" y="2530"/>
                  </a:cubicBezTo>
                  <a:lnTo>
                    <a:pt x="487" y="2546"/>
                  </a:lnTo>
                  <a:lnTo>
                    <a:pt x="503" y="2562"/>
                  </a:lnTo>
                  <a:lnTo>
                    <a:pt x="456" y="2542"/>
                  </a:lnTo>
                  <a:lnTo>
                    <a:pt x="472" y="2542"/>
                  </a:lnTo>
                  <a:cubicBezTo>
                    <a:pt x="496" y="2542"/>
                    <a:pt x="517" y="2555"/>
                    <a:pt x="529" y="2575"/>
                  </a:cubicBezTo>
                  <a:lnTo>
                    <a:pt x="541" y="2595"/>
                  </a:lnTo>
                  <a:lnTo>
                    <a:pt x="531" y="2582"/>
                  </a:lnTo>
                  <a:lnTo>
                    <a:pt x="547" y="2598"/>
                  </a:lnTo>
                  <a:lnTo>
                    <a:pt x="484" y="2580"/>
                  </a:lnTo>
                  <a:lnTo>
                    <a:pt x="500" y="2576"/>
                  </a:lnTo>
                  <a:cubicBezTo>
                    <a:pt x="506" y="2575"/>
                    <a:pt x="511" y="2574"/>
                    <a:pt x="516" y="2574"/>
                  </a:cubicBezTo>
                  <a:lnTo>
                    <a:pt x="528" y="2574"/>
                  </a:lnTo>
                  <a:lnTo>
                    <a:pt x="512" y="2576"/>
                  </a:lnTo>
                  <a:lnTo>
                    <a:pt x="528" y="2572"/>
                  </a:lnTo>
                  <a:cubicBezTo>
                    <a:pt x="561" y="2564"/>
                    <a:pt x="595" y="2582"/>
                    <a:pt x="606" y="2614"/>
                  </a:cubicBezTo>
                  <a:lnTo>
                    <a:pt x="622" y="2658"/>
                  </a:lnTo>
                  <a:lnTo>
                    <a:pt x="613" y="2641"/>
                  </a:lnTo>
                  <a:lnTo>
                    <a:pt x="625" y="2657"/>
                  </a:lnTo>
                  <a:lnTo>
                    <a:pt x="533" y="2644"/>
                  </a:lnTo>
                  <a:lnTo>
                    <a:pt x="549" y="2632"/>
                  </a:lnTo>
                  <a:cubicBezTo>
                    <a:pt x="569" y="2617"/>
                    <a:pt x="596" y="2614"/>
                    <a:pt x="618" y="2625"/>
                  </a:cubicBezTo>
                  <a:lnTo>
                    <a:pt x="634" y="2633"/>
                  </a:lnTo>
                  <a:lnTo>
                    <a:pt x="568" y="2638"/>
                  </a:lnTo>
                  <a:lnTo>
                    <a:pt x="580" y="2630"/>
                  </a:lnTo>
                  <a:cubicBezTo>
                    <a:pt x="586" y="2625"/>
                    <a:pt x="593" y="2622"/>
                    <a:pt x="600" y="2620"/>
                  </a:cubicBezTo>
                  <a:lnTo>
                    <a:pt x="616" y="2616"/>
                  </a:lnTo>
                  <a:lnTo>
                    <a:pt x="603" y="2621"/>
                  </a:lnTo>
                  <a:lnTo>
                    <a:pt x="619" y="2613"/>
                  </a:lnTo>
                  <a:lnTo>
                    <a:pt x="592" y="2639"/>
                  </a:lnTo>
                  <a:lnTo>
                    <a:pt x="604" y="2619"/>
                  </a:lnTo>
                  <a:lnTo>
                    <a:pt x="619" y="2592"/>
                  </a:lnTo>
                  <a:cubicBezTo>
                    <a:pt x="622" y="2587"/>
                    <a:pt x="626" y="2582"/>
                    <a:pt x="630" y="2578"/>
                  </a:cubicBezTo>
                  <a:lnTo>
                    <a:pt x="646" y="2562"/>
                  </a:lnTo>
                  <a:cubicBezTo>
                    <a:pt x="651" y="2557"/>
                    <a:pt x="657" y="2553"/>
                    <a:pt x="663" y="2549"/>
                  </a:cubicBezTo>
                  <a:lnTo>
                    <a:pt x="679" y="2541"/>
                  </a:lnTo>
                  <a:lnTo>
                    <a:pt x="652" y="2567"/>
                  </a:lnTo>
                  <a:lnTo>
                    <a:pt x="664" y="2547"/>
                  </a:lnTo>
                  <a:cubicBezTo>
                    <a:pt x="675" y="2528"/>
                    <a:pt x="694" y="2516"/>
                    <a:pt x="716" y="2515"/>
                  </a:cubicBezTo>
                  <a:cubicBezTo>
                    <a:pt x="738" y="2513"/>
                    <a:pt x="759" y="2522"/>
                    <a:pt x="772" y="2539"/>
                  </a:cubicBezTo>
                  <a:lnTo>
                    <a:pt x="788" y="2559"/>
                  </a:lnTo>
                  <a:lnTo>
                    <a:pt x="720" y="2536"/>
                  </a:lnTo>
                  <a:lnTo>
                    <a:pt x="736" y="2532"/>
                  </a:lnTo>
                  <a:lnTo>
                    <a:pt x="700" y="2557"/>
                  </a:lnTo>
                  <a:lnTo>
                    <a:pt x="712" y="2541"/>
                  </a:lnTo>
                  <a:cubicBezTo>
                    <a:pt x="718" y="2533"/>
                    <a:pt x="726" y="2526"/>
                    <a:pt x="735" y="2521"/>
                  </a:cubicBezTo>
                  <a:lnTo>
                    <a:pt x="751" y="2513"/>
                  </a:lnTo>
                  <a:cubicBezTo>
                    <a:pt x="765" y="2506"/>
                    <a:pt x="781" y="2505"/>
                    <a:pt x="796" y="2508"/>
                  </a:cubicBezTo>
                  <a:lnTo>
                    <a:pt x="812" y="2512"/>
                  </a:lnTo>
                  <a:lnTo>
                    <a:pt x="736" y="2550"/>
                  </a:lnTo>
                  <a:lnTo>
                    <a:pt x="748" y="2522"/>
                  </a:lnTo>
                  <a:cubicBezTo>
                    <a:pt x="756" y="2504"/>
                    <a:pt x="772" y="2489"/>
                    <a:pt x="792" y="2484"/>
                  </a:cubicBezTo>
                  <a:lnTo>
                    <a:pt x="808" y="2480"/>
                  </a:lnTo>
                  <a:lnTo>
                    <a:pt x="761" y="2527"/>
                  </a:lnTo>
                  <a:lnTo>
                    <a:pt x="777" y="2467"/>
                  </a:lnTo>
                  <a:cubicBezTo>
                    <a:pt x="779" y="2459"/>
                    <a:pt x="783" y="2452"/>
                    <a:pt x="788" y="2445"/>
                  </a:cubicBezTo>
                  <a:lnTo>
                    <a:pt x="800" y="2429"/>
                  </a:lnTo>
                  <a:cubicBezTo>
                    <a:pt x="815" y="2408"/>
                    <a:pt x="841" y="2398"/>
                    <a:pt x="867" y="2404"/>
                  </a:cubicBezTo>
                  <a:cubicBezTo>
                    <a:pt x="892" y="2410"/>
                    <a:pt x="912" y="2430"/>
                    <a:pt x="917" y="2455"/>
                  </a:cubicBezTo>
                  <a:lnTo>
                    <a:pt x="933" y="2531"/>
                  </a:lnTo>
                  <a:lnTo>
                    <a:pt x="868" y="2478"/>
                  </a:lnTo>
                  <a:lnTo>
                    <a:pt x="884" y="2478"/>
                  </a:lnTo>
                  <a:lnTo>
                    <a:pt x="832" y="2505"/>
                  </a:lnTo>
                  <a:lnTo>
                    <a:pt x="844" y="2489"/>
                  </a:lnTo>
                  <a:cubicBezTo>
                    <a:pt x="863" y="2463"/>
                    <a:pt x="897" y="2455"/>
                    <a:pt x="926" y="2469"/>
                  </a:cubicBezTo>
                  <a:lnTo>
                    <a:pt x="942" y="2477"/>
                  </a:lnTo>
                  <a:cubicBezTo>
                    <a:pt x="952" y="2483"/>
                    <a:pt x="961" y="2490"/>
                    <a:pt x="967" y="2500"/>
                  </a:cubicBezTo>
                  <a:lnTo>
                    <a:pt x="983" y="2524"/>
                  </a:lnTo>
                  <a:lnTo>
                    <a:pt x="889" y="2508"/>
                  </a:lnTo>
                  <a:lnTo>
                    <a:pt x="905" y="2496"/>
                  </a:lnTo>
                  <a:cubicBezTo>
                    <a:pt x="922" y="2483"/>
                    <a:pt x="945" y="2479"/>
                    <a:pt x="965" y="2486"/>
                  </a:cubicBezTo>
                  <a:lnTo>
                    <a:pt x="977" y="2490"/>
                  </a:lnTo>
                  <a:lnTo>
                    <a:pt x="927" y="2493"/>
                  </a:lnTo>
                  <a:lnTo>
                    <a:pt x="943" y="2485"/>
                  </a:lnTo>
                  <a:cubicBezTo>
                    <a:pt x="960" y="2477"/>
                    <a:pt x="980" y="2476"/>
                    <a:pt x="998" y="2483"/>
                  </a:cubicBezTo>
                  <a:cubicBezTo>
                    <a:pt x="1015" y="2491"/>
                    <a:pt x="1029" y="2505"/>
                    <a:pt x="1035" y="2524"/>
                  </a:cubicBezTo>
                  <a:lnTo>
                    <a:pt x="1051" y="2572"/>
                  </a:lnTo>
                  <a:lnTo>
                    <a:pt x="1009" y="2530"/>
                  </a:lnTo>
                  <a:lnTo>
                    <a:pt x="1021" y="2534"/>
                  </a:lnTo>
                  <a:cubicBezTo>
                    <a:pt x="1028" y="2536"/>
                    <a:pt x="1034" y="2539"/>
                    <a:pt x="1040" y="2544"/>
                  </a:cubicBezTo>
                  <a:lnTo>
                    <a:pt x="1056" y="2556"/>
                  </a:lnTo>
                  <a:lnTo>
                    <a:pt x="1016" y="2542"/>
                  </a:lnTo>
                  <a:lnTo>
                    <a:pt x="1032" y="2542"/>
                  </a:lnTo>
                  <a:cubicBezTo>
                    <a:pt x="1050" y="2542"/>
                    <a:pt x="1067" y="2549"/>
                    <a:pt x="1079" y="2562"/>
                  </a:cubicBezTo>
                  <a:lnTo>
                    <a:pt x="1091" y="2574"/>
                  </a:lnTo>
                  <a:lnTo>
                    <a:pt x="982" y="2600"/>
                  </a:lnTo>
                  <a:lnTo>
                    <a:pt x="998" y="2552"/>
                  </a:lnTo>
                  <a:cubicBezTo>
                    <a:pt x="1001" y="2542"/>
                    <a:pt x="1007" y="2533"/>
                    <a:pt x="1014" y="2526"/>
                  </a:cubicBezTo>
                  <a:lnTo>
                    <a:pt x="1030" y="2510"/>
                  </a:lnTo>
                  <a:cubicBezTo>
                    <a:pt x="1046" y="2494"/>
                    <a:pt x="1069" y="2487"/>
                    <a:pt x="1090" y="2492"/>
                  </a:cubicBezTo>
                  <a:cubicBezTo>
                    <a:pt x="1112" y="2497"/>
                    <a:pt x="1130" y="2512"/>
                    <a:pt x="1138" y="2533"/>
                  </a:cubicBezTo>
                  <a:lnTo>
                    <a:pt x="1150" y="2565"/>
                  </a:lnTo>
                  <a:lnTo>
                    <a:pt x="1072" y="2524"/>
                  </a:lnTo>
                  <a:lnTo>
                    <a:pt x="1088" y="2520"/>
                  </a:lnTo>
                  <a:cubicBezTo>
                    <a:pt x="1094" y="2519"/>
                    <a:pt x="1099" y="2518"/>
                    <a:pt x="1104" y="2518"/>
                  </a:cubicBezTo>
                  <a:lnTo>
                    <a:pt x="1120" y="2518"/>
                  </a:lnTo>
                  <a:cubicBezTo>
                    <a:pt x="1128" y="2518"/>
                    <a:pt x="1135" y="2520"/>
                    <a:pt x="1141" y="2522"/>
                  </a:cubicBezTo>
                  <a:lnTo>
                    <a:pt x="1153" y="2526"/>
                  </a:lnTo>
                  <a:cubicBezTo>
                    <a:pt x="1174" y="2533"/>
                    <a:pt x="1191" y="2550"/>
                    <a:pt x="1196" y="2571"/>
                  </a:cubicBezTo>
                  <a:lnTo>
                    <a:pt x="1212" y="2631"/>
                  </a:lnTo>
                  <a:lnTo>
                    <a:pt x="1132" y="2584"/>
                  </a:lnTo>
                  <a:lnTo>
                    <a:pt x="1148" y="2580"/>
                  </a:lnTo>
                  <a:cubicBezTo>
                    <a:pt x="1168" y="2576"/>
                    <a:pt x="1188" y="2580"/>
                    <a:pt x="1204" y="2592"/>
                  </a:cubicBezTo>
                  <a:lnTo>
                    <a:pt x="1220" y="2604"/>
                  </a:lnTo>
                  <a:cubicBezTo>
                    <a:pt x="1225" y="2607"/>
                    <a:pt x="1230" y="2612"/>
                    <a:pt x="1233" y="2617"/>
                  </a:cubicBezTo>
                  <a:lnTo>
                    <a:pt x="1245" y="2633"/>
                  </a:lnTo>
                  <a:lnTo>
                    <a:pt x="1153" y="2620"/>
                  </a:lnTo>
                  <a:lnTo>
                    <a:pt x="1169" y="2608"/>
                  </a:lnTo>
                  <a:cubicBezTo>
                    <a:pt x="1176" y="2602"/>
                    <a:pt x="1184" y="2599"/>
                    <a:pt x="1192" y="2596"/>
                  </a:cubicBezTo>
                  <a:lnTo>
                    <a:pt x="1208" y="2592"/>
                  </a:lnTo>
                  <a:lnTo>
                    <a:pt x="1164" y="2630"/>
                  </a:lnTo>
                  <a:lnTo>
                    <a:pt x="1176" y="2602"/>
                  </a:lnTo>
                  <a:cubicBezTo>
                    <a:pt x="1183" y="2586"/>
                    <a:pt x="1197" y="2573"/>
                    <a:pt x="1214" y="2566"/>
                  </a:cubicBezTo>
                  <a:cubicBezTo>
                    <a:pt x="1231" y="2560"/>
                    <a:pt x="1250" y="2561"/>
                    <a:pt x="1266" y="2569"/>
                  </a:cubicBezTo>
                  <a:lnTo>
                    <a:pt x="1282" y="2577"/>
                  </a:lnTo>
                  <a:lnTo>
                    <a:pt x="1213" y="2584"/>
                  </a:lnTo>
                  <a:lnTo>
                    <a:pt x="1229" y="2572"/>
                  </a:lnTo>
                  <a:cubicBezTo>
                    <a:pt x="1235" y="2567"/>
                    <a:pt x="1241" y="2564"/>
                    <a:pt x="1248" y="2562"/>
                  </a:cubicBezTo>
                  <a:lnTo>
                    <a:pt x="1260" y="2558"/>
                  </a:lnTo>
                  <a:lnTo>
                    <a:pt x="1280" y="2552"/>
                  </a:lnTo>
                  <a:cubicBezTo>
                    <a:pt x="1286" y="2551"/>
                    <a:pt x="1291" y="2550"/>
                    <a:pt x="1296" y="2550"/>
                  </a:cubicBezTo>
                  <a:lnTo>
                    <a:pt x="1312" y="2550"/>
                  </a:lnTo>
                  <a:cubicBezTo>
                    <a:pt x="1336" y="2550"/>
                    <a:pt x="1357" y="2563"/>
                    <a:pt x="1369" y="2583"/>
                  </a:cubicBezTo>
                  <a:lnTo>
                    <a:pt x="1381" y="2603"/>
                  </a:lnTo>
                  <a:lnTo>
                    <a:pt x="1371" y="2590"/>
                  </a:lnTo>
                  <a:lnTo>
                    <a:pt x="1387" y="2606"/>
                  </a:lnTo>
                  <a:lnTo>
                    <a:pt x="1380" y="2600"/>
                  </a:lnTo>
                  <a:lnTo>
                    <a:pt x="1396" y="2612"/>
                  </a:lnTo>
                  <a:lnTo>
                    <a:pt x="1310" y="2618"/>
                  </a:lnTo>
                  <a:lnTo>
                    <a:pt x="1322" y="2606"/>
                  </a:lnTo>
                  <a:cubicBezTo>
                    <a:pt x="1330" y="2597"/>
                    <a:pt x="1341" y="2591"/>
                    <a:pt x="1352" y="2588"/>
                  </a:cubicBezTo>
                  <a:lnTo>
                    <a:pt x="1368" y="2584"/>
                  </a:lnTo>
                  <a:lnTo>
                    <a:pt x="1325" y="2619"/>
                  </a:lnTo>
                  <a:lnTo>
                    <a:pt x="1341" y="2587"/>
                  </a:lnTo>
                  <a:cubicBezTo>
                    <a:pt x="1346" y="2578"/>
                    <a:pt x="1353" y="2570"/>
                    <a:pt x="1361" y="2564"/>
                  </a:cubicBezTo>
                  <a:lnTo>
                    <a:pt x="1377" y="2552"/>
                  </a:lnTo>
                  <a:lnTo>
                    <a:pt x="1370" y="2558"/>
                  </a:lnTo>
                  <a:lnTo>
                    <a:pt x="1382" y="2546"/>
                  </a:lnTo>
                  <a:cubicBezTo>
                    <a:pt x="1405" y="2523"/>
                    <a:pt x="1442" y="2520"/>
                    <a:pt x="1468" y="2540"/>
                  </a:cubicBezTo>
                  <a:lnTo>
                    <a:pt x="1484" y="2552"/>
                  </a:lnTo>
                  <a:lnTo>
                    <a:pt x="1474" y="2545"/>
                  </a:lnTo>
                  <a:lnTo>
                    <a:pt x="1490" y="2553"/>
                  </a:lnTo>
                  <a:lnTo>
                    <a:pt x="1440" y="2550"/>
                  </a:lnTo>
                  <a:lnTo>
                    <a:pt x="1452" y="2546"/>
                  </a:lnTo>
                  <a:lnTo>
                    <a:pt x="1418" y="2572"/>
                  </a:lnTo>
                  <a:lnTo>
                    <a:pt x="1434" y="2548"/>
                  </a:lnTo>
                  <a:cubicBezTo>
                    <a:pt x="1438" y="2542"/>
                    <a:pt x="1443" y="2536"/>
                    <a:pt x="1449" y="2532"/>
                  </a:cubicBezTo>
                  <a:lnTo>
                    <a:pt x="1465" y="2520"/>
                  </a:lnTo>
                  <a:cubicBezTo>
                    <a:pt x="1491" y="2500"/>
                    <a:pt x="1528" y="2503"/>
                    <a:pt x="1551" y="2526"/>
                  </a:cubicBezTo>
                  <a:lnTo>
                    <a:pt x="1563" y="2538"/>
                  </a:lnTo>
                  <a:lnTo>
                    <a:pt x="1487" y="2525"/>
                  </a:lnTo>
                  <a:lnTo>
                    <a:pt x="1503" y="2517"/>
                  </a:lnTo>
                  <a:cubicBezTo>
                    <a:pt x="1517" y="2510"/>
                    <a:pt x="1533" y="2509"/>
                    <a:pt x="1548" y="2512"/>
                  </a:cubicBezTo>
                  <a:lnTo>
                    <a:pt x="1564" y="2516"/>
                  </a:lnTo>
                  <a:lnTo>
                    <a:pt x="1489" y="2551"/>
                  </a:lnTo>
                  <a:lnTo>
                    <a:pt x="1501" y="2527"/>
                  </a:lnTo>
                  <a:cubicBezTo>
                    <a:pt x="1515" y="2499"/>
                    <a:pt x="1546" y="2485"/>
                    <a:pt x="1576" y="2492"/>
                  </a:cubicBezTo>
                  <a:lnTo>
                    <a:pt x="1592" y="2496"/>
                  </a:lnTo>
                  <a:lnTo>
                    <a:pt x="1547" y="2501"/>
                  </a:lnTo>
                  <a:lnTo>
                    <a:pt x="1563" y="2493"/>
                  </a:lnTo>
                  <a:lnTo>
                    <a:pt x="1536" y="2519"/>
                  </a:lnTo>
                  <a:lnTo>
                    <a:pt x="1548" y="2499"/>
                  </a:lnTo>
                  <a:cubicBezTo>
                    <a:pt x="1554" y="2488"/>
                    <a:pt x="1564" y="2479"/>
                    <a:pt x="1575" y="2473"/>
                  </a:cubicBezTo>
                  <a:lnTo>
                    <a:pt x="1591" y="2465"/>
                  </a:lnTo>
                  <a:cubicBezTo>
                    <a:pt x="1595" y="2463"/>
                    <a:pt x="1600" y="2462"/>
                    <a:pt x="1604" y="2460"/>
                  </a:cubicBezTo>
                  <a:lnTo>
                    <a:pt x="1620" y="2456"/>
                  </a:lnTo>
                  <a:lnTo>
                    <a:pt x="1590" y="2474"/>
                  </a:lnTo>
                  <a:lnTo>
                    <a:pt x="1606" y="2458"/>
                  </a:lnTo>
                  <a:lnTo>
                    <a:pt x="1591" y="2481"/>
                  </a:lnTo>
                  <a:lnTo>
                    <a:pt x="1603" y="2449"/>
                  </a:lnTo>
                  <a:cubicBezTo>
                    <a:pt x="1612" y="2424"/>
                    <a:pt x="1637" y="2406"/>
                    <a:pt x="1664" y="2406"/>
                  </a:cubicBezTo>
                  <a:lnTo>
                    <a:pt x="1680" y="2406"/>
                  </a:lnTo>
                  <a:lnTo>
                    <a:pt x="1621" y="2443"/>
                  </a:lnTo>
                  <a:lnTo>
                    <a:pt x="1637" y="2411"/>
                  </a:lnTo>
                  <a:cubicBezTo>
                    <a:pt x="1645" y="2395"/>
                    <a:pt x="1659" y="2383"/>
                    <a:pt x="1676" y="2378"/>
                  </a:cubicBezTo>
                  <a:lnTo>
                    <a:pt x="1688" y="2374"/>
                  </a:lnTo>
                  <a:cubicBezTo>
                    <a:pt x="1694" y="2372"/>
                    <a:pt x="1701" y="2370"/>
                    <a:pt x="1708" y="2370"/>
                  </a:cubicBezTo>
                  <a:lnTo>
                    <a:pt x="1724" y="2370"/>
                  </a:lnTo>
                  <a:cubicBezTo>
                    <a:pt x="1749" y="2370"/>
                    <a:pt x="1772" y="2385"/>
                    <a:pt x="1784" y="2407"/>
                  </a:cubicBezTo>
                  <a:lnTo>
                    <a:pt x="1800" y="2439"/>
                  </a:lnTo>
                  <a:lnTo>
                    <a:pt x="1793" y="2429"/>
                  </a:lnTo>
                  <a:lnTo>
                    <a:pt x="1805" y="2445"/>
                  </a:lnTo>
                  <a:lnTo>
                    <a:pt x="1752" y="2418"/>
                  </a:lnTo>
                  <a:lnTo>
                    <a:pt x="1768" y="2418"/>
                  </a:lnTo>
                  <a:lnTo>
                    <a:pt x="1729" y="2432"/>
                  </a:lnTo>
                  <a:lnTo>
                    <a:pt x="1745" y="2420"/>
                  </a:lnTo>
                  <a:lnTo>
                    <a:pt x="1722" y="2452"/>
                  </a:lnTo>
                  <a:lnTo>
                    <a:pt x="1734" y="2416"/>
                  </a:lnTo>
                  <a:cubicBezTo>
                    <a:pt x="1745" y="2383"/>
                    <a:pt x="1779" y="2364"/>
                    <a:pt x="1812" y="2372"/>
                  </a:cubicBezTo>
                  <a:lnTo>
                    <a:pt x="1828" y="2376"/>
                  </a:lnTo>
                  <a:cubicBezTo>
                    <a:pt x="1837" y="2379"/>
                    <a:pt x="1845" y="2382"/>
                    <a:pt x="1852" y="2388"/>
                  </a:cubicBezTo>
                  <a:lnTo>
                    <a:pt x="1868" y="2400"/>
                  </a:lnTo>
                  <a:lnTo>
                    <a:pt x="1808" y="2390"/>
                  </a:lnTo>
                  <a:lnTo>
                    <a:pt x="1820" y="2386"/>
                  </a:lnTo>
                  <a:lnTo>
                    <a:pt x="1794" y="2402"/>
                  </a:lnTo>
                  <a:lnTo>
                    <a:pt x="1810" y="2386"/>
                  </a:lnTo>
                  <a:cubicBezTo>
                    <a:pt x="1815" y="2381"/>
                    <a:pt x="1821" y="2377"/>
                    <a:pt x="1827" y="2373"/>
                  </a:cubicBezTo>
                  <a:lnTo>
                    <a:pt x="1843" y="2365"/>
                  </a:lnTo>
                  <a:lnTo>
                    <a:pt x="1859" y="2357"/>
                  </a:lnTo>
                  <a:lnTo>
                    <a:pt x="1836" y="2377"/>
                  </a:lnTo>
                  <a:lnTo>
                    <a:pt x="1848" y="2361"/>
                  </a:lnTo>
                  <a:cubicBezTo>
                    <a:pt x="1857" y="2349"/>
                    <a:pt x="1870" y="2340"/>
                    <a:pt x="1884" y="2336"/>
                  </a:cubicBezTo>
                  <a:lnTo>
                    <a:pt x="1900" y="2332"/>
                  </a:lnTo>
                  <a:lnTo>
                    <a:pt x="1862" y="2360"/>
                  </a:lnTo>
                  <a:lnTo>
                    <a:pt x="1878" y="2336"/>
                  </a:lnTo>
                  <a:lnTo>
                    <a:pt x="1871" y="2349"/>
                  </a:lnTo>
                  <a:lnTo>
                    <a:pt x="1883" y="2317"/>
                  </a:lnTo>
                  <a:cubicBezTo>
                    <a:pt x="1884" y="2313"/>
                    <a:pt x="1887" y="2308"/>
                    <a:pt x="1890" y="2304"/>
                  </a:cubicBezTo>
                  <a:lnTo>
                    <a:pt x="1906" y="2280"/>
                  </a:lnTo>
                  <a:lnTo>
                    <a:pt x="1925" y="2255"/>
                  </a:lnTo>
                  <a:lnTo>
                    <a:pt x="1942" y="2238"/>
                  </a:lnTo>
                  <a:lnTo>
                    <a:pt x="1953" y="2223"/>
                  </a:lnTo>
                  <a:cubicBezTo>
                    <a:pt x="1975" y="2195"/>
                    <a:pt x="2016" y="2190"/>
                    <a:pt x="2044" y="2212"/>
                  </a:cubicBezTo>
                  <a:lnTo>
                    <a:pt x="2060" y="2224"/>
                  </a:lnTo>
                  <a:lnTo>
                    <a:pt x="1961" y="2247"/>
                  </a:lnTo>
                  <a:lnTo>
                    <a:pt x="1973" y="2223"/>
                  </a:lnTo>
                  <a:cubicBezTo>
                    <a:pt x="1976" y="2219"/>
                    <a:pt x="1978" y="2215"/>
                    <a:pt x="1981" y="2211"/>
                  </a:cubicBezTo>
                  <a:lnTo>
                    <a:pt x="1997" y="2191"/>
                  </a:lnTo>
                  <a:lnTo>
                    <a:pt x="2013" y="2171"/>
                  </a:lnTo>
                  <a:lnTo>
                    <a:pt x="2020" y="2159"/>
                  </a:lnTo>
                  <a:lnTo>
                    <a:pt x="2015" y="2168"/>
                  </a:lnTo>
                  <a:lnTo>
                    <a:pt x="2031" y="2128"/>
                  </a:lnTo>
                  <a:cubicBezTo>
                    <a:pt x="2036" y="2117"/>
                    <a:pt x="2043" y="2107"/>
                    <a:pt x="2053" y="2100"/>
                  </a:cubicBezTo>
                  <a:lnTo>
                    <a:pt x="2069" y="2088"/>
                  </a:lnTo>
                  <a:cubicBezTo>
                    <a:pt x="2072" y="2085"/>
                    <a:pt x="2075" y="2083"/>
                    <a:pt x="2079" y="2081"/>
                  </a:cubicBezTo>
                  <a:lnTo>
                    <a:pt x="2095" y="2073"/>
                  </a:lnTo>
                  <a:lnTo>
                    <a:pt x="2062" y="2112"/>
                  </a:lnTo>
                  <a:lnTo>
                    <a:pt x="2074" y="2076"/>
                  </a:lnTo>
                  <a:cubicBezTo>
                    <a:pt x="2083" y="2049"/>
                    <a:pt x="2108" y="2030"/>
                    <a:pt x="2136" y="2030"/>
                  </a:cubicBezTo>
                  <a:lnTo>
                    <a:pt x="2152" y="2030"/>
                  </a:lnTo>
                  <a:cubicBezTo>
                    <a:pt x="2173" y="2030"/>
                    <a:pt x="2191" y="2040"/>
                    <a:pt x="2204" y="2055"/>
                  </a:cubicBezTo>
                  <a:lnTo>
                    <a:pt x="2220" y="2075"/>
                  </a:lnTo>
                  <a:lnTo>
                    <a:pt x="2107" y="2093"/>
                  </a:lnTo>
                  <a:lnTo>
                    <a:pt x="2119" y="2061"/>
                  </a:lnTo>
                  <a:cubicBezTo>
                    <a:pt x="2122" y="2052"/>
                    <a:pt x="2127" y="2044"/>
                    <a:pt x="2134" y="2038"/>
                  </a:cubicBezTo>
                  <a:lnTo>
                    <a:pt x="2150" y="2022"/>
                  </a:lnTo>
                  <a:cubicBezTo>
                    <a:pt x="2155" y="2017"/>
                    <a:pt x="2161" y="2013"/>
                    <a:pt x="2167" y="2009"/>
                  </a:cubicBezTo>
                  <a:lnTo>
                    <a:pt x="2183" y="2001"/>
                  </a:lnTo>
                  <a:cubicBezTo>
                    <a:pt x="2214" y="1986"/>
                    <a:pt x="2251" y="1997"/>
                    <a:pt x="2269" y="2027"/>
                  </a:cubicBezTo>
                  <a:lnTo>
                    <a:pt x="2281" y="2047"/>
                  </a:lnTo>
                  <a:lnTo>
                    <a:pt x="2254" y="2021"/>
                  </a:lnTo>
                  <a:lnTo>
                    <a:pt x="2270" y="2029"/>
                  </a:lnTo>
                  <a:lnTo>
                    <a:pt x="2183" y="2056"/>
                  </a:lnTo>
                  <a:lnTo>
                    <a:pt x="2199" y="2028"/>
                  </a:lnTo>
                  <a:lnTo>
                    <a:pt x="2192" y="2047"/>
                  </a:lnTo>
                  <a:lnTo>
                    <a:pt x="2204" y="1991"/>
                  </a:lnTo>
                  <a:cubicBezTo>
                    <a:pt x="2206" y="1981"/>
                    <a:pt x="2211" y="1971"/>
                    <a:pt x="2217" y="1963"/>
                  </a:cubicBezTo>
                  <a:lnTo>
                    <a:pt x="2233" y="1943"/>
                  </a:lnTo>
                  <a:lnTo>
                    <a:pt x="2254" y="1922"/>
                  </a:lnTo>
                  <a:lnTo>
                    <a:pt x="2238" y="1948"/>
                  </a:lnTo>
                  <a:lnTo>
                    <a:pt x="2250" y="1912"/>
                  </a:lnTo>
                  <a:cubicBezTo>
                    <a:pt x="2257" y="1891"/>
                    <a:pt x="2273" y="1876"/>
                    <a:pt x="2293" y="1869"/>
                  </a:cubicBezTo>
                  <a:cubicBezTo>
                    <a:pt x="2313" y="1863"/>
                    <a:pt x="2335" y="1867"/>
                    <a:pt x="2352" y="1880"/>
                  </a:cubicBezTo>
                  <a:lnTo>
                    <a:pt x="2368" y="1892"/>
                  </a:lnTo>
                  <a:cubicBezTo>
                    <a:pt x="2374" y="1896"/>
                    <a:pt x="2379" y="1902"/>
                    <a:pt x="2383" y="1908"/>
                  </a:cubicBezTo>
                  <a:lnTo>
                    <a:pt x="2399" y="1932"/>
                  </a:lnTo>
                  <a:lnTo>
                    <a:pt x="2384" y="1916"/>
                  </a:lnTo>
                  <a:lnTo>
                    <a:pt x="2400" y="1928"/>
                  </a:lnTo>
                  <a:lnTo>
                    <a:pt x="2360" y="1914"/>
                  </a:lnTo>
                  <a:lnTo>
                    <a:pt x="2372" y="1914"/>
                  </a:lnTo>
                  <a:lnTo>
                    <a:pt x="2318" y="1944"/>
                  </a:lnTo>
                  <a:lnTo>
                    <a:pt x="2334" y="1920"/>
                  </a:lnTo>
                  <a:lnTo>
                    <a:pt x="2326" y="1936"/>
                  </a:lnTo>
                  <a:lnTo>
                    <a:pt x="2342" y="1888"/>
                  </a:lnTo>
                  <a:cubicBezTo>
                    <a:pt x="2349" y="1866"/>
                    <a:pt x="2367" y="1849"/>
                    <a:pt x="2389" y="1844"/>
                  </a:cubicBezTo>
                  <a:cubicBezTo>
                    <a:pt x="2412" y="1839"/>
                    <a:pt x="2435" y="1846"/>
                    <a:pt x="2451" y="1862"/>
                  </a:cubicBezTo>
                  <a:lnTo>
                    <a:pt x="2463" y="1874"/>
                  </a:lnTo>
                  <a:lnTo>
                    <a:pt x="2355" y="1896"/>
                  </a:lnTo>
                  <a:lnTo>
                    <a:pt x="2371" y="1856"/>
                  </a:lnTo>
                  <a:lnTo>
                    <a:pt x="2388" y="1818"/>
                  </a:lnTo>
                  <a:lnTo>
                    <a:pt x="2401" y="1791"/>
                  </a:lnTo>
                  <a:cubicBezTo>
                    <a:pt x="2408" y="1778"/>
                    <a:pt x="2418" y="1768"/>
                    <a:pt x="2431" y="1761"/>
                  </a:cubicBezTo>
                  <a:lnTo>
                    <a:pt x="2447" y="1753"/>
                  </a:lnTo>
                  <a:lnTo>
                    <a:pt x="2414" y="1792"/>
                  </a:lnTo>
                  <a:lnTo>
                    <a:pt x="2430" y="1744"/>
                  </a:lnTo>
                  <a:cubicBezTo>
                    <a:pt x="2441" y="1709"/>
                    <a:pt x="2479" y="1690"/>
                    <a:pt x="2513" y="1702"/>
                  </a:cubicBezTo>
                  <a:lnTo>
                    <a:pt x="2525" y="1706"/>
                  </a:lnTo>
                  <a:lnTo>
                    <a:pt x="2465" y="1716"/>
                  </a:lnTo>
                  <a:lnTo>
                    <a:pt x="2481" y="1704"/>
                  </a:lnTo>
                  <a:lnTo>
                    <a:pt x="2460" y="1730"/>
                  </a:lnTo>
                  <a:lnTo>
                    <a:pt x="2476" y="1694"/>
                  </a:lnTo>
                  <a:lnTo>
                    <a:pt x="2492" y="1667"/>
                  </a:lnTo>
                  <a:lnTo>
                    <a:pt x="2505" y="1639"/>
                  </a:lnTo>
                  <a:lnTo>
                    <a:pt x="2500" y="1652"/>
                  </a:lnTo>
                  <a:lnTo>
                    <a:pt x="2516" y="1588"/>
                  </a:lnTo>
                  <a:lnTo>
                    <a:pt x="2533" y="1527"/>
                  </a:lnTo>
                  <a:lnTo>
                    <a:pt x="2544" y="1472"/>
                  </a:lnTo>
                  <a:cubicBezTo>
                    <a:pt x="2545" y="1463"/>
                    <a:pt x="2549" y="1455"/>
                    <a:pt x="2554" y="1448"/>
                  </a:cubicBezTo>
                  <a:lnTo>
                    <a:pt x="2570" y="1424"/>
                  </a:lnTo>
                  <a:lnTo>
                    <a:pt x="2586" y="1400"/>
                  </a:lnTo>
                  <a:lnTo>
                    <a:pt x="2575" y="1426"/>
                  </a:lnTo>
                  <a:lnTo>
                    <a:pt x="2587" y="1354"/>
                  </a:lnTo>
                  <a:cubicBezTo>
                    <a:pt x="2588" y="1350"/>
                    <a:pt x="2589" y="1347"/>
                    <a:pt x="2590" y="1344"/>
                  </a:cubicBezTo>
                  <a:lnTo>
                    <a:pt x="2606" y="1296"/>
                  </a:lnTo>
                  <a:cubicBezTo>
                    <a:pt x="2607" y="1293"/>
                    <a:pt x="2608" y="1290"/>
                    <a:pt x="2609" y="1287"/>
                  </a:cubicBezTo>
                  <a:lnTo>
                    <a:pt x="2625" y="1255"/>
                  </a:lnTo>
                  <a:lnTo>
                    <a:pt x="2621" y="1267"/>
                  </a:lnTo>
                  <a:lnTo>
                    <a:pt x="2633" y="1223"/>
                  </a:lnTo>
                  <a:lnTo>
                    <a:pt x="2648" y="1157"/>
                  </a:lnTo>
                  <a:lnTo>
                    <a:pt x="2665" y="1098"/>
                  </a:lnTo>
                  <a:lnTo>
                    <a:pt x="2678" y="1060"/>
                  </a:lnTo>
                  <a:lnTo>
                    <a:pt x="2692" y="994"/>
                  </a:lnTo>
                  <a:lnTo>
                    <a:pt x="2710" y="942"/>
                  </a:lnTo>
                  <a:lnTo>
                    <a:pt x="2708" y="952"/>
                  </a:lnTo>
                  <a:lnTo>
                    <a:pt x="2720" y="888"/>
                  </a:lnTo>
                  <a:lnTo>
                    <a:pt x="2736" y="814"/>
                  </a:lnTo>
                  <a:lnTo>
                    <a:pt x="2752" y="745"/>
                  </a:lnTo>
                  <a:lnTo>
                    <a:pt x="2768" y="674"/>
                  </a:lnTo>
                  <a:lnTo>
                    <a:pt x="2779" y="602"/>
                  </a:lnTo>
                  <a:cubicBezTo>
                    <a:pt x="2780" y="599"/>
                    <a:pt x="2781" y="595"/>
                    <a:pt x="2782" y="592"/>
                  </a:cubicBezTo>
                  <a:lnTo>
                    <a:pt x="2798" y="544"/>
                  </a:lnTo>
                  <a:lnTo>
                    <a:pt x="2814" y="496"/>
                  </a:lnTo>
                  <a:lnTo>
                    <a:pt x="2828" y="462"/>
                  </a:lnTo>
                  <a:lnTo>
                    <a:pt x="2824" y="472"/>
                  </a:lnTo>
                  <a:lnTo>
                    <a:pt x="2840" y="408"/>
                  </a:lnTo>
                  <a:lnTo>
                    <a:pt x="2858" y="356"/>
                  </a:lnTo>
                  <a:cubicBezTo>
                    <a:pt x="2859" y="353"/>
                    <a:pt x="2860" y="350"/>
                    <a:pt x="2861" y="347"/>
                  </a:cubicBezTo>
                  <a:lnTo>
                    <a:pt x="2873" y="323"/>
                  </a:lnTo>
                  <a:lnTo>
                    <a:pt x="2869" y="335"/>
                  </a:lnTo>
                  <a:lnTo>
                    <a:pt x="2885" y="275"/>
                  </a:lnTo>
                  <a:cubicBezTo>
                    <a:pt x="2886" y="270"/>
                    <a:pt x="2888" y="265"/>
                    <a:pt x="2891" y="260"/>
                  </a:cubicBezTo>
                  <a:lnTo>
                    <a:pt x="2907" y="232"/>
                  </a:lnTo>
                  <a:lnTo>
                    <a:pt x="2901" y="247"/>
                  </a:lnTo>
                  <a:lnTo>
                    <a:pt x="2913" y="203"/>
                  </a:lnTo>
                  <a:lnTo>
                    <a:pt x="2929" y="146"/>
                  </a:lnTo>
                  <a:lnTo>
                    <a:pt x="2946" y="98"/>
                  </a:lnTo>
                  <a:lnTo>
                    <a:pt x="2956" y="56"/>
                  </a:lnTo>
                  <a:cubicBezTo>
                    <a:pt x="2965" y="21"/>
                    <a:pt x="3001" y="0"/>
                    <a:pt x="3036" y="8"/>
                  </a:cubicBezTo>
                  <a:cubicBezTo>
                    <a:pt x="3072" y="17"/>
                    <a:pt x="3093" y="53"/>
                    <a:pt x="3084" y="88"/>
                  </a:cubicBezTo>
                  <a:lnTo>
                    <a:pt x="3070" y="143"/>
                  </a:lnTo>
                  <a:lnTo>
                    <a:pt x="3056" y="183"/>
                  </a:lnTo>
                  <a:lnTo>
                    <a:pt x="3040" y="238"/>
                  </a:lnTo>
                  <a:lnTo>
                    <a:pt x="3028" y="282"/>
                  </a:lnTo>
                  <a:cubicBezTo>
                    <a:pt x="3027" y="287"/>
                    <a:pt x="3025" y="292"/>
                    <a:pt x="3022" y="297"/>
                  </a:cubicBezTo>
                  <a:lnTo>
                    <a:pt x="3006" y="325"/>
                  </a:lnTo>
                  <a:lnTo>
                    <a:pt x="3012" y="309"/>
                  </a:lnTo>
                  <a:lnTo>
                    <a:pt x="2996" y="369"/>
                  </a:lnTo>
                  <a:cubicBezTo>
                    <a:pt x="2995" y="374"/>
                    <a:pt x="2993" y="378"/>
                    <a:pt x="2992" y="382"/>
                  </a:cubicBezTo>
                  <a:lnTo>
                    <a:pt x="2980" y="406"/>
                  </a:lnTo>
                  <a:lnTo>
                    <a:pt x="2983" y="397"/>
                  </a:lnTo>
                  <a:lnTo>
                    <a:pt x="2968" y="440"/>
                  </a:lnTo>
                  <a:lnTo>
                    <a:pt x="2952" y="504"/>
                  </a:lnTo>
                  <a:cubicBezTo>
                    <a:pt x="2952" y="508"/>
                    <a:pt x="2951" y="511"/>
                    <a:pt x="2949" y="514"/>
                  </a:cubicBezTo>
                  <a:lnTo>
                    <a:pt x="2939" y="537"/>
                  </a:lnTo>
                  <a:lnTo>
                    <a:pt x="2923" y="585"/>
                  </a:lnTo>
                  <a:lnTo>
                    <a:pt x="2907" y="633"/>
                  </a:lnTo>
                  <a:lnTo>
                    <a:pt x="2910" y="623"/>
                  </a:lnTo>
                  <a:lnTo>
                    <a:pt x="2897" y="703"/>
                  </a:lnTo>
                  <a:lnTo>
                    <a:pt x="2881" y="776"/>
                  </a:lnTo>
                  <a:lnTo>
                    <a:pt x="2865" y="843"/>
                  </a:lnTo>
                  <a:lnTo>
                    <a:pt x="2849" y="913"/>
                  </a:lnTo>
                  <a:lnTo>
                    <a:pt x="2837" y="977"/>
                  </a:lnTo>
                  <a:cubicBezTo>
                    <a:pt x="2837" y="980"/>
                    <a:pt x="2836" y="984"/>
                    <a:pt x="2834" y="987"/>
                  </a:cubicBezTo>
                  <a:lnTo>
                    <a:pt x="2821" y="1023"/>
                  </a:lnTo>
                  <a:lnTo>
                    <a:pt x="2803" y="1101"/>
                  </a:lnTo>
                  <a:lnTo>
                    <a:pt x="2792" y="1135"/>
                  </a:lnTo>
                  <a:lnTo>
                    <a:pt x="2777" y="1188"/>
                  </a:lnTo>
                  <a:lnTo>
                    <a:pt x="2760" y="1258"/>
                  </a:lnTo>
                  <a:lnTo>
                    <a:pt x="2748" y="1302"/>
                  </a:lnTo>
                  <a:cubicBezTo>
                    <a:pt x="2747" y="1306"/>
                    <a:pt x="2745" y="1310"/>
                    <a:pt x="2744" y="1314"/>
                  </a:cubicBezTo>
                  <a:lnTo>
                    <a:pt x="2728" y="1346"/>
                  </a:lnTo>
                  <a:lnTo>
                    <a:pt x="2731" y="1337"/>
                  </a:lnTo>
                  <a:lnTo>
                    <a:pt x="2715" y="1385"/>
                  </a:lnTo>
                  <a:lnTo>
                    <a:pt x="2718" y="1375"/>
                  </a:lnTo>
                  <a:lnTo>
                    <a:pt x="2706" y="1447"/>
                  </a:lnTo>
                  <a:cubicBezTo>
                    <a:pt x="2704" y="1457"/>
                    <a:pt x="2701" y="1465"/>
                    <a:pt x="2695" y="1473"/>
                  </a:cubicBezTo>
                  <a:lnTo>
                    <a:pt x="2679" y="1497"/>
                  </a:lnTo>
                  <a:lnTo>
                    <a:pt x="2663" y="1521"/>
                  </a:lnTo>
                  <a:lnTo>
                    <a:pt x="2673" y="1497"/>
                  </a:lnTo>
                  <a:lnTo>
                    <a:pt x="2660" y="1561"/>
                  </a:lnTo>
                  <a:lnTo>
                    <a:pt x="2644" y="1620"/>
                  </a:lnTo>
                  <a:lnTo>
                    <a:pt x="2628" y="1684"/>
                  </a:lnTo>
                  <a:cubicBezTo>
                    <a:pt x="2627" y="1689"/>
                    <a:pt x="2626" y="1694"/>
                    <a:pt x="2624" y="1698"/>
                  </a:cubicBezTo>
                  <a:lnTo>
                    <a:pt x="2605" y="1734"/>
                  </a:lnTo>
                  <a:lnTo>
                    <a:pt x="2597" y="1747"/>
                  </a:lnTo>
                  <a:lnTo>
                    <a:pt x="2581" y="1783"/>
                  </a:lnTo>
                  <a:cubicBezTo>
                    <a:pt x="2576" y="1794"/>
                    <a:pt x="2569" y="1803"/>
                    <a:pt x="2560" y="1809"/>
                  </a:cubicBezTo>
                  <a:lnTo>
                    <a:pt x="2544" y="1821"/>
                  </a:lnTo>
                  <a:cubicBezTo>
                    <a:pt x="2527" y="1834"/>
                    <a:pt x="2504" y="1838"/>
                    <a:pt x="2484" y="1831"/>
                  </a:cubicBezTo>
                  <a:lnTo>
                    <a:pt x="2472" y="1827"/>
                  </a:lnTo>
                  <a:lnTo>
                    <a:pt x="2555" y="1785"/>
                  </a:lnTo>
                  <a:lnTo>
                    <a:pt x="2539" y="1833"/>
                  </a:lnTo>
                  <a:cubicBezTo>
                    <a:pt x="2534" y="1850"/>
                    <a:pt x="2522" y="1864"/>
                    <a:pt x="2506" y="1872"/>
                  </a:cubicBezTo>
                  <a:lnTo>
                    <a:pt x="2490" y="1880"/>
                  </a:lnTo>
                  <a:lnTo>
                    <a:pt x="2520" y="1850"/>
                  </a:lnTo>
                  <a:lnTo>
                    <a:pt x="2509" y="1871"/>
                  </a:lnTo>
                  <a:lnTo>
                    <a:pt x="2494" y="1905"/>
                  </a:lnTo>
                  <a:lnTo>
                    <a:pt x="2478" y="1945"/>
                  </a:lnTo>
                  <a:cubicBezTo>
                    <a:pt x="2470" y="1966"/>
                    <a:pt x="2451" y="1981"/>
                    <a:pt x="2430" y="1985"/>
                  </a:cubicBezTo>
                  <a:cubicBezTo>
                    <a:pt x="2408" y="1990"/>
                    <a:pt x="2385" y="1983"/>
                    <a:pt x="2370" y="1967"/>
                  </a:cubicBezTo>
                  <a:lnTo>
                    <a:pt x="2358" y="1955"/>
                  </a:lnTo>
                  <a:lnTo>
                    <a:pt x="2467" y="1929"/>
                  </a:lnTo>
                  <a:lnTo>
                    <a:pt x="2451" y="1977"/>
                  </a:lnTo>
                  <a:cubicBezTo>
                    <a:pt x="2449" y="1983"/>
                    <a:pt x="2447" y="1988"/>
                    <a:pt x="2443" y="1993"/>
                  </a:cubicBezTo>
                  <a:lnTo>
                    <a:pt x="2427" y="2017"/>
                  </a:lnTo>
                  <a:cubicBezTo>
                    <a:pt x="2415" y="2035"/>
                    <a:pt x="2395" y="2046"/>
                    <a:pt x="2372" y="2046"/>
                  </a:cubicBezTo>
                  <a:lnTo>
                    <a:pt x="2360" y="2046"/>
                  </a:lnTo>
                  <a:cubicBezTo>
                    <a:pt x="2346" y="2046"/>
                    <a:pt x="2332" y="2042"/>
                    <a:pt x="2321" y="2033"/>
                  </a:cubicBezTo>
                  <a:lnTo>
                    <a:pt x="2305" y="2021"/>
                  </a:lnTo>
                  <a:cubicBezTo>
                    <a:pt x="2299" y="2017"/>
                    <a:pt x="2294" y="2011"/>
                    <a:pt x="2290" y="2005"/>
                  </a:cubicBezTo>
                  <a:lnTo>
                    <a:pt x="2274" y="1981"/>
                  </a:lnTo>
                  <a:lnTo>
                    <a:pt x="2289" y="1997"/>
                  </a:lnTo>
                  <a:lnTo>
                    <a:pt x="2273" y="1985"/>
                  </a:lnTo>
                  <a:lnTo>
                    <a:pt x="2375" y="1953"/>
                  </a:lnTo>
                  <a:lnTo>
                    <a:pt x="2363" y="1989"/>
                  </a:lnTo>
                  <a:cubicBezTo>
                    <a:pt x="2360" y="1999"/>
                    <a:pt x="2354" y="2008"/>
                    <a:pt x="2347" y="2015"/>
                  </a:cubicBezTo>
                  <a:lnTo>
                    <a:pt x="2336" y="2026"/>
                  </a:lnTo>
                  <a:lnTo>
                    <a:pt x="2320" y="2046"/>
                  </a:lnTo>
                  <a:lnTo>
                    <a:pt x="2333" y="2018"/>
                  </a:lnTo>
                  <a:lnTo>
                    <a:pt x="2321" y="2074"/>
                  </a:lnTo>
                  <a:cubicBezTo>
                    <a:pt x="2320" y="2081"/>
                    <a:pt x="2317" y="2087"/>
                    <a:pt x="2314" y="2093"/>
                  </a:cubicBezTo>
                  <a:lnTo>
                    <a:pt x="2298" y="2121"/>
                  </a:lnTo>
                  <a:cubicBezTo>
                    <a:pt x="2280" y="2152"/>
                    <a:pt x="2242" y="2163"/>
                    <a:pt x="2211" y="2148"/>
                  </a:cubicBezTo>
                  <a:lnTo>
                    <a:pt x="2195" y="2140"/>
                  </a:lnTo>
                  <a:cubicBezTo>
                    <a:pt x="2184" y="2134"/>
                    <a:pt x="2174" y="2125"/>
                    <a:pt x="2168" y="2114"/>
                  </a:cubicBezTo>
                  <a:lnTo>
                    <a:pt x="2156" y="2094"/>
                  </a:lnTo>
                  <a:lnTo>
                    <a:pt x="2242" y="2120"/>
                  </a:lnTo>
                  <a:lnTo>
                    <a:pt x="2226" y="2128"/>
                  </a:lnTo>
                  <a:lnTo>
                    <a:pt x="2243" y="2115"/>
                  </a:lnTo>
                  <a:lnTo>
                    <a:pt x="2227" y="2131"/>
                  </a:lnTo>
                  <a:lnTo>
                    <a:pt x="2242" y="2108"/>
                  </a:lnTo>
                  <a:lnTo>
                    <a:pt x="2230" y="2140"/>
                  </a:lnTo>
                  <a:cubicBezTo>
                    <a:pt x="2222" y="2162"/>
                    <a:pt x="2202" y="2178"/>
                    <a:pt x="2179" y="2182"/>
                  </a:cubicBezTo>
                  <a:cubicBezTo>
                    <a:pt x="2155" y="2185"/>
                    <a:pt x="2132" y="2176"/>
                    <a:pt x="2117" y="2158"/>
                  </a:cubicBezTo>
                  <a:lnTo>
                    <a:pt x="2101" y="2138"/>
                  </a:lnTo>
                  <a:lnTo>
                    <a:pt x="2152" y="2162"/>
                  </a:lnTo>
                  <a:lnTo>
                    <a:pt x="2136" y="2162"/>
                  </a:lnTo>
                  <a:lnTo>
                    <a:pt x="2199" y="2117"/>
                  </a:lnTo>
                  <a:lnTo>
                    <a:pt x="2187" y="2153"/>
                  </a:lnTo>
                  <a:cubicBezTo>
                    <a:pt x="2182" y="2170"/>
                    <a:pt x="2170" y="2184"/>
                    <a:pt x="2154" y="2192"/>
                  </a:cubicBezTo>
                  <a:lnTo>
                    <a:pt x="2138" y="2200"/>
                  </a:lnTo>
                  <a:lnTo>
                    <a:pt x="2148" y="2193"/>
                  </a:lnTo>
                  <a:lnTo>
                    <a:pt x="2132" y="2205"/>
                  </a:lnTo>
                  <a:lnTo>
                    <a:pt x="2154" y="2177"/>
                  </a:lnTo>
                  <a:lnTo>
                    <a:pt x="2138" y="2217"/>
                  </a:lnTo>
                  <a:cubicBezTo>
                    <a:pt x="2136" y="2220"/>
                    <a:pt x="2135" y="2223"/>
                    <a:pt x="2133" y="2226"/>
                  </a:cubicBezTo>
                  <a:lnTo>
                    <a:pt x="2116" y="2254"/>
                  </a:lnTo>
                  <a:lnTo>
                    <a:pt x="2100" y="2274"/>
                  </a:lnTo>
                  <a:lnTo>
                    <a:pt x="2084" y="2294"/>
                  </a:lnTo>
                  <a:lnTo>
                    <a:pt x="2092" y="2282"/>
                  </a:lnTo>
                  <a:lnTo>
                    <a:pt x="2080" y="2306"/>
                  </a:lnTo>
                  <a:cubicBezTo>
                    <a:pt x="2071" y="2323"/>
                    <a:pt x="2055" y="2336"/>
                    <a:pt x="2036" y="2341"/>
                  </a:cubicBezTo>
                  <a:cubicBezTo>
                    <a:pt x="2017" y="2345"/>
                    <a:pt x="1997" y="2341"/>
                    <a:pt x="1981" y="2329"/>
                  </a:cubicBezTo>
                  <a:lnTo>
                    <a:pt x="1965" y="2317"/>
                  </a:lnTo>
                  <a:lnTo>
                    <a:pt x="2056" y="2306"/>
                  </a:lnTo>
                  <a:lnTo>
                    <a:pt x="2035" y="2331"/>
                  </a:lnTo>
                  <a:lnTo>
                    <a:pt x="2028" y="2338"/>
                  </a:lnTo>
                  <a:lnTo>
                    <a:pt x="2015" y="2353"/>
                  </a:lnTo>
                  <a:lnTo>
                    <a:pt x="1999" y="2377"/>
                  </a:lnTo>
                  <a:lnTo>
                    <a:pt x="2006" y="2364"/>
                  </a:lnTo>
                  <a:lnTo>
                    <a:pt x="1994" y="2396"/>
                  </a:lnTo>
                  <a:cubicBezTo>
                    <a:pt x="1992" y="2400"/>
                    <a:pt x="1990" y="2405"/>
                    <a:pt x="1987" y="2409"/>
                  </a:cubicBezTo>
                  <a:lnTo>
                    <a:pt x="1971" y="2433"/>
                  </a:lnTo>
                  <a:cubicBezTo>
                    <a:pt x="1962" y="2447"/>
                    <a:pt x="1948" y="2457"/>
                    <a:pt x="1932" y="2460"/>
                  </a:cubicBezTo>
                  <a:lnTo>
                    <a:pt x="1916" y="2464"/>
                  </a:lnTo>
                  <a:lnTo>
                    <a:pt x="1953" y="2440"/>
                  </a:lnTo>
                  <a:lnTo>
                    <a:pt x="1941" y="2456"/>
                  </a:lnTo>
                  <a:cubicBezTo>
                    <a:pt x="1935" y="2464"/>
                    <a:pt x="1927" y="2471"/>
                    <a:pt x="1918" y="2476"/>
                  </a:cubicBezTo>
                  <a:lnTo>
                    <a:pt x="1902" y="2484"/>
                  </a:lnTo>
                  <a:lnTo>
                    <a:pt x="1886" y="2492"/>
                  </a:lnTo>
                  <a:lnTo>
                    <a:pt x="1903" y="2479"/>
                  </a:lnTo>
                  <a:lnTo>
                    <a:pt x="1887" y="2495"/>
                  </a:lnTo>
                  <a:cubicBezTo>
                    <a:pt x="1880" y="2502"/>
                    <a:pt x="1871" y="2508"/>
                    <a:pt x="1861" y="2511"/>
                  </a:cubicBezTo>
                  <a:lnTo>
                    <a:pt x="1849" y="2515"/>
                  </a:lnTo>
                  <a:cubicBezTo>
                    <a:pt x="1829" y="2522"/>
                    <a:pt x="1806" y="2518"/>
                    <a:pt x="1789" y="2505"/>
                  </a:cubicBezTo>
                  <a:lnTo>
                    <a:pt x="1773" y="2493"/>
                  </a:lnTo>
                  <a:lnTo>
                    <a:pt x="1796" y="2504"/>
                  </a:lnTo>
                  <a:lnTo>
                    <a:pt x="1780" y="2500"/>
                  </a:lnTo>
                  <a:lnTo>
                    <a:pt x="1859" y="2457"/>
                  </a:lnTo>
                  <a:lnTo>
                    <a:pt x="1847" y="2493"/>
                  </a:lnTo>
                  <a:cubicBezTo>
                    <a:pt x="1843" y="2506"/>
                    <a:pt x="1835" y="2517"/>
                    <a:pt x="1824" y="2525"/>
                  </a:cubicBezTo>
                  <a:lnTo>
                    <a:pt x="1808" y="2537"/>
                  </a:lnTo>
                  <a:cubicBezTo>
                    <a:pt x="1797" y="2546"/>
                    <a:pt x="1783" y="2550"/>
                    <a:pt x="1768" y="2550"/>
                  </a:cubicBezTo>
                  <a:lnTo>
                    <a:pt x="1752" y="2550"/>
                  </a:lnTo>
                  <a:cubicBezTo>
                    <a:pt x="1732" y="2550"/>
                    <a:pt x="1712" y="2541"/>
                    <a:pt x="1700" y="2524"/>
                  </a:cubicBezTo>
                  <a:lnTo>
                    <a:pt x="1688" y="2508"/>
                  </a:lnTo>
                  <a:cubicBezTo>
                    <a:pt x="1685" y="2505"/>
                    <a:pt x="1683" y="2502"/>
                    <a:pt x="1681" y="2498"/>
                  </a:cubicBezTo>
                  <a:lnTo>
                    <a:pt x="1665" y="2466"/>
                  </a:lnTo>
                  <a:lnTo>
                    <a:pt x="1724" y="2502"/>
                  </a:lnTo>
                  <a:lnTo>
                    <a:pt x="1708" y="2502"/>
                  </a:lnTo>
                  <a:lnTo>
                    <a:pt x="1729" y="2499"/>
                  </a:lnTo>
                  <a:lnTo>
                    <a:pt x="1717" y="2503"/>
                  </a:lnTo>
                  <a:lnTo>
                    <a:pt x="1756" y="2470"/>
                  </a:lnTo>
                  <a:lnTo>
                    <a:pt x="1740" y="2502"/>
                  </a:lnTo>
                  <a:cubicBezTo>
                    <a:pt x="1728" y="2524"/>
                    <a:pt x="1705" y="2538"/>
                    <a:pt x="1680" y="2538"/>
                  </a:cubicBezTo>
                  <a:lnTo>
                    <a:pt x="1664" y="2538"/>
                  </a:lnTo>
                  <a:lnTo>
                    <a:pt x="1726" y="2496"/>
                  </a:lnTo>
                  <a:lnTo>
                    <a:pt x="1714" y="2528"/>
                  </a:lnTo>
                  <a:cubicBezTo>
                    <a:pt x="1711" y="2536"/>
                    <a:pt x="1706" y="2544"/>
                    <a:pt x="1699" y="2551"/>
                  </a:cubicBezTo>
                  <a:lnTo>
                    <a:pt x="1683" y="2567"/>
                  </a:lnTo>
                  <a:cubicBezTo>
                    <a:pt x="1675" y="2576"/>
                    <a:pt x="1664" y="2582"/>
                    <a:pt x="1652" y="2584"/>
                  </a:cubicBezTo>
                  <a:lnTo>
                    <a:pt x="1636" y="2588"/>
                  </a:lnTo>
                  <a:lnTo>
                    <a:pt x="1650" y="2584"/>
                  </a:lnTo>
                  <a:lnTo>
                    <a:pt x="1634" y="2592"/>
                  </a:lnTo>
                  <a:lnTo>
                    <a:pt x="1661" y="2566"/>
                  </a:lnTo>
                  <a:lnTo>
                    <a:pt x="1649" y="2586"/>
                  </a:lnTo>
                  <a:cubicBezTo>
                    <a:pt x="1643" y="2597"/>
                    <a:pt x="1633" y="2606"/>
                    <a:pt x="1622" y="2612"/>
                  </a:cubicBezTo>
                  <a:lnTo>
                    <a:pt x="1606" y="2620"/>
                  </a:lnTo>
                  <a:cubicBezTo>
                    <a:pt x="1592" y="2627"/>
                    <a:pt x="1576" y="2628"/>
                    <a:pt x="1560" y="2624"/>
                  </a:cubicBezTo>
                  <a:lnTo>
                    <a:pt x="1544" y="2620"/>
                  </a:lnTo>
                  <a:lnTo>
                    <a:pt x="1620" y="2586"/>
                  </a:lnTo>
                  <a:lnTo>
                    <a:pt x="1608" y="2610"/>
                  </a:lnTo>
                  <a:cubicBezTo>
                    <a:pt x="1594" y="2638"/>
                    <a:pt x="1562" y="2652"/>
                    <a:pt x="1532" y="2644"/>
                  </a:cubicBezTo>
                  <a:lnTo>
                    <a:pt x="1516" y="2640"/>
                  </a:lnTo>
                  <a:lnTo>
                    <a:pt x="1562" y="2636"/>
                  </a:lnTo>
                  <a:lnTo>
                    <a:pt x="1546" y="2644"/>
                  </a:lnTo>
                  <a:cubicBezTo>
                    <a:pt x="1521" y="2656"/>
                    <a:pt x="1490" y="2651"/>
                    <a:pt x="1470" y="2631"/>
                  </a:cubicBezTo>
                  <a:lnTo>
                    <a:pt x="1458" y="2619"/>
                  </a:lnTo>
                  <a:lnTo>
                    <a:pt x="1544" y="2625"/>
                  </a:lnTo>
                  <a:lnTo>
                    <a:pt x="1528" y="2637"/>
                  </a:lnTo>
                  <a:lnTo>
                    <a:pt x="1543" y="2621"/>
                  </a:lnTo>
                  <a:lnTo>
                    <a:pt x="1527" y="2645"/>
                  </a:lnTo>
                  <a:cubicBezTo>
                    <a:pt x="1519" y="2657"/>
                    <a:pt x="1507" y="2666"/>
                    <a:pt x="1493" y="2671"/>
                  </a:cubicBezTo>
                  <a:lnTo>
                    <a:pt x="1481" y="2675"/>
                  </a:lnTo>
                  <a:cubicBezTo>
                    <a:pt x="1465" y="2681"/>
                    <a:pt x="1447" y="2679"/>
                    <a:pt x="1431" y="2672"/>
                  </a:cubicBezTo>
                  <a:lnTo>
                    <a:pt x="1415" y="2664"/>
                  </a:lnTo>
                  <a:cubicBezTo>
                    <a:pt x="1411" y="2662"/>
                    <a:pt x="1408" y="2660"/>
                    <a:pt x="1405" y="2657"/>
                  </a:cubicBezTo>
                  <a:lnTo>
                    <a:pt x="1389" y="2645"/>
                  </a:lnTo>
                  <a:lnTo>
                    <a:pt x="1475" y="2639"/>
                  </a:lnTo>
                  <a:lnTo>
                    <a:pt x="1463" y="2651"/>
                  </a:lnTo>
                  <a:cubicBezTo>
                    <a:pt x="1461" y="2653"/>
                    <a:pt x="1459" y="2655"/>
                    <a:pt x="1456" y="2657"/>
                  </a:cubicBezTo>
                  <a:lnTo>
                    <a:pt x="1440" y="2669"/>
                  </a:lnTo>
                  <a:lnTo>
                    <a:pt x="1460" y="2646"/>
                  </a:lnTo>
                  <a:lnTo>
                    <a:pt x="1444" y="2678"/>
                  </a:lnTo>
                  <a:cubicBezTo>
                    <a:pt x="1435" y="2695"/>
                    <a:pt x="1419" y="2708"/>
                    <a:pt x="1400" y="2712"/>
                  </a:cubicBezTo>
                  <a:lnTo>
                    <a:pt x="1384" y="2716"/>
                  </a:lnTo>
                  <a:lnTo>
                    <a:pt x="1415" y="2699"/>
                  </a:lnTo>
                  <a:lnTo>
                    <a:pt x="1403" y="2711"/>
                  </a:lnTo>
                  <a:cubicBezTo>
                    <a:pt x="1380" y="2734"/>
                    <a:pt x="1343" y="2737"/>
                    <a:pt x="1317" y="2717"/>
                  </a:cubicBezTo>
                  <a:lnTo>
                    <a:pt x="1301" y="2705"/>
                  </a:lnTo>
                  <a:cubicBezTo>
                    <a:pt x="1298" y="2703"/>
                    <a:pt x="1296" y="2701"/>
                    <a:pt x="1294" y="2699"/>
                  </a:cubicBezTo>
                  <a:lnTo>
                    <a:pt x="1278" y="2683"/>
                  </a:lnTo>
                  <a:cubicBezTo>
                    <a:pt x="1274" y="2679"/>
                    <a:pt x="1271" y="2675"/>
                    <a:pt x="1268" y="2670"/>
                  </a:cubicBezTo>
                  <a:lnTo>
                    <a:pt x="1256" y="2650"/>
                  </a:lnTo>
                  <a:lnTo>
                    <a:pt x="1312" y="2682"/>
                  </a:lnTo>
                  <a:lnTo>
                    <a:pt x="1296" y="2682"/>
                  </a:lnTo>
                  <a:lnTo>
                    <a:pt x="1312" y="2680"/>
                  </a:lnTo>
                  <a:lnTo>
                    <a:pt x="1301" y="2683"/>
                  </a:lnTo>
                  <a:lnTo>
                    <a:pt x="1289" y="2687"/>
                  </a:lnTo>
                  <a:lnTo>
                    <a:pt x="1308" y="2677"/>
                  </a:lnTo>
                  <a:lnTo>
                    <a:pt x="1292" y="2689"/>
                  </a:lnTo>
                  <a:cubicBezTo>
                    <a:pt x="1272" y="2704"/>
                    <a:pt x="1245" y="2707"/>
                    <a:pt x="1223" y="2696"/>
                  </a:cubicBezTo>
                  <a:lnTo>
                    <a:pt x="1207" y="2688"/>
                  </a:lnTo>
                  <a:lnTo>
                    <a:pt x="1297" y="2654"/>
                  </a:lnTo>
                  <a:lnTo>
                    <a:pt x="1285" y="2682"/>
                  </a:lnTo>
                  <a:cubicBezTo>
                    <a:pt x="1277" y="2701"/>
                    <a:pt x="1260" y="2715"/>
                    <a:pt x="1240" y="2720"/>
                  </a:cubicBezTo>
                  <a:lnTo>
                    <a:pt x="1224" y="2724"/>
                  </a:lnTo>
                  <a:lnTo>
                    <a:pt x="1248" y="2713"/>
                  </a:lnTo>
                  <a:lnTo>
                    <a:pt x="1232" y="2725"/>
                  </a:lnTo>
                  <a:cubicBezTo>
                    <a:pt x="1203" y="2747"/>
                    <a:pt x="1162" y="2741"/>
                    <a:pt x="1140" y="2712"/>
                  </a:cubicBezTo>
                  <a:lnTo>
                    <a:pt x="1128" y="2696"/>
                  </a:lnTo>
                  <a:lnTo>
                    <a:pt x="1141" y="2709"/>
                  </a:lnTo>
                  <a:lnTo>
                    <a:pt x="1125" y="2697"/>
                  </a:lnTo>
                  <a:lnTo>
                    <a:pt x="1180" y="2708"/>
                  </a:lnTo>
                  <a:lnTo>
                    <a:pt x="1164" y="2712"/>
                  </a:lnTo>
                  <a:cubicBezTo>
                    <a:pt x="1130" y="2721"/>
                    <a:pt x="1094" y="2700"/>
                    <a:pt x="1085" y="2665"/>
                  </a:cubicBezTo>
                  <a:lnTo>
                    <a:pt x="1069" y="2605"/>
                  </a:lnTo>
                  <a:lnTo>
                    <a:pt x="1112" y="2651"/>
                  </a:lnTo>
                  <a:lnTo>
                    <a:pt x="1100" y="2647"/>
                  </a:lnTo>
                  <a:lnTo>
                    <a:pt x="1120" y="2650"/>
                  </a:lnTo>
                  <a:lnTo>
                    <a:pt x="1104" y="2650"/>
                  </a:lnTo>
                  <a:lnTo>
                    <a:pt x="1120" y="2648"/>
                  </a:lnTo>
                  <a:lnTo>
                    <a:pt x="1104" y="2652"/>
                  </a:lnTo>
                  <a:cubicBezTo>
                    <a:pt x="1072" y="2661"/>
                    <a:pt x="1038" y="2643"/>
                    <a:pt x="1027" y="2612"/>
                  </a:cubicBezTo>
                  <a:lnTo>
                    <a:pt x="1015" y="2580"/>
                  </a:lnTo>
                  <a:lnTo>
                    <a:pt x="1123" y="2603"/>
                  </a:lnTo>
                  <a:lnTo>
                    <a:pt x="1107" y="2619"/>
                  </a:lnTo>
                  <a:lnTo>
                    <a:pt x="1123" y="2593"/>
                  </a:lnTo>
                  <a:lnTo>
                    <a:pt x="1107" y="2641"/>
                  </a:lnTo>
                  <a:cubicBezTo>
                    <a:pt x="1100" y="2663"/>
                    <a:pt x="1082" y="2679"/>
                    <a:pt x="1060" y="2685"/>
                  </a:cubicBezTo>
                  <a:cubicBezTo>
                    <a:pt x="1037" y="2690"/>
                    <a:pt x="1014" y="2683"/>
                    <a:pt x="998" y="2667"/>
                  </a:cubicBezTo>
                  <a:lnTo>
                    <a:pt x="986" y="2655"/>
                  </a:lnTo>
                  <a:lnTo>
                    <a:pt x="1032" y="2674"/>
                  </a:lnTo>
                  <a:lnTo>
                    <a:pt x="1016" y="2674"/>
                  </a:lnTo>
                  <a:cubicBezTo>
                    <a:pt x="1002" y="2674"/>
                    <a:pt x="988" y="2670"/>
                    <a:pt x="977" y="2661"/>
                  </a:cubicBezTo>
                  <a:lnTo>
                    <a:pt x="961" y="2649"/>
                  </a:lnTo>
                  <a:lnTo>
                    <a:pt x="980" y="2659"/>
                  </a:lnTo>
                  <a:lnTo>
                    <a:pt x="968" y="2655"/>
                  </a:lnTo>
                  <a:cubicBezTo>
                    <a:pt x="948" y="2649"/>
                    <a:pt x="932" y="2633"/>
                    <a:pt x="926" y="2613"/>
                  </a:cubicBezTo>
                  <a:lnTo>
                    <a:pt x="910" y="2565"/>
                  </a:lnTo>
                  <a:lnTo>
                    <a:pt x="1002" y="2604"/>
                  </a:lnTo>
                  <a:lnTo>
                    <a:pt x="986" y="2612"/>
                  </a:lnTo>
                  <a:cubicBezTo>
                    <a:pt x="970" y="2619"/>
                    <a:pt x="952" y="2621"/>
                    <a:pt x="936" y="2615"/>
                  </a:cubicBezTo>
                  <a:lnTo>
                    <a:pt x="924" y="2611"/>
                  </a:lnTo>
                  <a:lnTo>
                    <a:pt x="984" y="2601"/>
                  </a:lnTo>
                  <a:lnTo>
                    <a:pt x="968" y="2613"/>
                  </a:lnTo>
                  <a:cubicBezTo>
                    <a:pt x="954" y="2624"/>
                    <a:pt x="935" y="2629"/>
                    <a:pt x="917" y="2626"/>
                  </a:cubicBezTo>
                  <a:cubicBezTo>
                    <a:pt x="899" y="2622"/>
                    <a:pt x="884" y="2612"/>
                    <a:pt x="874" y="2597"/>
                  </a:cubicBezTo>
                  <a:lnTo>
                    <a:pt x="858" y="2573"/>
                  </a:lnTo>
                  <a:lnTo>
                    <a:pt x="883" y="2596"/>
                  </a:lnTo>
                  <a:lnTo>
                    <a:pt x="867" y="2588"/>
                  </a:lnTo>
                  <a:lnTo>
                    <a:pt x="949" y="2568"/>
                  </a:lnTo>
                  <a:lnTo>
                    <a:pt x="937" y="2584"/>
                  </a:lnTo>
                  <a:cubicBezTo>
                    <a:pt x="925" y="2601"/>
                    <a:pt x="905" y="2610"/>
                    <a:pt x="884" y="2610"/>
                  </a:cubicBezTo>
                  <a:lnTo>
                    <a:pt x="868" y="2610"/>
                  </a:lnTo>
                  <a:cubicBezTo>
                    <a:pt x="837" y="2610"/>
                    <a:pt x="810" y="2589"/>
                    <a:pt x="804" y="2558"/>
                  </a:cubicBezTo>
                  <a:lnTo>
                    <a:pt x="788" y="2482"/>
                  </a:lnTo>
                  <a:lnTo>
                    <a:pt x="905" y="2508"/>
                  </a:lnTo>
                  <a:lnTo>
                    <a:pt x="893" y="2524"/>
                  </a:lnTo>
                  <a:lnTo>
                    <a:pt x="904" y="2501"/>
                  </a:lnTo>
                  <a:lnTo>
                    <a:pt x="888" y="2561"/>
                  </a:lnTo>
                  <a:cubicBezTo>
                    <a:pt x="882" y="2585"/>
                    <a:pt x="864" y="2603"/>
                    <a:pt x="840" y="2608"/>
                  </a:cubicBezTo>
                  <a:lnTo>
                    <a:pt x="824" y="2612"/>
                  </a:lnTo>
                  <a:lnTo>
                    <a:pt x="869" y="2574"/>
                  </a:lnTo>
                  <a:lnTo>
                    <a:pt x="857" y="2602"/>
                  </a:lnTo>
                  <a:cubicBezTo>
                    <a:pt x="844" y="2632"/>
                    <a:pt x="812" y="2648"/>
                    <a:pt x="780" y="2640"/>
                  </a:cubicBezTo>
                  <a:lnTo>
                    <a:pt x="764" y="2636"/>
                  </a:lnTo>
                  <a:lnTo>
                    <a:pt x="810" y="2632"/>
                  </a:lnTo>
                  <a:lnTo>
                    <a:pt x="794" y="2640"/>
                  </a:lnTo>
                  <a:lnTo>
                    <a:pt x="817" y="2620"/>
                  </a:lnTo>
                  <a:lnTo>
                    <a:pt x="805" y="2636"/>
                  </a:lnTo>
                  <a:cubicBezTo>
                    <a:pt x="796" y="2648"/>
                    <a:pt x="783" y="2657"/>
                    <a:pt x="768" y="2660"/>
                  </a:cubicBezTo>
                  <a:lnTo>
                    <a:pt x="752" y="2664"/>
                  </a:lnTo>
                  <a:cubicBezTo>
                    <a:pt x="727" y="2671"/>
                    <a:pt x="701" y="2662"/>
                    <a:pt x="685" y="2642"/>
                  </a:cubicBezTo>
                  <a:lnTo>
                    <a:pt x="669" y="2622"/>
                  </a:lnTo>
                  <a:lnTo>
                    <a:pt x="777" y="2614"/>
                  </a:lnTo>
                  <a:lnTo>
                    <a:pt x="765" y="2634"/>
                  </a:lnTo>
                  <a:cubicBezTo>
                    <a:pt x="759" y="2645"/>
                    <a:pt x="749" y="2654"/>
                    <a:pt x="738" y="2660"/>
                  </a:cubicBezTo>
                  <a:lnTo>
                    <a:pt x="722" y="2668"/>
                  </a:lnTo>
                  <a:lnTo>
                    <a:pt x="739" y="2655"/>
                  </a:lnTo>
                  <a:lnTo>
                    <a:pt x="723" y="2671"/>
                  </a:lnTo>
                  <a:lnTo>
                    <a:pt x="734" y="2657"/>
                  </a:lnTo>
                  <a:lnTo>
                    <a:pt x="717" y="2686"/>
                  </a:lnTo>
                  <a:lnTo>
                    <a:pt x="705" y="2706"/>
                  </a:lnTo>
                  <a:cubicBezTo>
                    <a:pt x="699" y="2717"/>
                    <a:pt x="689" y="2726"/>
                    <a:pt x="678" y="2732"/>
                  </a:cubicBezTo>
                  <a:lnTo>
                    <a:pt x="662" y="2740"/>
                  </a:lnTo>
                  <a:cubicBezTo>
                    <a:pt x="658" y="2742"/>
                    <a:pt x="653" y="2743"/>
                    <a:pt x="648" y="2744"/>
                  </a:cubicBezTo>
                  <a:lnTo>
                    <a:pt x="632" y="2748"/>
                  </a:lnTo>
                  <a:lnTo>
                    <a:pt x="653" y="2739"/>
                  </a:lnTo>
                  <a:lnTo>
                    <a:pt x="641" y="2747"/>
                  </a:lnTo>
                  <a:cubicBezTo>
                    <a:pt x="621" y="2761"/>
                    <a:pt x="596" y="2762"/>
                    <a:pt x="575" y="2752"/>
                  </a:cubicBezTo>
                  <a:lnTo>
                    <a:pt x="559" y="2744"/>
                  </a:lnTo>
                  <a:lnTo>
                    <a:pt x="628" y="2737"/>
                  </a:lnTo>
                  <a:lnTo>
                    <a:pt x="612" y="2749"/>
                  </a:lnTo>
                  <a:cubicBezTo>
                    <a:pt x="583" y="2771"/>
                    <a:pt x="542" y="2765"/>
                    <a:pt x="520" y="2736"/>
                  </a:cubicBezTo>
                  <a:lnTo>
                    <a:pt x="508" y="2720"/>
                  </a:lnTo>
                  <a:cubicBezTo>
                    <a:pt x="504" y="2715"/>
                    <a:pt x="501" y="2709"/>
                    <a:pt x="498" y="2703"/>
                  </a:cubicBezTo>
                  <a:lnTo>
                    <a:pt x="482" y="2659"/>
                  </a:lnTo>
                  <a:lnTo>
                    <a:pt x="560" y="2700"/>
                  </a:lnTo>
                  <a:lnTo>
                    <a:pt x="544" y="2704"/>
                  </a:lnTo>
                  <a:cubicBezTo>
                    <a:pt x="539" y="2706"/>
                    <a:pt x="534" y="2706"/>
                    <a:pt x="528" y="2706"/>
                  </a:cubicBezTo>
                  <a:lnTo>
                    <a:pt x="516" y="2706"/>
                  </a:lnTo>
                  <a:lnTo>
                    <a:pt x="532" y="2704"/>
                  </a:lnTo>
                  <a:lnTo>
                    <a:pt x="516" y="2708"/>
                  </a:lnTo>
                  <a:cubicBezTo>
                    <a:pt x="494" y="2714"/>
                    <a:pt x="470" y="2708"/>
                    <a:pt x="454" y="2691"/>
                  </a:cubicBezTo>
                  <a:lnTo>
                    <a:pt x="438" y="2675"/>
                  </a:lnTo>
                  <a:cubicBezTo>
                    <a:pt x="434" y="2671"/>
                    <a:pt x="431" y="2667"/>
                    <a:pt x="428" y="2662"/>
                  </a:cubicBezTo>
                  <a:lnTo>
                    <a:pt x="416" y="2642"/>
                  </a:lnTo>
                  <a:lnTo>
                    <a:pt x="472" y="2674"/>
                  </a:lnTo>
                  <a:lnTo>
                    <a:pt x="456" y="2674"/>
                  </a:lnTo>
                  <a:cubicBezTo>
                    <a:pt x="439" y="2674"/>
                    <a:pt x="422" y="2668"/>
                    <a:pt x="410" y="2655"/>
                  </a:cubicBezTo>
                  <a:lnTo>
                    <a:pt x="394" y="2639"/>
                  </a:lnTo>
                  <a:lnTo>
                    <a:pt x="378" y="2623"/>
                  </a:lnTo>
                  <a:lnTo>
                    <a:pt x="471" y="2623"/>
                  </a:lnTo>
                  <a:lnTo>
                    <a:pt x="459" y="2635"/>
                  </a:lnTo>
                  <a:cubicBezTo>
                    <a:pt x="439" y="2655"/>
                    <a:pt x="408" y="2660"/>
                    <a:pt x="383" y="2648"/>
                  </a:cubicBezTo>
                  <a:lnTo>
                    <a:pt x="367" y="2640"/>
                  </a:lnTo>
                  <a:cubicBezTo>
                    <a:pt x="363" y="2638"/>
                    <a:pt x="360" y="2636"/>
                    <a:pt x="357" y="2633"/>
                  </a:cubicBezTo>
                  <a:lnTo>
                    <a:pt x="341" y="2621"/>
                  </a:lnTo>
                  <a:lnTo>
                    <a:pt x="380" y="2634"/>
                  </a:lnTo>
                  <a:lnTo>
                    <a:pt x="368" y="2634"/>
                  </a:lnTo>
                  <a:cubicBezTo>
                    <a:pt x="351" y="2634"/>
                    <a:pt x="334" y="2628"/>
                    <a:pt x="322" y="2615"/>
                  </a:cubicBezTo>
                  <a:lnTo>
                    <a:pt x="306" y="2599"/>
                  </a:lnTo>
                  <a:lnTo>
                    <a:pt x="404" y="2594"/>
                  </a:lnTo>
                  <a:lnTo>
                    <a:pt x="388" y="2614"/>
                  </a:lnTo>
                  <a:cubicBezTo>
                    <a:pt x="367" y="2640"/>
                    <a:pt x="328" y="2646"/>
                    <a:pt x="300" y="2627"/>
                  </a:cubicBezTo>
                  <a:lnTo>
                    <a:pt x="288" y="2619"/>
                  </a:lnTo>
                  <a:lnTo>
                    <a:pt x="340" y="2628"/>
                  </a:lnTo>
                  <a:lnTo>
                    <a:pt x="324" y="2632"/>
                  </a:lnTo>
                  <a:lnTo>
                    <a:pt x="348" y="2621"/>
                  </a:lnTo>
                  <a:lnTo>
                    <a:pt x="332" y="2633"/>
                  </a:lnTo>
                  <a:cubicBezTo>
                    <a:pt x="310" y="2650"/>
                    <a:pt x="279" y="2651"/>
                    <a:pt x="256" y="2635"/>
                  </a:cubicBezTo>
                  <a:lnTo>
                    <a:pt x="244" y="2627"/>
                  </a:lnTo>
                  <a:lnTo>
                    <a:pt x="320" y="2625"/>
                  </a:lnTo>
                  <a:lnTo>
                    <a:pt x="304" y="2637"/>
                  </a:lnTo>
                  <a:lnTo>
                    <a:pt x="288" y="2649"/>
                  </a:lnTo>
                  <a:lnTo>
                    <a:pt x="301" y="2636"/>
                  </a:lnTo>
                  <a:lnTo>
                    <a:pt x="289" y="2652"/>
                  </a:lnTo>
                  <a:cubicBezTo>
                    <a:pt x="275" y="2671"/>
                    <a:pt x="252" y="2681"/>
                    <a:pt x="229" y="2678"/>
                  </a:cubicBezTo>
                  <a:cubicBezTo>
                    <a:pt x="206" y="2675"/>
                    <a:pt x="186" y="2661"/>
                    <a:pt x="176" y="2639"/>
                  </a:cubicBezTo>
                  <a:lnTo>
                    <a:pt x="160" y="2603"/>
                  </a:lnTo>
                  <a:lnTo>
                    <a:pt x="204" y="2640"/>
                  </a:lnTo>
                  <a:lnTo>
                    <a:pt x="188" y="2636"/>
                  </a:lnTo>
                  <a:lnTo>
                    <a:pt x="265" y="2599"/>
                  </a:lnTo>
                  <a:lnTo>
                    <a:pt x="249" y="2635"/>
                  </a:lnTo>
                  <a:cubicBezTo>
                    <a:pt x="240" y="2655"/>
                    <a:pt x="222" y="2669"/>
                    <a:pt x="201" y="2673"/>
                  </a:cubicBezTo>
                  <a:cubicBezTo>
                    <a:pt x="179" y="2677"/>
                    <a:pt x="157" y="2671"/>
                    <a:pt x="142" y="2655"/>
                  </a:cubicBezTo>
                  <a:lnTo>
                    <a:pt x="130" y="2643"/>
                  </a:lnTo>
                  <a:lnTo>
                    <a:pt x="192" y="2660"/>
                  </a:lnTo>
                  <a:lnTo>
                    <a:pt x="176" y="2664"/>
                  </a:lnTo>
                  <a:cubicBezTo>
                    <a:pt x="149" y="2671"/>
                    <a:pt x="121" y="2660"/>
                    <a:pt x="106" y="2637"/>
                  </a:cubicBezTo>
                  <a:lnTo>
                    <a:pt x="90" y="2613"/>
                  </a:lnTo>
                  <a:cubicBezTo>
                    <a:pt x="87" y="2610"/>
                    <a:pt x="85" y="2606"/>
                    <a:pt x="84" y="2602"/>
                  </a:cubicBezTo>
                  <a:lnTo>
                    <a:pt x="72" y="2574"/>
                  </a:lnTo>
                  <a:lnTo>
                    <a:pt x="93" y="2601"/>
                  </a:lnTo>
                  <a:lnTo>
                    <a:pt x="77" y="2589"/>
                  </a:lnTo>
                  <a:lnTo>
                    <a:pt x="116" y="2602"/>
                  </a:lnTo>
                  <a:lnTo>
                    <a:pt x="100" y="2602"/>
                  </a:lnTo>
                  <a:lnTo>
                    <a:pt x="160" y="2566"/>
                  </a:lnTo>
                  <a:lnTo>
                    <a:pt x="148" y="2590"/>
                  </a:lnTo>
                  <a:cubicBezTo>
                    <a:pt x="144" y="2596"/>
                    <a:pt x="140" y="2602"/>
                    <a:pt x="135" y="2607"/>
                  </a:cubicBezTo>
                  <a:lnTo>
                    <a:pt x="119" y="2623"/>
                  </a:lnTo>
                  <a:cubicBezTo>
                    <a:pt x="93" y="2649"/>
                    <a:pt x="52" y="2649"/>
                    <a:pt x="26" y="2623"/>
                  </a:cubicBezTo>
                  <a:cubicBezTo>
                    <a:pt x="0" y="2597"/>
                    <a:pt x="0" y="2556"/>
                    <a:pt x="26" y="2530"/>
                  </a:cubicBezTo>
                  <a:close/>
                </a:path>
              </a:pathLst>
            </a:custGeom>
            <a:solidFill>
              <a:srgbClr val="C00000"/>
            </a:solidFill>
            <a:ln w="1" cap="flat">
              <a:solidFill>
                <a:srgbClr val="C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6"/>
            <p:cNvSpPr>
              <a:spLocks/>
            </p:cNvSpPr>
            <p:nvPr/>
          </p:nvSpPr>
          <p:spPr bwMode="auto">
            <a:xfrm>
              <a:off x="6129281" y="2509838"/>
              <a:ext cx="1025525" cy="1485900"/>
            </a:xfrm>
            <a:custGeom>
              <a:avLst/>
              <a:gdLst>
                <a:gd name="T0" fmla="*/ 37382 w 3100"/>
                <a:gd name="T1" fmla="*/ 1322672 h 4497"/>
                <a:gd name="T2" fmla="*/ 87335 w 3100"/>
                <a:gd name="T3" fmla="*/ 1184887 h 4497"/>
                <a:gd name="T4" fmla="*/ 120416 w 3100"/>
                <a:gd name="T5" fmla="*/ 1091709 h 4497"/>
                <a:gd name="T6" fmla="*/ 154490 w 3100"/>
                <a:gd name="T7" fmla="*/ 961193 h 4497"/>
                <a:gd name="T8" fmla="*/ 207421 w 3100"/>
                <a:gd name="T9" fmla="*/ 668110 h 4497"/>
                <a:gd name="T10" fmla="*/ 256712 w 3100"/>
                <a:gd name="T11" fmla="*/ 384609 h 4497"/>
                <a:gd name="T12" fmla="*/ 298064 w 3100"/>
                <a:gd name="T13" fmla="*/ 183383 h 4497"/>
                <a:gd name="T14" fmla="*/ 326183 w 3100"/>
                <a:gd name="T15" fmla="*/ 120934 h 4497"/>
                <a:gd name="T16" fmla="*/ 386391 w 3100"/>
                <a:gd name="T17" fmla="*/ 60797 h 4497"/>
                <a:gd name="T18" fmla="*/ 390030 w 3100"/>
                <a:gd name="T19" fmla="*/ 25442 h 4497"/>
                <a:gd name="T20" fmla="*/ 415172 w 3100"/>
                <a:gd name="T21" fmla="*/ 23790 h 4497"/>
                <a:gd name="T22" fmla="*/ 447923 w 3100"/>
                <a:gd name="T23" fmla="*/ 25773 h 4497"/>
                <a:gd name="T24" fmla="*/ 493575 w 3100"/>
                <a:gd name="T25" fmla="*/ 31720 h 4497"/>
                <a:gd name="T26" fmla="*/ 523679 w 3100"/>
                <a:gd name="T27" fmla="*/ 25773 h 4497"/>
                <a:gd name="T28" fmla="*/ 553453 w 3100"/>
                <a:gd name="T29" fmla="*/ 53528 h 4497"/>
                <a:gd name="T30" fmla="*/ 548490 w 3100"/>
                <a:gd name="T31" fmla="*/ 58154 h 4497"/>
                <a:gd name="T32" fmla="*/ 595466 w 3100"/>
                <a:gd name="T33" fmla="*/ 52867 h 4497"/>
                <a:gd name="T34" fmla="*/ 619285 w 3100"/>
                <a:gd name="T35" fmla="*/ 44276 h 4497"/>
                <a:gd name="T36" fmla="*/ 633179 w 3100"/>
                <a:gd name="T37" fmla="*/ 42955 h 4497"/>
                <a:gd name="T38" fmla="*/ 694049 w 3100"/>
                <a:gd name="T39" fmla="*/ 64102 h 4497"/>
                <a:gd name="T40" fmla="*/ 727130 w 3100"/>
                <a:gd name="T41" fmla="*/ 128203 h 4497"/>
                <a:gd name="T42" fmla="*/ 731762 w 3100"/>
                <a:gd name="T43" fmla="*/ 146046 h 4497"/>
                <a:gd name="T44" fmla="*/ 744994 w 3100"/>
                <a:gd name="T45" fmla="*/ 152654 h 4497"/>
                <a:gd name="T46" fmla="*/ 800571 w 3100"/>
                <a:gd name="T47" fmla="*/ 178097 h 4497"/>
                <a:gd name="T48" fmla="*/ 822736 w 3100"/>
                <a:gd name="T49" fmla="*/ 192965 h 4497"/>
                <a:gd name="T50" fmla="*/ 815127 w 3100"/>
                <a:gd name="T51" fmla="*/ 224025 h 4497"/>
                <a:gd name="T52" fmla="*/ 848870 w 3100"/>
                <a:gd name="T53" fmla="*/ 217417 h 4497"/>
                <a:gd name="T54" fmla="*/ 901139 w 3100"/>
                <a:gd name="T55" fmla="*/ 233938 h 4497"/>
                <a:gd name="T56" fmla="*/ 937859 w 3100"/>
                <a:gd name="T57" fmla="*/ 257728 h 4497"/>
                <a:gd name="T58" fmla="*/ 962339 w 3100"/>
                <a:gd name="T59" fmla="*/ 276892 h 4497"/>
                <a:gd name="T60" fmla="*/ 965978 w 3100"/>
                <a:gd name="T61" fmla="*/ 280196 h 4497"/>
                <a:gd name="T62" fmla="*/ 1020563 w 3100"/>
                <a:gd name="T63" fmla="*/ 327116 h 4497"/>
                <a:gd name="T64" fmla="*/ 971271 w 3100"/>
                <a:gd name="T65" fmla="*/ 323812 h 4497"/>
                <a:gd name="T66" fmla="*/ 930912 w 3100"/>
                <a:gd name="T67" fmla="*/ 310265 h 4497"/>
                <a:gd name="T68" fmla="*/ 922311 w 3100"/>
                <a:gd name="T69" fmla="*/ 286144 h 4497"/>
                <a:gd name="T70" fmla="*/ 903124 w 3100"/>
                <a:gd name="T71" fmla="*/ 268301 h 4497"/>
                <a:gd name="T72" fmla="*/ 881621 w 3100"/>
                <a:gd name="T73" fmla="*/ 245833 h 4497"/>
                <a:gd name="T74" fmla="*/ 859125 w 3100"/>
                <a:gd name="T75" fmla="*/ 231955 h 4497"/>
                <a:gd name="T76" fmla="*/ 791970 w 3100"/>
                <a:gd name="T77" fmla="*/ 225016 h 4497"/>
                <a:gd name="T78" fmla="*/ 780722 w 3100"/>
                <a:gd name="T79" fmla="*/ 209486 h 4497"/>
                <a:gd name="T80" fmla="*/ 769144 w 3100"/>
                <a:gd name="T81" fmla="*/ 188670 h 4497"/>
                <a:gd name="T82" fmla="*/ 722168 w 3100"/>
                <a:gd name="T83" fmla="*/ 187679 h 4497"/>
                <a:gd name="T84" fmla="*/ 683794 w 3100"/>
                <a:gd name="T85" fmla="*/ 140429 h 4497"/>
                <a:gd name="T86" fmla="*/ 660637 w 3100"/>
                <a:gd name="T87" fmla="*/ 88883 h 4497"/>
                <a:gd name="T88" fmla="*/ 659975 w 3100"/>
                <a:gd name="T89" fmla="*/ 77649 h 4497"/>
                <a:gd name="T90" fmla="*/ 619285 w 3100"/>
                <a:gd name="T91" fmla="*/ 87892 h 4497"/>
                <a:gd name="T92" fmla="*/ 584880 w 3100"/>
                <a:gd name="T93" fmla="*/ 95161 h 4497"/>
                <a:gd name="T94" fmla="*/ 579256 w 3100"/>
                <a:gd name="T95" fmla="*/ 90205 h 4497"/>
                <a:gd name="T96" fmla="*/ 527649 w 3100"/>
                <a:gd name="T97" fmla="*/ 88553 h 4497"/>
                <a:gd name="T98" fmla="*/ 526326 w 3100"/>
                <a:gd name="T99" fmla="*/ 53198 h 4497"/>
                <a:gd name="T100" fmla="*/ 492914 w 3100"/>
                <a:gd name="T101" fmla="*/ 71371 h 4497"/>
                <a:gd name="T102" fmla="*/ 448584 w 3100"/>
                <a:gd name="T103" fmla="*/ 64762 h 4497"/>
                <a:gd name="T104" fmla="*/ 435352 w 3100"/>
                <a:gd name="T105" fmla="*/ 50224 h 4497"/>
                <a:gd name="T106" fmla="*/ 412857 w 3100"/>
                <a:gd name="T107" fmla="*/ 62449 h 4497"/>
                <a:gd name="T108" fmla="*/ 382752 w 3100"/>
                <a:gd name="T109" fmla="*/ 112012 h 4497"/>
                <a:gd name="T110" fmla="*/ 357610 w 3100"/>
                <a:gd name="T111" fmla="*/ 154306 h 4497"/>
                <a:gd name="T112" fmla="*/ 326183 w 3100"/>
                <a:gd name="T113" fmla="*/ 234268 h 4497"/>
                <a:gd name="T114" fmla="*/ 279869 w 3100"/>
                <a:gd name="T115" fmla="*/ 492987 h 4497"/>
                <a:gd name="T116" fmla="*/ 231901 w 3100"/>
                <a:gd name="T117" fmla="*/ 791687 h 4497"/>
                <a:gd name="T118" fmla="*/ 181286 w 3100"/>
                <a:gd name="T119" fmla="*/ 1052719 h 4497"/>
                <a:gd name="T120" fmla="*/ 145228 w 3100"/>
                <a:gd name="T121" fmla="*/ 1151515 h 4497"/>
                <a:gd name="T122" fmla="*/ 113800 w 3100"/>
                <a:gd name="T123" fmla="*/ 1229163 h 4497"/>
                <a:gd name="T124" fmla="*/ 65170 w 3100"/>
                <a:gd name="T125" fmla="*/ 1382809 h 449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100" h="4497">
                  <a:moveTo>
                    <a:pt x="8" y="4410"/>
                  </a:moveTo>
                  <a:lnTo>
                    <a:pt x="24" y="4338"/>
                  </a:lnTo>
                  <a:lnTo>
                    <a:pt x="40" y="4260"/>
                  </a:lnTo>
                  <a:cubicBezTo>
                    <a:pt x="41" y="4255"/>
                    <a:pt x="42" y="4250"/>
                    <a:pt x="44" y="4246"/>
                  </a:cubicBezTo>
                  <a:lnTo>
                    <a:pt x="60" y="4210"/>
                  </a:lnTo>
                  <a:lnTo>
                    <a:pt x="56" y="4224"/>
                  </a:lnTo>
                  <a:lnTo>
                    <a:pt x="68" y="4160"/>
                  </a:lnTo>
                  <a:lnTo>
                    <a:pt x="84" y="4089"/>
                  </a:lnTo>
                  <a:cubicBezTo>
                    <a:pt x="85" y="4086"/>
                    <a:pt x="86" y="4083"/>
                    <a:pt x="87" y="4080"/>
                  </a:cubicBezTo>
                  <a:lnTo>
                    <a:pt x="103" y="4040"/>
                  </a:lnTo>
                  <a:lnTo>
                    <a:pt x="113" y="4003"/>
                  </a:lnTo>
                  <a:lnTo>
                    <a:pt x="129" y="3943"/>
                  </a:lnTo>
                  <a:lnTo>
                    <a:pt x="146" y="3894"/>
                  </a:lnTo>
                  <a:lnTo>
                    <a:pt x="161" y="3863"/>
                  </a:lnTo>
                  <a:lnTo>
                    <a:pt x="174" y="3826"/>
                  </a:lnTo>
                  <a:lnTo>
                    <a:pt x="188" y="3768"/>
                  </a:lnTo>
                  <a:lnTo>
                    <a:pt x="203" y="3729"/>
                  </a:lnTo>
                  <a:lnTo>
                    <a:pt x="217" y="3681"/>
                  </a:lnTo>
                  <a:cubicBezTo>
                    <a:pt x="218" y="3678"/>
                    <a:pt x="220" y="3674"/>
                    <a:pt x="221" y="3671"/>
                  </a:cubicBezTo>
                  <a:lnTo>
                    <a:pt x="237" y="3639"/>
                  </a:lnTo>
                  <a:lnTo>
                    <a:pt x="252" y="3615"/>
                  </a:lnTo>
                  <a:lnTo>
                    <a:pt x="264" y="3586"/>
                  </a:lnTo>
                  <a:lnTo>
                    <a:pt x="281" y="3551"/>
                  </a:lnTo>
                  <a:lnTo>
                    <a:pt x="296" y="3518"/>
                  </a:lnTo>
                  <a:lnTo>
                    <a:pt x="292" y="3531"/>
                  </a:lnTo>
                  <a:lnTo>
                    <a:pt x="304" y="3475"/>
                  </a:lnTo>
                  <a:cubicBezTo>
                    <a:pt x="305" y="3471"/>
                    <a:pt x="306" y="3467"/>
                    <a:pt x="307" y="3464"/>
                  </a:cubicBezTo>
                  <a:lnTo>
                    <a:pt x="323" y="3424"/>
                  </a:lnTo>
                  <a:cubicBezTo>
                    <a:pt x="325" y="3420"/>
                    <a:pt x="327" y="3416"/>
                    <a:pt x="330" y="3412"/>
                  </a:cubicBezTo>
                  <a:lnTo>
                    <a:pt x="346" y="3388"/>
                  </a:lnTo>
                  <a:lnTo>
                    <a:pt x="337" y="3406"/>
                  </a:lnTo>
                  <a:lnTo>
                    <a:pt x="349" y="3366"/>
                  </a:lnTo>
                  <a:lnTo>
                    <a:pt x="364" y="3304"/>
                  </a:lnTo>
                  <a:cubicBezTo>
                    <a:pt x="365" y="3301"/>
                    <a:pt x="367" y="3297"/>
                    <a:pt x="368" y="3294"/>
                  </a:cubicBezTo>
                  <a:lnTo>
                    <a:pt x="384" y="3258"/>
                  </a:lnTo>
                  <a:lnTo>
                    <a:pt x="381" y="3267"/>
                  </a:lnTo>
                  <a:lnTo>
                    <a:pt x="393" y="3223"/>
                  </a:lnTo>
                  <a:lnTo>
                    <a:pt x="409" y="3169"/>
                  </a:lnTo>
                  <a:cubicBezTo>
                    <a:pt x="410" y="3166"/>
                    <a:pt x="412" y="3162"/>
                    <a:pt x="413" y="3159"/>
                  </a:cubicBezTo>
                  <a:lnTo>
                    <a:pt x="429" y="3127"/>
                  </a:lnTo>
                  <a:lnTo>
                    <a:pt x="423" y="3146"/>
                  </a:lnTo>
                  <a:lnTo>
                    <a:pt x="435" y="3074"/>
                  </a:lnTo>
                  <a:lnTo>
                    <a:pt x="452" y="2998"/>
                  </a:lnTo>
                  <a:lnTo>
                    <a:pt x="467" y="2909"/>
                  </a:lnTo>
                  <a:lnTo>
                    <a:pt x="479" y="2841"/>
                  </a:lnTo>
                  <a:lnTo>
                    <a:pt x="496" y="2772"/>
                  </a:lnTo>
                  <a:lnTo>
                    <a:pt x="512" y="2705"/>
                  </a:lnTo>
                  <a:lnTo>
                    <a:pt x="528" y="2631"/>
                  </a:lnTo>
                  <a:lnTo>
                    <a:pt x="539" y="2548"/>
                  </a:lnTo>
                  <a:lnTo>
                    <a:pt x="556" y="2460"/>
                  </a:lnTo>
                  <a:lnTo>
                    <a:pt x="572" y="2373"/>
                  </a:lnTo>
                  <a:lnTo>
                    <a:pt x="583" y="2265"/>
                  </a:lnTo>
                  <a:lnTo>
                    <a:pt x="600" y="2186"/>
                  </a:lnTo>
                  <a:lnTo>
                    <a:pt x="615" y="2097"/>
                  </a:lnTo>
                  <a:lnTo>
                    <a:pt x="627" y="2022"/>
                  </a:lnTo>
                  <a:lnTo>
                    <a:pt x="643" y="1918"/>
                  </a:lnTo>
                  <a:lnTo>
                    <a:pt x="660" y="1839"/>
                  </a:lnTo>
                  <a:lnTo>
                    <a:pt x="671" y="1748"/>
                  </a:lnTo>
                  <a:cubicBezTo>
                    <a:pt x="671" y="1745"/>
                    <a:pt x="672" y="1742"/>
                    <a:pt x="673" y="1738"/>
                  </a:cubicBezTo>
                  <a:lnTo>
                    <a:pt x="689" y="1682"/>
                  </a:lnTo>
                  <a:lnTo>
                    <a:pt x="703" y="1575"/>
                  </a:lnTo>
                  <a:lnTo>
                    <a:pt x="715" y="1477"/>
                  </a:lnTo>
                  <a:lnTo>
                    <a:pt x="732" y="1392"/>
                  </a:lnTo>
                  <a:lnTo>
                    <a:pt x="748" y="1312"/>
                  </a:lnTo>
                  <a:lnTo>
                    <a:pt x="764" y="1228"/>
                  </a:lnTo>
                  <a:lnTo>
                    <a:pt x="776" y="1164"/>
                  </a:lnTo>
                  <a:lnTo>
                    <a:pt x="792" y="1077"/>
                  </a:lnTo>
                  <a:lnTo>
                    <a:pt x="808" y="992"/>
                  </a:lnTo>
                  <a:lnTo>
                    <a:pt x="820" y="935"/>
                  </a:lnTo>
                  <a:lnTo>
                    <a:pt x="835" y="845"/>
                  </a:lnTo>
                  <a:lnTo>
                    <a:pt x="851" y="746"/>
                  </a:lnTo>
                  <a:lnTo>
                    <a:pt x="863" y="667"/>
                  </a:lnTo>
                  <a:cubicBezTo>
                    <a:pt x="864" y="659"/>
                    <a:pt x="867" y="651"/>
                    <a:pt x="871" y="644"/>
                  </a:cubicBezTo>
                  <a:lnTo>
                    <a:pt x="887" y="616"/>
                  </a:lnTo>
                  <a:lnTo>
                    <a:pt x="880" y="632"/>
                  </a:lnTo>
                  <a:lnTo>
                    <a:pt x="896" y="568"/>
                  </a:lnTo>
                  <a:cubicBezTo>
                    <a:pt x="898" y="564"/>
                    <a:pt x="899" y="559"/>
                    <a:pt x="901" y="555"/>
                  </a:cubicBezTo>
                  <a:lnTo>
                    <a:pt x="913" y="531"/>
                  </a:lnTo>
                  <a:lnTo>
                    <a:pt x="909" y="541"/>
                  </a:lnTo>
                  <a:lnTo>
                    <a:pt x="925" y="489"/>
                  </a:lnTo>
                  <a:cubicBezTo>
                    <a:pt x="932" y="467"/>
                    <a:pt x="950" y="450"/>
                    <a:pt x="972" y="444"/>
                  </a:cubicBezTo>
                  <a:lnTo>
                    <a:pt x="988" y="440"/>
                  </a:lnTo>
                  <a:lnTo>
                    <a:pt x="940" y="490"/>
                  </a:lnTo>
                  <a:lnTo>
                    <a:pt x="952" y="438"/>
                  </a:lnTo>
                  <a:cubicBezTo>
                    <a:pt x="953" y="434"/>
                    <a:pt x="954" y="430"/>
                    <a:pt x="956" y="426"/>
                  </a:cubicBezTo>
                  <a:lnTo>
                    <a:pt x="972" y="390"/>
                  </a:lnTo>
                  <a:lnTo>
                    <a:pt x="991" y="356"/>
                  </a:lnTo>
                  <a:lnTo>
                    <a:pt x="986" y="366"/>
                  </a:lnTo>
                  <a:lnTo>
                    <a:pt x="1002" y="322"/>
                  </a:lnTo>
                  <a:lnTo>
                    <a:pt x="1017" y="291"/>
                  </a:lnTo>
                  <a:lnTo>
                    <a:pt x="1038" y="260"/>
                  </a:lnTo>
                  <a:cubicBezTo>
                    <a:pt x="1047" y="246"/>
                    <a:pt x="1061" y="236"/>
                    <a:pt x="1076" y="232"/>
                  </a:cubicBezTo>
                  <a:lnTo>
                    <a:pt x="1092" y="228"/>
                  </a:lnTo>
                  <a:lnTo>
                    <a:pt x="1072" y="238"/>
                  </a:lnTo>
                  <a:lnTo>
                    <a:pt x="1084" y="230"/>
                  </a:lnTo>
                  <a:lnTo>
                    <a:pt x="1059" y="260"/>
                  </a:lnTo>
                  <a:lnTo>
                    <a:pt x="1075" y="220"/>
                  </a:lnTo>
                  <a:cubicBezTo>
                    <a:pt x="1087" y="189"/>
                    <a:pt x="1120" y="172"/>
                    <a:pt x="1152" y="180"/>
                  </a:cubicBezTo>
                  <a:lnTo>
                    <a:pt x="1168" y="184"/>
                  </a:lnTo>
                  <a:lnTo>
                    <a:pt x="1100" y="209"/>
                  </a:lnTo>
                  <a:lnTo>
                    <a:pt x="1112" y="193"/>
                  </a:lnTo>
                  <a:lnTo>
                    <a:pt x="1126" y="172"/>
                  </a:lnTo>
                  <a:lnTo>
                    <a:pt x="1120" y="182"/>
                  </a:lnTo>
                  <a:lnTo>
                    <a:pt x="1136" y="146"/>
                  </a:lnTo>
                  <a:lnTo>
                    <a:pt x="1146" y="116"/>
                  </a:lnTo>
                  <a:cubicBezTo>
                    <a:pt x="1150" y="103"/>
                    <a:pt x="1158" y="92"/>
                    <a:pt x="1169" y="84"/>
                  </a:cubicBezTo>
                  <a:lnTo>
                    <a:pt x="1185" y="72"/>
                  </a:lnTo>
                  <a:lnTo>
                    <a:pt x="1170" y="88"/>
                  </a:lnTo>
                  <a:lnTo>
                    <a:pt x="1186" y="64"/>
                  </a:lnTo>
                  <a:lnTo>
                    <a:pt x="1179" y="77"/>
                  </a:lnTo>
                  <a:lnTo>
                    <a:pt x="1191" y="45"/>
                  </a:lnTo>
                  <a:cubicBezTo>
                    <a:pt x="1197" y="28"/>
                    <a:pt x="1211" y="14"/>
                    <a:pt x="1228" y="7"/>
                  </a:cubicBezTo>
                  <a:cubicBezTo>
                    <a:pt x="1246" y="0"/>
                    <a:pt x="1265" y="1"/>
                    <a:pt x="1282" y="9"/>
                  </a:cubicBezTo>
                  <a:lnTo>
                    <a:pt x="1298" y="17"/>
                  </a:lnTo>
                  <a:cubicBezTo>
                    <a:pt x="1304" y="21"/>
                    <a:pt x="1310" y="25"/>
                    <a:pt x="1315" y="30"/>
                  </a:cubicBezTo>
                  <a:lnTo>
                    <a:pt x="1331" y="46"/>
                  </a:lnTo>
                  <a:lnTo>
                    <a:pt x="1268" y="28"/>
                  </a:lnTo>
                  <a:lnTo>
                    <a:pt x="1284" y="24"/>
                  </a:lnTo>
                  <a:cubicBezTo>
                    <a:pt x="1310" y="18"/>
                    <a:pt x="1337" y="28"/>
                    <a:pt x="1353" y="49"/>
                  </a:cubicBezTo>
                  <a:lnTo>
                    <a:pt x="1365" y="65"/>
                  </a:lnTo>
                  <a:lnTo>
                    <a:pt x="1255" y="72"/>
                  </a:lnTo>
                  <a:lnTo>
                    <a:pt x="1271" y="44"/>
                  </a:lnTo>
                  <a:cubicBezTo>
                    <a:pt x="1282" y="25"/>
                    <a:pt x="1302" y="12"/>
                    <a:pt x="1323" y="11"/>
                  </a:cubicBezTo>
                  <a:cubicBezTo>
                    <a:pt x="1345" y="9"/>
                    <a:pt x="1366" y="18"/>
                    <a:pt x="1380" y="35"/>
                  </a:cubicBezTo>
                  <a:lnTo>
                    <a:pt x="1396" y="55"/>
                  </a:lnTo>
                  <a:lnTo>
                    <a:pt x="1403" y="62"/>
                  </a:lnTo>
                  <a:cubicBezTo>
                    <a:pt x="1406" y="65"/>
                    <a:pt x="1409" y="68"/>
                    <a:pt x="1411" y="72"/>
                  </a:cubicBezTo>
                  <a:lnTo>
                    <a:pt x="1427" y="96"/>
                  </a:lnTo>
                  <a:lnTo>
                    <a:pt x="1388" y="68"/>
                  </a:lnTo>
                  <a:lnTo>
                    <a:pt x="1404" y="72"/>
                  </a:lnTo>
                  <a:lnTo>
                    <a:pt x="1342" y="90"/>
                  </a:lnTo>
                  <a:lnTo>
                    <a:pt x="1354" y="78"/>
                  </a:lnTo>
                  <a:cubicBezTo>
                    <a:pt x="1356" y="76"/>
                    <a:pt x="1358" y="74"/>
                    <a:pt x="1361" y="72"/>
                  </a:cubicBezTo>
                  <a:lnTo>
                    <a:pt x="1377" y="60"/>
                  </a:lnTo>
                  <a:cubicBezTo>
                    <a:pt x="1394" y="47"/>
                    <a:pt x="1416" y="43"/>
                    <a:pt x="1436" y="49"/>
                  </a:cubicBezTo>
                  <a:cubicBezTo>
                    <a:pt x="1456" y="56"/>
                    <a:pt x="1472" y="71"/>
                    <a:pt x="1479" y="92"/>
                  </a:cubicBezTo>
                  <a:lnTo>
                    <a:pt x="1495" y="140"/>
                  </a:lnTo>
                  <a:lnTo>
                    <a:pt x="1453" y="98"/>
                  </a:lnTo>
                  <a:lnTo>
                    <a:pt x="1465" y="102"/>
                  </a:lnTo>
                  <a:lnTo>
                    <a:pt x="1415" y="105"/>
                  </a:lnTo>
                  <a:lnTo>
                    <a:pt x="1431" y="97"/>
                  </a:lnTo>
                  <a:cubicBezTo>
                    <a:pt x="1445" y="90"/>
                    <a:pt x="1461" y="89"/>
                    <a:pt x="1476" y="92"/>
                  </a:cubicBezTo>
                  <a:lnTo>
                    <a:pt x="1492" y="96"/>
                  </a:lnTo>
                  <a:lnTo>
                    <a:pt x="1416" y="134"/>
                  </a:lnTo>
                  <a:lnTo>
                    <a:pt x="1428" y="106"/>
                  </a:lnTo>
                  <a:cubicBezTo>
                    <a:pt x="1432" y="96"/>
                    <a:pt x="1440" y="87"/>
                    <a:pt x="1449" y="80"/>
                  </a:cubicBezTo>
                  <a:lnTo>
                    <a:pt x="1465" y="68"/>
                  </a:lnTo>
                  <a:cubicBezTo>
                    <a:pt x="1480" y="56"/>
                    <a:pt x="1499" y="52"/>
                    <a:pt x="1518" y="56"/>
                  </a:cubicBezTo>
                  <a:cubicBezTo>
                    <a:pt x="1536" y="60"/>
                    <a:pt x="1552" y="71"/>
                    <a:pt x="1562" y="88"/>
                  </a:cubicBezTo>
                  <a:lnTo>
                    <a:pt x="1578" y="116"/>
                  </a:lnTo>
                  <a:lnTo>
                    <a:pt x="1466" y="112"/>
                  </a:lnTo>
                  <a:lnTo>
                    <a:pt x="1482" y="88"/>
                  </a:lnTo>
                  <a:cubicBezTo>
                    <a:pt x="1493" y="71"/>
                    <a:pt x="1510" y="61"/>
                    <a:pt x="1530" y="59"/>
                  </a:cubicBezTo>
                  <a:cubicBezTo>
                    <a:pt x="1550" y="57"/>
                    <a:pt x="1569" y="64"/>
                    <a:pt x="1583" y="78"/>
                  </a:cubicBezTo>
                  <a:lnTo>
                    <a:pt x="1595" y="90"/>
                  </a:lnTo>
                  <a:lnTo>
                    <a:pt x="1616" y="115"/>
                  </a:lnTo>
                  <a:lnTo>
                    <a:pt x="1564" y="90"/>
                  </a:lnTo>
                  <a:lnTo>
                    <a:pt x="1580" y="90"/>
                  </a:lnTo>
                  <a:cubicBezTo>
                    <a:pt x="1608" y="90"/>
                    <a:pt x="1633" y="108"/>
                    <a:pt x="1642" y="133"/>
                  </a:cubicBezTo>
                  <a:lnTo>
                    <a:pt x="1654" y="165"/>
                  </a:lnTo>
                  <a:lnTo>
                    <a:pt x="1632" y="136"/>
                  </a:lnTo>
                  <a:lnTo>
                    <a:pt x="1648" y="148"/>
                  </a:lnTo>
                  <a:lnTo>
                    <a:pt x="1638" y="141"/>
                  </a:lnTo>
                  <a:lnTo>
                    <a:pt x="1654" y="149"/>
                  </a:lnTo>
                  <a:lnTo>
                    <a:pt x="1673" y="162"/>
                  </a:lnTo>
                  <a:lnTo>
                    <a:pt x="1620" y="152"/>
                  </a:lnTo>
                  <a:lnTo>
                    <a:pt x="1636" y="148"/>
                  </a:lnTo>
                  <a:cubicBezTo>
                    <a:pt x="1656" y="144"/>
                    <a:pt x="1676" y="148"/>
                    <a:pt x="1692" y="160"/>
                  </a:cubicBezTo>
                  <a:lnTo>
                    <a:pt x="1708" y="172"/>
                  </a:lnTo>
                  <a:lnTo>
                    <a:pt x="1616" y="185"/>
                  </a:lnTo>
                  <a:lnTo>
                    <a:pt x="1628" y="169"/>
                  </a:lnTo>
                  <a:cubicBezTo>
                    <a:pt x="1641" y="151"/>
                    <a:pt x="1662" y="141"/>
                    <a:pt x="1685" y="143"/>
                  </a:cubicBezTo>
                  <a:cubicBezTo>
                    <a:pt x="1707" y="144"/>
                    <a:pt x="1727" y="156"/>
                    <a:pt x="1738" y="176"/>
                  </a:cubicBezTo>
                  <a:lnTo>
                    <a:pt x="1754" y="204"/>
                  </a:lnTo>
                  <a:lnTo>
                    <a:pt x="1642" y="200"/>
                  </a:lnTo>
                  <a:lnTo>
                    <a:pt x="1658" y="176"/>
                  </a:lnTo>
                  <a:lnTo>
                    <a:pt x="1672" y="157"/>
                  </a:lnTo>
                  <a:cubicBezTo>
                    <a:pt x="1686" y="138"/>
                    <a:pt x="1709" y="128"/>
                    <a:pt x="1732" y="131"/>
                  </a:cubicBezTo>
                  <a:cubicBezTo>
                    <a:pt x="1755" y="134"/>
                    <a:pt x="1775" y="148"/>
                    <a:pt x="1785" y="170"/>
                  </a:cubicBezTo>
                  <a:lnTo>
                    <a:pt x="1801" y="206"/>
                  </a:lnTo>
                  <a:lnTo>
                    <a:pt x="1780" y="180"/>
                  </a:lnTo>
                  <a:lnTo>
                    <a:pt x="1796" y="192"/>
                  </a:lnTo>
                  <a:lnTo>
                    <a:pt x="1710" y="198"/>
                  </a:lnTo>
                  <a:lnTo>
                    <a:pt x="1726" y="182"/>
                  </a:lnTo>
                  <a:cubicBezTo>
                    <a:pt x="1733" y="175"/>
                    <a:pt x="1742" y="169"/>
                    <a:pt x="1752" y="166"/>
                  </a:cubicBezTo>
                  <a:lnTo>
                    <a:pt x="1764" y="162"/>
                  </a:lnTo>
                  <a:cubicBezTo>
                    <a:pt x="1776" y="158"/>
                    <a:pt x="1788" y="157"/>
                    <a:pt x="1800" y="160"/>
                  </a:cubicBezTo>
                  <a:lnTo>
                    <a:pt x="1816" y="164"/>
                  </a:lnTo>
                  <a:lnTo>
                    <a:pt x="1754" y="182"/>
                  </a:lnTo>
                  <a:lnTo>
                    <a:pt x="1770" y="166"/>
                  </a:lnTo>
                  <a:cubicBezTo>
                    <a:pt x="1787" y="148"/>
                    <a:pt x="1814" y="142"/>
                    <a:pt x="1837" y="150"/>
                  </a:cubicBezTo>
                  <a:lnTo>
                    <a:pt x="1849" y="154"/>
                  </a:lnTo>
                  <a:lnTo>
                    <a:pt x="1774" y="180"/>
                  </a:lnTo>
                  <a:lnTo>
                    <a:pt x="1790" y="156"/>
                  </a:lnTo>
                  <a:cubicBezTo>
                    <a:pt x="1808" y="128"/>
                    <a:pt x="1844" y="119"/>
                    <a:pt x="1874" y="133"/>
                  </a:cubicBezTo>
                  <a:lnTo>
                    <a:pt x="1890" y="141"/>
                  </a:lnTo>
                  <a:lnTo>
                    <a:pt x="1860" y="134"/>
                  </a:lnTo>
                  <a:lnTo>
                    <a:pt x="1872" y="134"/>
                  </a:lnTo>
                  <a:lnTo>
                    <a:pt x="1826" y="154"/>
                  </a:lnTo>
                  <a:lnTo>
                    <a:pt x="1842" y="138"/>
                  </a:lnTo>
                  <a:cubicBezTo>
                    <a:pt x="1858" y="121"/>
                    <a:pt x="1882" y="115"/>
                    <a:pt x="1904" y="120"/>
                  </a:cubicBezTo>
                  <a:lnTo>
                    <a:pt x="1920" y="124"/>
                  </a:lnTo>
                  <a:lnTo>
                    <a:pt x="1868" y="134"/>
                  </a:lnTo>
                  <a:lnTo>
                    <a:pt x="1880" y="126"/>
                  </a:lnTo>
                  <a:cubicBezTo>
                    <a:pt x="1910" y="105"/>
                    <a:pt x="1951" y="114"/>
                    <a:pt x="1971" y="144"/>
                  </a:cubicBezTo>
                  <a:lnTo>
                    <a:pt x="1987" y="168"/>
                  </a:lnTo>
                  <a:lnTo>
                    <a:pt x="1886" y="158"/>
                  </a:lnTo>
                  <a:lnTo>
                    <a:pt x="1902" y="142"/>
                  </a:lnTo>
                  <a:lnTo>
                    <a:pt x="1914" y="130"/>
                  </a:lnTo>
                  <a:cubicBezTo>
                    <a:pt x="1940" y="104"/>
                    <a:pt x="1981" y="104"/>
                    <a:pt x="2007" y="130"/>
                  </a:cubicBezTo>
                  <a:lnTo>
                    <a:pt x="2023" y="146"/>
                  </a:lnTo>
                  <a:lnTo>
                    <a:pt x="1947" y="133"/>
                  </a:lnTo>
                  <a:lnTo>
                    <a:pt x="1963" y="125"/>
                  </a:lnTo>
                  <a:cubicBezTo>
                    <a:pt x="1993" y="111"/>
                    <a:pt x="2029" y="120"/>
                    <a:pt x="2047" y="148"/>
                  </a:cubicBezTo>
                  <a:lnTo>
                    <a:pt x="2063" y="172"/>
                  </a:lnTo>
                  <a:lnTo>
                    <a:pt x="1988" y="146"/>
                  </a:lnTo>
                  <a:lnTo>
                    <a:pt x="2000" y="142"/>
                  </a:lnTo>
                  <a:cubicBezTo>
                    <a:pt x="2020" y="135"/>
                    <a:pt x="2043" y="139"/>
                    <a:pt x="2060" y="152"/>
                  </a:cubicBezTo>
                  <a:lnTo>
                    <a:pt x="2076" y="164"/>
                  </a:lnTo>
                  <a:cubicBezTo>
                    <a:pt x="2086" y="171"/>
                    <a:pt x="2094" y="182"/>
                    <a:pt x="2098" y="194"/>
                  </a:cubicBezTo>
                  <a:lnTo>
                    <a:pt x="2114" y="238"/>
                  </a:lnTo>
                  <a:lnTo>
                    <a:pt x="2105" y="221"/>
                  </a:lnTo>
                  <a:lnTo>
                    <a:pt x="2117" y="237"/>
                  </a:lnTo>
                  <a:lnTo>
                    <a:pt x="2132" y="255"/>
                  </a:lnTo>
                  <a:cubicBezTo>
                    <a:pt x="2138" y="263"/>
                    <a:pt x="2142" y="271"/>
                    <a:pt x="2144" y="280"/>
                  </a:cubicBezTo>
                  <a:lnTo>
                    <a:pt x="2160" y="344"/>
                  </a:lnTo>
                  <a:lnTo>
                    <a:pt x="2143" y="314"/>
                  </a:lnTo>
                  <a:lnTo>
                    <a:pt x="2155" y="326"/>
                  </a:lnTo>
                  <a:lnTo>
                    <a:pt x="2176" y="351"/>
                  </a:lnTo>
                  <a:cubicBezTo>
                    <a:pt x="2178" y="354"/>
                    <a:pt x="2180" y="357"/>
                    <a:pt x="2182" y="360"/>
                  </a:cubicBezTo>
                  <a:lnTo>
                    <a:pt x="2198" y="388"/>
                  </a:lnTo>
                  <a:lnTo>
                    <a:pt x="2120" y="358"/>
                  </a:lnTo>
                  <a:lnTo>
                    <a:pt x="2132" y="354"/>
                  </a:lnTo>
                  <a:cubicBezTo>
                    <a:pt x="2155" y="346"/>
                    <a:pt x="2181" y="352"/>
                    <a:pt x="2199" y="370"/>
                  </a:cubicBezTo>
                  <a:lnTo>
                    <a:pt x="2215" y="386"/>
                  </a:lnTo>
                  <a:cubicBezTo>
                    <a:pt x="2223" y="393"/>
                    <a:pt x="2228" y="403"/>
                    <a:pt x="2232" y="413"/>
                  </a:cubicBezTo>
                  <a:lnTo>
                    <a:pt x="2248" y="465"/>
                  </a:lnTo>
                  <a:lnTo>
                    <a:pt x="2237" y="445"/>
                  </a:lnTo>
                  <a:lnTo>
                    <a:pt x="2249" y="461"/>
                  </a:lnTo>
                  <a:lnTo>
                    <a:pt x="2226" y="441"/>
                  </a:lnTo>
                  <a:lnTo>
                    <a:pt x="2242" y="449"/>
                  </a:lnTo>
                  <a:lnTo>
                    <a:pt x="2212" y="442"/>
                  </a:lnTo>
                  <a:lnTo>
                    <a:pt x="2228" y="442"/>
                  </a:lnTo>
                  <a:lnTo>
                    <a:pt x="2171" y="476"/>
                  </a:lnTo>
                  <a:lnTo>
                    <a:pt x="2187" y="448"/>
                  </a:lnTo>
                  <a:cubicBezTo>
                    <a:pt x="2199" y="427"/>
                    <a:pt x="2222" y="414"/>
                    <a:pt x="2246" y="414"/>
                  </a:cubicBezTo>
                  <a:cubicBezTo>
                    <a:pt x="2271" y="415"/>
                    <a:pt x="2293" y="429"/>
                    <a:pt x="2304" y="451"/>
                  </a:cubicBezTo>
                  <a:lnTo>
                    <a:pt x="2316" y="475"/>
                  </a:lnTo>
                  <a:lnTo>
                    <a:pt x="2303" y="458"/>
                  </a:lnTo>
                  <a:lnTo>
                    <a:pt x="2319" y="474"/>
                  </a:lnTo>
                  <a:lnTo>
                    <a:pt x="2256" y="456"/>
                  </a:lnTo>
                  <a:lnTo>
                    <a:pt x="2272" y="452"/>
                  </a:lnTo>
                  <a:lnTo>
                    <a:pt x="2252" y="462"/>
                  </a:lnTo>
                  <a:lnTo>
                    <a:pt x="2264" y="454"/>
                  </a:lnTo>
                  <a:cubicBezTo>
                    <a:pt x="2281" y="442"/>
                    <a:pt x="2303" y="439"/>
                    <a:pt x="2323" y="446"/>
                  </a:cubicBezTo>
                  <a:cubicBezTo>
                    <a:pt x="2342" y="453"/>
                    <a:pt x="2357" y="469"/>
                    <a:pt x="2364" y="489"/>
                  </a:cubicBezTo>
                  <a:lnTo>
                    <a:pt x="2380" y="541"/>
                  </a:lnTo>
                  <a:lnTo>
                    <a:pt x="2346" y="501"/>
                  </a:lnTo>
                  <a:lnTo>
                    <a:pt x="2362" y="509"/>
                  </a:lnTo>
                  <a:lnTo>
                    <a:pt x="2271" y="545"/>
                  </a:lnTo>
                  <a:lnTo>
                    <a:pt x="2283" y="513"/>
                  </a:lnTo>
                  <a:cubicBezTo>
                    <a:pt x="2292" y="489"/>
                    <a:pt x="2315" y="472"/>
                    <a:pt x="2341" y="471"/>
                  </a:cubicBezTo>
                  <a:cubicBezTo>
                    <a:pt x="2367" y="469"/>
                    <a:pt x="2392" y="483"/>
                    <a:pt x="2404" y="507"/>
                  </a:cubicBezTo>
                  <a:lnTo>
                    <a:pt x="2420" y="539"/>
                  </a:lnTo>
                  <a:lnTo>
                    <a:pt x="2360" y="502"/>
                  </a:lnTo>
                  <a:lnTo>
                    <a:pt x="2376" y="502"/>
                  </a:lnTo>
                  <a:cubicBezTo>
                    <a:pt x="2405" y="502"/>
                    <a:pt x="2430" y="521"/>
                    <a:pt x="2439" y="548"/>
                  </a:cubicBezTo>
                  <a:lnTo>
                    <a:pt x="2451" y="584"/>
                  </a:lnTo>
                  <a:lnTo>
                    <a:pt x="2428" y="552"/>
                  </a:lnTo>
                  <a:lnTo>
                    <a:pt x="2444" y="564"/>
                  </a:lnTo>
                  <a:lnTo>
                    <a:pt x="2404" y="550"/>
                  </a:lnTo>
                  <a:lnTo>
                    <a:pt x="2420" y="550"/>
                  </a:lnTo>
                  <a:cubicBezTo>
                    <a:pt x="2428" y="550"/>
                    <a:pt x="2435" y="552"/>
                    <a:pt x="2441" y="554"/>
                  </a:cubicBezTo>
                  <a:lnTo>
                    <a:pt x="2453" y="558"/>
                  </a:lnTo>
                  <a:cubicBezTo>
                    <a:pt x="2467" y="562"/>
                    <a:pt x="2479" y="572"/>
                    <a:pt x="2487" y="584"/>
                  </a:cubicBezTo>
                  <a:lnTo>
                    <a:pt x="2503" y="608"/>
                  </a:lnTo>
                  <a:lnTo>
                    <a:pt x="2516" y="623"/>
                  </a:lnTo>
                  <a:cubicBezTo>
                    <a:pt x="2521" y="629"/>
                    <a:pt x="2525" y="636"/>
                    <a:pt x="2527" y="644"/>
                  </a:cubicBezTo>
                  <a:lnTo>
                    <a:pt x="2543" y="692"/>
                  </a:lnTo>
                  <a:lnTo>
                    <a:pt x="2537" y="679"/>
                  </a:lnTo>
                  <a:lnTo>
                    <a:pt x="2549" y="699"/>
                  </a:lnTo>
                  <a:lnTo>
                    <a:pt x="2476" y="668"/>
                  </a:lnTo>
                  <a:lnTo>
                    <a:pt x="2492" y="664"/>
                  </a:lnTo>
                  <a:lnTo>
                    <a:pt x="2454" y="692"/>
                  </a:lnTo>
                  <a:lnTo>
                    <a:pt x="2470" y="668"/>
                  </a:lnTo>
                  <a:lnTo>
                    <a:pt x="2464" y="678"/>
                  </a:lnTo>
                  <a:lnTo>
                    <a:pt x="2476" y="650"/>
                  </a:lnTo>
                  <a:cubicBezTo>
                    <a:pt x="2486" y="626"/>
                    <a:pt x="2510" y="610"/>
                    <a:pt x="2536" y="610"/>
                  </a:cubicBezTo>
                  <a:lnTo>
                    <a:pt x="2552" y="610"/>
                  </a:lnTo>
                  <a:cubicBezTo>
                    <a:pt x="2567" y="610"/>
                    <a:pt x="2581" y="615"/>
                    <a:pt x="2592" y="624"/>
                  </a:cubicBezTo>
                  <a:lnTo>
                    <a:pt x="2608" y="636"/>
                  </a:lnTo>
                  <a:cubicBezTo>
                    <a:pt x="2617" y="643"/>
                    <a:pt x="2625" y="652"/>
                    <a:pt x="2629" y="662"/>
                  </a:cubicBezTo>
                  <a:lnTo>
                    <a:pt x="2641" y="690"/>
                  </a:lnTo>
                  <a:lnTo>
                    <a:pt x="2596" y="652"/>
                  </a:lnTo>
                  <a:lnTo>
                    <a:pt x="2612" y="656"/>
                  </a:lnTo>
                  <a:lnTo>
                    <a:pt x="2550" y="674"/>
                  </a:lnTo>
                  <a:lnTo>
                    <a:pt x="2566" y="658"/>
                  </a:lnTo>
                  <a:lnTo>
                    <a:pt x="2560" y="665"/>
                  </a:lnTo>
                  <a:lnTo>
                    <a:pt x="2572" y="649"/>
                  </a:lnTo>
                  <a:cubicBezTo>
                    <a:pt x="2587" y="629"/>
                    <a:pt x="2612" y="619"/>
                    <a:pt x="2636" y="624"/>
                  </a:cubicBezTo>
                  <a:cubicBezTo>
                    <a:pt x="2661" y="628"/>
                    <a:pt x="2681" y="646"/>
                    <a:pt x="2688" y="670"/>
                  </a:cubicBezTo>
                  <a:lnTo>
                    <a:pt x="2704" y="726"/>
                  </a:lnTo>
                  <a:lnTo>
                    <a:pt x="2656" y="680"/>
                  </a:lnTo>
                  <a:lnTo>
                    <a:pt x="2672" y="684"/>
                  </a:lnTo>
                  <a:lnTo>
                    <a:pt x="2656" y="682"/>
                  </a:lnTo>
                  <a:lnTo>
                    <a:pt x="2668" y="682"/>
                  </a:lnTo>
                  <a:cubicBezTo>
                    <a:pt x="2683" y="682"/>
                    <a:pt x="2697" y="687"/>
                    <a:pt x="2708" y="696"/>
                  </a:cubicBezTo>
                  <a:lnTo>
                    <a:pt x="2724" y="708"/>
                  </a:lnTo>
                  <a:lnTo>
                    <a:pt x="2655" y="701"/>
                  </a:lnTo>
                  <a:lnTo>
                    <a:pt x="2671" y="693"/>
                  </a:lnTo>
                  <a:lnTo>
                    <a:pt x="2654" y="706"/>
                  </a:lnTo>
                  <a:lnTo>
                    <a:pt x="2670" y="690"/>
                  </a:lnTo>
                  <a:cubicBezTo>
                    <a:pt x="2673" y="687"/>
                    <a:pt x="2676" y="684"/>
                    <a:pt x="2680" y="682"/>
                  </a:cubicBezTo>
                  <a:lnTo>
                    <a:pt x="2692" y="674"/>
                  </a:lnTo>
                  <a:cubicBezTo>
                    <a:pt x="2718" y="656"/>
                    <a:pt x="2753" y="660"/>
                    <a:pt x="2775" y="682"/>
                  </a:cubicBezTo>
                  <a:lnTo>
                    <a:pt x="2791" y="698"/>
                  </a:lnTo>
                  <a:lnTo>
                    <a:pt x="2812" y="723"/>
                  </a:lnTo>
                  <a:cubicBezTo>
                    <a:pt x="2817" y="729"/>
                    <a:pt x="2821" y="736"/>
                    <a:pt x="2823" y="744"/>
                  </a:cubicBezTo>
                  <a:lnTo>
                    <a:pt x="2835" y="780"/>
                  </a:lnTo>
                  <a:lnTo>
                    <a:pt x="2772" y="734"/>
                  </a:lnTo>
                  <a:lnTo>
                    <a:pt x="2788" y="734"/>
                  </a:lnTo>
                  <a:cubicBezTo>
                    <a:pt x="2809" y="734"/>
                    <a:pt x="2827" y="744"/>
                    <a:pt x="2840" y="759"/>
                  </a:cubicBezTo>
                  <a:lnTo>
                    <a:pt x="2856" y="779"/>
                  </a:lnTo>
                  <a:cubicBezTo>
                    <a:pt x="2860" y="785"/>
                    <a:pt x="2864" y="791"/>
                    <a:pt x="2866" y="797"/>
                  </a:cubicBezTo>
                  <a:lnTo>
                    <a:pt x="2878" y="829"/>
                  </a:lnTo>
                  <a:lnTo>
                    <a:pt x="2800" y="788"/>
                  </a:lnTo>
                  <a:lnTo>
                    <a:pt x="2816" y="784"/>
                  </a:lnTo>
                  <a:cubicBezTo>
                    <a:pt x="2839" y="779"/>
                    <a:pt x="2863" y="785"/>
                    <a:pt x="2879" y="802"/>
                  </a:cubicBezTo>
                  <a:lnTo>
                    <a:pt x="2895" y="818"/>
                  </a:lnTo>
                  <a:cubicBezTo>
                    <a:pt x="2901" y="824"/>
                    <a:pt x="2906" y="831"/>
                    <a:pt x="2909" y="838"/>
                  </a:cubicBezTo>
                  <a:lnTo>
                    <a:pt x="2921" y="866"/>
                  </a:lnTo>
                  <a:lnTo>
                    <a:pt x="2907" y="846"/>
                  </a:lnTo>
                  <a:lnTo>
                    <a:pt x="2923" y="862"/>
                  </a:lnTo>
                  <a:lnTo>
                    <a:pt x="2847" y="849"/>
                  </a:lnTo>
                  <a:lnTo>
                    <a:pt x="2863" y="841"/>
                  </a:lnTo>
                  <a:cubicBezTo>
                    <a:pt x="2866" y="840"/>
                    <a:pt x="2869" y="839"/>
                    <a:pt x="2872" y="838"/>
                  </a:cubicBezTo>
                  <a:lnTo>
                    <a:pt x="2884" y="834"/>
                  </a:lnTo>
                  <a:cubicBezTo>
                    <a:pt x="2910" y="825"/>
                    <a:pt x="2939" y="834"/>
                    <a:pt x="2956" y="855"/>
                  </a:cubicBezTo>
                  <a:lnTo>
                    <a:pt x="2972" y="875"/>
                  </a:lnTo>
                  <a:lnTo>
                    <a:pt x="2904" y="852"/>
                  </a:lnTo>
                  <a:lnTo>
                    <a:pt x="2920" y="848"/>
                  </a:lnTo>
                  <a:cubicBezTo>
                    <a:pt x="2931" y="846"/>
                    <a:pt x="2942" y="846"/>
                    <a:pt x="2952" y="848"/>
                  </a:cubicBezTo>
                  <a:lnTo>
                    <a:pt x="2968" y="852"/>
                  </a:lnTo>
                  <a:cubicBezTo>
                    <a:pt x="2987" y="857"/>
                    <a:pt x="3003" y="870"/>
                    <a:pt x="3012" y="887"/>
                  </a:cubicBezTo>
                  <a:lnTo>
                    <a:pt x="3024" y="911"/>
                  </a:lnTo>
                  <a:lnTo>
                    <a:pt x="2948" y="876"/>
                  </a:lnTo>
                  <a:lnTo>
                    <a:pt x="2964" y="872"/>
                  </a:lnTo>
                  <a:lnTo>
                    <a:pt x="2980" y="868"/>
                  </a:lnTo>
                  <a:cubicBezTo>
                    <a:pt x="3016" y="860"/>
                    <a:pt x="3052" y="881"/>
                    <a:pt x="3060" y="916"/>
                  </a:cubicBezTo>
                  <a:lnTo>
                    <a:pt x="3072" y="964"/>
                  </a:lnTo>
                  <a:lnTo>
                    <a:pt x="3069" y="954"/>
                  </a:lnTo>
                  <a:lnTo>
                    <a:pt x="3085" y="990"/>
                  </a:lnTo>
                  <a:cubicBezTo>
                    <a:pt x="3100" y="1023"/>
                    <a:pt x="3085" y="1062"/>
                    <a:pt x="3051" y="1077"/>
                  </a:cubicBezTo>
                  <a:cubicBezTo>
                    <a:pt x="3018" y="1092"/>
                    <a:pt x="2979" y="1077"/>
                    <a:pt x="2964" y="1043"/>
                  </a:cubicBezTo>
                  <a:lnTo>
                    <a:pt x="2948" y="1007"/>
                  </a:lnTo>
                  <a:cubicBezTo>
                    <a:pt x="2947" y="1004"/>
                    <a:pt x="2945" y="1000"/>
                    <a:pt x="2944" y="996"/>
                  </a:cubicBezTo>
                  <a:lnTo>
                    <a:pt x="2932" y="948"/>
                  </a:lnTo>
                  <a:lnTo>
                    <a:pt x="3012" y="996"/>
                  </a:lnTo>
                  <a:lnTo>
                    <a:pt x="2996" y="1000"/>
                  </a:lnTo>
                  <a:lnTo>
                    <a:pt x="2980" y="1004"/>
                  </a:lnTo>
                  <a:cubicBezTo>
                    <a:pt x="2950" y="1012"/>
                    <a:pt x="2919" y="998"/>
                    <a:pt x="2905" y="970"/>
                  </a:cubicBezTo>
                  <a:lnTo>
                    <a:pt x="2893" y="946"/>
                  </a:lnTo>
                  <a:lnTo>
                    <a:pt x="2936" y="980"/>
                  </a:lnTo>
                  <a:lnTo>
                    <a:pt x="2920" y="976"/>
                  </a:lnTo>
                  <a:lnTo>
                    <a:pt x="2952" y="976"/>
                  </a:lnTo>
                  <a:lnTo>
                    <a:pt x="2936" y="980"/>
                  </a:lnTo>
                  <a:cubicBezTo>
                    <a:pt x="2911" y="987"/>
                    <a:pt x="2885" y="978"/>
                    <a:pt x="2869" y="958"/>
                  </a:cubicBezTo>
                  <a:lnTo>
                    <a:pt x="2853" y="938"/>
                  </a:lnTo>
                  <a:lnTo>
                    <a:pt x="2925" y="959"/>
                  </a:lnTo>
                  <a:lnTo>
                    <a:pt x="2913" y="963"/>
                  </a:lnTo>
                  <a:lnTo>
                    <a:pt x="2922" y="960"/>
                  </a:lnTo>
                  <a:lnTo>
                    <a:pt x="2906" y="968"/>
                  </a:lnTo>
                  <a:cubicBezTo>
                    <a:pt x="2881" y="980"/>
                    <a:pt x="2850" y="975"/>
                    <a:pt x="2830" y="955"/>
                  </a:cubicBezTo>
                  <a:lnTo>
                    <a:pt x="2814" y="939"/>
                  </a:lnTo>
                  <a:cubicBezTo>
                    <a:pt x="2808" y="933"/>
                    <a:pt x="2803" y="926"/>
                    <a:pt x="2800" y="918"/>
                  </a:cubicBezTo>
                  <a:lnTo>
                    <a:pt x="2788" y="890"/>
                  </a:lnTo>
                  <a:lnTo>
                    <a:pt x="2802" y="911"/>
                  </a:lnTo>
                  <a:lnTo>
                    <a:pt x="2786" y="895"/>
                  </a:lnTo>
                  <a:lnTo>
                    <a:pt x="2848" y="912"/>
                  </a:lnTo>
                  <a:lnTo>
                    <a:pt x="2832" y="916"/>
                  </a:lnTo>
                  <a:cubicBezTo>
                    <a:pt x="2800" y="925"/>
                    <a:pt x="2766" y="907"/>
                    <a:pt x="2755" y="876"/>
                  </a:cubicBezTo>
                  <a:lnTo>
                    <a:pt x="2743" y="844"/>
                  </a:lnTo>
                  <a:lnTo>
                    <a:pt x="2753" y="862"/>
                  </a:lnTo>
                  <a:lnTo>
                    <a:pt x="2737" y="842"/>
                  </a:lnTo>
                  <a:lnTo>
                    <a:pt x="2788" y="866"/>
                  </a:lnTo>
                  <a:lnTo>
                    <a:pt x="2772" y="866"/>
                  </a:lnTo>
                  <a:cubicBezTo>
                    <a:pt x="2744" y="866"/>
                    <a:pt x="2719" y="848"/>
                    <a:pt x="2710" y="821"/>
                  </a:cubicBezTo>
                  <a:lnTo>
                    <a:pt x="2698" y="785"/>
                  </a:lnTo>
                  <a:lnTo>
                    <a:pt x="2709" y="806"/>
                  </a:lnTo>
                  <a:lnTo>
                    <a:pt x="2698" y="791"/>
                  </a:lnTo>
                  <a:lnTo>
                    <a:pt x="2682" y="775"/>
                  </a:lnTo>
                  <a:lnTo>
                    <a:pt x="2765" y="783"/>
                  </a:lnTo>
                  <a:lnTo>
                    <a:pt x="2753" y="791"/>
                  </a:lnTo>
                  <a:lnTo>
                    <a:pt x="2763" y="783"/>
                  </a:lnTo>
                  <a:lnTo>
                    <a:pt x="2747" y="799"/>
                  </a:lnTo>
                  <a:cubicBezTo>
                    <a:pt x="2742" y="804"/>
                    <a:pt x="2736" y="808"/>
                    <a:pt x="2730" y="812"/>
                  </a:cubicBezTo>
                  <a:lnTo>
                    <a:pt x="2714" y="820"/>
                  </a:lnTo>
                  <a:cubicBezTo>
                    <a:pt x="2692" y="831"/>
                    <a:pt x="2665" y="828"/>
                    <a:pt x="2645" y="813"/>
                  </a:cubicBezTo>
                  <a:lnTo>
                    <a:pt x="2629" y="801"/>
                  </a:lnTo>
                  <a:lnTo>
                    <a:pt x="2668" y="814"/>
                  </a:lnTo>
                  <a:lnTo>
                    <a:pt x="2656" y="814"/>
                  </a:lnTo>
                  <a:cubicBezTo>
                    <a:pt x="2651" y="814"/>
                    <a:pt x="2646" y="814"/>
                    <a:pt x="2640" y="812"/>
                  </a:cubicBezTo>
                  <a:lnTo>
                    <a:pt x="2624" y="808"/>
                  </a:lnTo>
                  <a:cubicBezTo>
                    <a:pt x="2602" y="803"/>
                    <a:pt x="2583" y="785"/>
                    <a:pt x="2577" y="763"/>
                  </a:cubicBezTo>
                  <a:lnTo>
                    <a:pt x="2561" y="707"/>
                  </a:lnTo>
                  <a:lnTo>
                    <a:pt x="2677" y="728"/>
                  </a:lnTo>
                  <a:lnTo>
                    <a:pt x="2665" y="744"/>
                  </a:lnTo>
                  <a:cubicBezTo>
                    <a:pt x="2663" y="747"/>
                    <a:pt x="2661" y="749"/>
                    <a:pt x="2659" y="751"/>
                  </a:cubicBezTo>
                  <a:lnTo>
                    <a:pt x="2643" y="767"/>
                  </a:lnTo>
                  <a:cubicBezTo>
                    <a:pt x="2627" y="784"/>
                    <a:pt x="2603" y="790"/>
                    <a:pt x="2580" y="784"/>
                  </a:cubicBezTo>
                  <a:lnTo>
                    <a:pt x="2564" y="780"/>
                  </a:lnTo>
                  <a:cubicBezTo>
                    <a:pt x="2544" y="775"/>
                    <a:pt x="2528" y="761"/>
                    <a:pt x="2520" y="742"/>
                  </a:cubicBezTo>
                  <a:lnTo>
                    <a:pt x="2508" y="714"/>
                  </a:lnTo>
                  <a:lnTo>
                    <a:pt x="2529" y="741"/>
                  </a:lnTo>
                  <a:lnTo>
                    <a:pt x="2513" y="729"/>
                  </a:lnTo>
                  <a:lnTo>
                    <a:pt x="2552" y="742"/>
                  </a:lnTo>
                  <a:lnTo>
                    <a:pt x="2536" y="742"/>
                  </a:lnTo>
                  <a:lnTo>
                    <a:pt x="2597" y="702"/>
                  </a:lnTo>
                  <a:lnTo>
                    <a:pt x="2585" y="730"/>
                  </a:lnTo>
                  <a:cubicBezTo>
                    <a:pt x="2584" y="734"/>
                    <a:pt x="2582" y="738"/>
                    <a:pt x="2579" y="741"/>
                  </a:cubicBezTo>
                  <a:lnTo>
                    <a:pt x="2563" y="765"/>
                  </a:lnTo>
                  <a:cubicBezTo>
                    <a:pt x="2554" y="779"/>
                    <a:pt x="2540" y="789"/>
                    <a:pt x="2524" y="792"/>
                  </a:cubicBezTo>
                  <a:lnTo>
                    <a:pt x="2508" y="796"/>
                  </a:lnTo>
                  <a:cubicBezTo>
                    <a:pt x="2480" y="804"/>
                    <a:pt x="2451" y="791"/>
                    <a:pt x="2436" y="766"/>
                  </a:cubicBezTo>
                  <a:lnTo>
                    <a:pt x="2424" y="746"/>
                  </a:lnTo>
                  <a:cubicBezTo>
                    <a:pt x="2421" y="742"/>
                    <a:pt x="2419" y="738"/>
                    <a:pt x="2418" y="733"/>
                  </a:cubicBezTo>
                  <a:lnTo>
                    <a:pt x="2402" y="685"/>
                  </a:lnTo>
                  <a:lnTo>
                    <a:pt x="2413" y="706"/>
                  </a:lnTo>
                  <a:lnTo>
                    <a:pt x="2394" y="681"/>
                  </a:lnTo>
                  <a:lnTo>
                    <a:pt x="2378" y="657"/>
                  </a:lnTo>
                  <a:lnTo>
                    <a:pt x="2412" y="683"/>
                  </a:lnTo>
                  <a:lnTo>
                    <a:pt x="2400" y="679"/>
                  </a:lnTo>
                  <a:lnTo>
                    <a:pt x="2420" y="682"/>
                  </a:lnTo>
                  <a:lnTo>
                    <a:pt x="2404" y="682"/>
                  </a:lnTo>
                  <a:cubicBezTo>
                    <a:pt x="2390" y="682"/>
                    <a:pt x="2376" y="678"/>
                    <a:pt x="2365" y="669"/>
                  </a:cubicBezTo>
                  <a:lnTo>
                    <a:pt x="2349" y="657"/>
                  </a:lnTo>
                  <a:cubicBezTo>
                    <a:pt x="2338" y="649"/>
                    <a:pt x="2330" y="638"/>
                    <a:pt x="2326" y="625"/>
                  </a:cubicBezTo>
                  <a:lnTo>
                    <a:pt x="2314" y="589"/>
                  </a:lnTo>
                  <a:lnTo>
                    <a:pt x="2376" y="634"/>
                  </a:lnTo>
                  <a:lnTo>
                    <a:pt x="2360" y="634"/>
                  </a:lnTo>
                  <a:cubicBezTo>
                    <a:pt x="2335" y="634"/>
                    <a:pt x="2313" y="620"/>
                    <a:pt x="2301" y="598"/>
                  </a:cubicBezTo>
                  <a:lnTo>
                    <a:pt x="2285" y="566"/>
                  </a:lnTo>
                  <a:lnTo>
                    <a:pt x="2406" y="560"/>
                  </a:lnTo>
                  <a:lnTo>
                    <a:pt x="2394" y="592"/>
                  </a:lnTo>
                  <a:cubicBezTo>
                    <a:pt x="2388" y="609"/>
                    <a:pt x="2374" y="623"/>
                    <a:pt x="2357" y="630"/>
                  </a:cubicBezTo>
                  <a:cubicBezTo>
                    <a:pt x="2339" y="637"/>
                    <a:pt x="2320" y="636"/>
                    <a:pt x="2303" y="628"/>
                  </a:cubicBezTo>
                  <a:lnTo>
                    <a:pt x="2287" y="620"/>
                  </a:lnTo>
                  <a:cubicBezTo>
                    <a:pt x="2271" y="611"/>
                    <a:pt x="2259" y="597"/>
                    <a:pt x="2253" y="580"/>
                  </a:cubicBezTo>
                  <a:lnTo>
                    <a:pt x="2237" y="528"/>
                  </a:lnTo>
                  <a:lnTo>
                    <a:pt x="2337" y="563"/>
                  </a:lnTo>
                  <a:lnTo>
                    <a:pt x="2325" y="571"/>
                  </a:lnTo>
                  <a:cubicBezTo>
                    <a:pt x="2319" y="576"/>
                    <a:pt x="2312" y="579"/>
                    <a:pt x="2304" y="580"/>
                  </a:cubicBezTo>
                  <a:lnTo>
                    <a:pt x="2288" y="584"/>
                  </a:lnTo>
                  <a:cubicBezTo>
                    <a:pt x="2266" y="590"/>
                    <a:pt x="2242" y="584"/>
                    <a:pt x="2226" y="567"/>
                  </a:cubicBezTo>
                  <a:lnTo>
                    <a:pt x="2210" y="551"/>
                  </a:lnTo>
                  <a:cubicBezTo>
                    <a:pt x="2205" y="546"/>
                    <a:pt x="2201" y="540"/>
                    <a:pt x="2197" y="534"/>
                  </a:cubicBezTo>
                  <a:lnTo>
                    <a:pt x="2185" y="510"/>
                  </a:lnTo>
                  <a:lnTo>
                    <a:pt x="2302" y="513"/>
                  </a:lnTo>
                  <a:lnTo>
                    <a:pt x="2286" y="541"/>
                  </a:lnTo>
                  <a:cubicBezTo>
                    <a:pt x="2274" y="562"/>
                    <a:pt x="2252" y="574"/>
                    <a:pt x="2228" y="574"/>
                  </a:cubicBezTo>
                  <a:lnTo>
                    <a:pt x="2212" y="574"/>
                  </a:lnTo>
                  <a:cubicBezTo>
                    <a:pt x="2202" y="574"/>
                    <a:pt x="2192" y="572"/>
                    <a:pt x="2183" y="568"/>
                  </a:cubicBezTo>
                  <a:lnTo>
                    <a:pt x="2167" y="560"/>
                  </a:lnTo>
                  <a:cubicBezTo>
                    <a:pt x="2158" y="555"/>
                    <a:pt x="2150" y="548"/>
                    <a:pt x="2144" y="540"/>
                  </a:cubicBezTo>
                  <a:lnTo>
                    <a:pt x="2132" y="524"/>
                  </a:lnTo>
                  <a:cubicBezTo>
                    <a:pt x="2127" y="518"/>
                    <a:pt x="2124" y="511"/>
                    <a:pt x="2121" y="504"/>
                  </a:cubicBezTo>
                  <a:lnTo>
                    <a:pt x="2105" y="452"/>
                  </a:lnTo>
                  <a:lnTo>
                    <a:pt x="2122" y="479"/>
                  </a:lnTo>
                  <a:lnTo>
                    <a:pt x="2106" y="463"/>
                  </a:lnTo>
                  <a:lnTo>
                    <a:pt x="2173" y="479"/>
                  </a:lnTo>
                  <a:lnTo>
                    <a:pt x="2161" y="483"/>
                  </a:lnTo>
                  <a:cubicBezTo>
                    <a:pt x="2131" y="493"/>
                    <a:pt x="2099" y="481"/>
                    <a:pt x="2083" y="453"/>
                  </a:cubicBezTo>
                  <a:lnTo>
                    <a:pt x="2067" y="425"/>
                  </a:lnTo>
                  <a:lnTo>
                    <a:pt x="2073" y="434"/>
                  </a:lnTo>
                  <a:lnTo>
                    <a:pt x="2062" y="419"/>
                  </a:lnTo>
                  <a:lnTo>
                    <a:pt x="2050" y="407"/>
                  </a:lnTo>
                  <a:cubicBezTo>
                    <a:pt x="2041" y="399"/>
                    <a:pt x="2035" y="388"/>
                    <a:pt x="2032" y="376"/>
                  </a:cubicBezTo>
                  <a:lnTo>
                    <a:pt x="2016" y="312"/>
                  </a:lnTo>
                  <a:lnTo>
                    <a:pt x="2029" y="338"/>
                  </a:lnTo>
                  <a:lnTo>
                    <a:pt x="2012" y="316"/>
                  </a:lnTo>
                  <a:lnTo>
                    <a:pt x="2000" y="300"/>
                  </a:lnTo>
                  <a:cubicBezTo>
                    <a:pt x="1996" y="295"/>
                    <a:pt x="1993" y="289"/>
                    <a:pt x="1990" y="283"/>
                  </a:cubicBezTo>
                  <a:lnTo>
                    <a:pt x="1974" y="239"/>
                  </a:lnTo>
                  <a:lnTo>
                    <a:pt x="1997" y="269"/>
                  </a:lnTo>
                  <a:lnTo>
                    <a:pt x="1981" y="257"/>
                  </a:lnTo>
                  <a:lnTo>
                    <a:pt x="2041" y="267"/>
                  </a:lnTo>
                  <a:lnTo>
                    <a:pt x="2029" y="271"/>
                  </a:lnTo>
                  <a:cubicBezTo>
                    <a:pt x="2001" y="280"/>
                    <a:pt x="1970" y="270"/>
                    <a:pt x="1954" y="245"/>
                  </a:cubicBezTo>
                  <a:lnTo>
                    <a:pt x="1938" y="221"/>
                  </a:lnTo>
                  <a:lnTo>
                    <a:pt x="2022" y="244"/>
                  </a:lnTo>
                  <a:lnTo>
                    <a:pt x="2006" y="252"/>
                  </a:lnTo>
                  <a:cubicBezTo>
                    <a:pt x="1981" y="264"/>
                    <a:pt x="1950" y="259"/>
                    <a:pt x="1930" y="239"/>
                  </a:cubicBezTo>
                  <a:lnTo>
                    <a:pt x="1914" y="223"/>
                  </a:lnTo>
                  <a:lnTo>
                    <a:pt x="2007" y="223"/>
                  </a:lnTo>
                  <a:lnTo>
                    <a:pt x="1995" y="235"/>
                  </a:lnTo>
                  <a:lnTo>
                    <a:pt x="1979" y="251"/>
                  </a:lnTo>
                  <a:cubicBezTo>
                    <a:pt x="1965" y="265"/>
                    <a:pt x="1946" y="272"/>
                    <a:pt x="1926" y="270"/>
                  </a:cubicBezTo>
                  <a:cubicBezTo>
                    <a:pt x="1906" y="268"/>
                    <a:pt x="1889" y="258"/>
                    <a:pt x="1878" y="241"/>
                  </a:cubicBezTo>
                  <a:lnTo>
                    <a:pt x="1862" y="217"/>
                  </a:lnTo>
                  <a:lnTo>
                    <a:pt x="1953" y="235"/>
                  </a:lnTo>
                  <a:lnTo>
                    <a:pt x="1941" y="243"/>
                  </a:lnTo>
                  <a:cubicBezTo>
                    <a:pt x="1926" y="254"/>
                    <a:pt x="1907" y="257"/>
                    <a:pt x="1888" y="252"/>
                  </a:cubicBezTo>
                  <a:lnTo>
                    <a:pt x="1872" y="248"/>
                  </a:lnTo>
                  <a:lnTo>
                    <a:pt x="1935" y="231"/>
                  </a:lnTo>
                  <a:lnTo>
                    <a:pt x="1919" y="247"/>
                  </a:lnTo>
                  <a:cubicBezTo>
                    <a:pt x="1907" y="260"/>
                    <a:pt x="1890" y="266"/>
                    <a:pt x="1872" y="266"/>
                  </a:cubicBezTo>
                  <a:lnTo>
                    <a:pt x="1860" y="266"/>
                  </a:lnTo>
                  <a:cubicBezTo>
                    <a:pt x="1850" y="266"/>
                    <a:pt x="1840" y="264"/>
                    <a:pt x="1831" y="260"/>
                  </a:cubicBezTo>
                  <a:lnTo>
                    <a:pt x="1815" y="252"/>
                  </a:lnTo>
                  <a:lnTo>
                    <a:pt x="1899" y="229"/>
                  </a:lnTo>
                  <a:lnTo>
                    <a:pt x="1883" y="253"/>
                  </a:lnTo>
                  <a:cubicBezTo>
                    <a:pt x="1867" y="278"/>
                    <a:pt x="1836" y="288"/>
                    <a:pt x="1808" y="279"/>
                  </a:cubicBezTo>
                  <a:lnTo>
                    <a:pt x="1796" y="275"/>
                  </a:lnTo>
                  <a:lnTo>
                    <a:pt x="1863" y="259"/>
                  </a:lnTo>
                  <a:lnTo>
                    <a:pt x="1847" y="275"/>
                  </a:lnTo>
                  <a:cubicBezTo>
                    <a:pt x="1831" y="292"/>
                    <a:pt x="1807" y="298"/>
                    <a:pt x="1784" y="292"/>
                  </a:cubicBezTo>
                  <a:lnTo>
                    <a:pt x="1768" y="288"/>
                  </a:lnTo>
                  <a:lnTo>
                    <a:pt x="1805" y="287"/>
                  </a:lnTo>
                  <a:lnTo>
                    <a:pt x="1793" y="291"/>
                  </a:lnTo>
                  <a:lnTo>
                    <a:pt x="1819" y="275"/>
                  </a:lnTo>
                  <a:lnTo>
                    <a:pt x="1803" y="291"/>
                  </a:lnTo>
                  <a:cubicBezTo>
                    <a:pt x="1780" y="314"/>
                    <a:pt x="1743" y="317"/>
                    <a:pt x="1717" y="297"/>
                  </a:cubicBezTo>
                  <a:lnTo>
                    <a:pt x="1701" y="285"/>
                  </a:lnTo>
                  <a:cubicBezTo>
                    <a:pt x="1692" y="279"/>
                    <a:pt x="1685" y="270"/>
                    <a:pt x="1680" y="259"/>
                  </a:cubicBezTo>
                  <a:lnTo>
                    <a:pt x="1664" y="223"/>
                  </a:lnTo>
                  <a:lnTo>
                    <a:pt x="1777" y="236"/>
                  </a:lnTo>
                  <a:lnTo>
                    <a:pt x="1767" y="249"/>
                  </a:lnTo>
                  <a:lnTo>
                    <a:pt x="1751" y="273"/>
                  </a:lnTo>
                  <a:cubicBezTo>
                    <a:pt x="1739" y="292"/>
                    <a:pt x="1717" y="303"/>
                    <a:pt x="1694" y="302"/>
                  </a:cubicBezTo>
                  <a:cubicBezTo>
                    <a:pt x="1671" y="302"/>
                    <a:pt x="1651" y="289"/>
                    <a:pt x="1639" y="269"/>
                  </a:cubicBezTo>
                  <a:lnTo>
                    <a:pt x="1623" y="241"/>
                  </a:lnTo>
                  <a:lnTo>
                    <a:pt x="1733" y="248"/>
                  </a:lnTo>
                  <a:lnTo>
                    <a:pt x="1721" y="264"/>
                  </a:lnTo>
                  <a:cubicBezTo>
                    <a:pt x="1699" y="293"/>
                    <a:pt x="1658" y="299"/>
                    <a:pt x="1629" y="277"/>
                  </a:cubicBezTo>
                  <a:lnTo>
                    <a:pt x="1613" y="265"/>
                  </a:lnTo>
                  <a:lnTo>
                    <a:pt x="1668" y="276"/>
                  </a:lnTo>
                  <a:lnTo>
                    <a:pt x="1652" y="280"/>
                  </a:lnTo>
                  <a:cubicBezTo>
                    <a:pt x="1634" y="285"/>
                    <a:pt x="1615" y="282"/>
                    <a:pt x="1600" y="271"/>
                  </a:cubicBezTo>
                  <a:lnTo>
                    <a:pt x="1595" y="268"/>
                  </a:lnTo>
                  <a:lnTo>
                    <a:pt x="1579" y="260"/>
                  </a:lnTo>
                  <a:cubicBezTo>
                    <a:pt x="1575" y="258"/>
                    <a:pt x="1572" y="256"/>
                    <a:pt x="1569" y="253"/>
                  </a:cubicBezTo>
                  <a:lnTo>
                    <a:pt x="1553" y="241"/>
                  </a:lnTo>
                  <a:cubicBezTo>
                    <a:pt x="1543" y="234"/>
                    <a:pt x="1535" y="223"/>
                    <a:pt x="1531" y="212"/>
                  </a:cubicBezTo>
                  <a:lnTo>
                    <a:pt x="1519" y="180"/>
                  </a:lnTo>
                  <a:lnTo>
                    <a:pt x="1580" y="222"/>
                  </a:lnTo>
                  <a:lnTo>
                    <a:pt x="1564" y="222"/>
                  </a:lnTo>
                  <a:cubicBezTo>
                    <a:pt x="1544" y="222"/>
                    <a:pt x="1525" y="213"/>
                    <a:pt x="1513" y="198"/>
                  </a:cubicBezTo>
                  <a:lnTo>
                    <a:pt x="1502" y="183"/>
                  </a:lnTo>
                  <a:lnTo>
                    <a:pt x="1490" y="171"/>
                  </a:lnTo>
                  <a:lnTo>
                    <a:pt x="1591" y="161"/>
                  </a:lnTo>
                  <a:lnTo>
                    <a:pt x="1575" y="185"/>
                  </a:lnTo>
                  <a:cubicBezTo>
                    <a:pt x="1563" y="204"/>
                    <a:pt x="1541" y="215"/>
                    <a:pt x="1518" y="214"/>
                  </a:cubicBezTo>
                  <a:cubicBezTo>
                    <a:pt x="1495" y="214"/>
                    <a:pt x="1475" y="201"/>
                    <a:pt x="1463" y="181"/>
                  </a:cubicBezTo>
                  <a:lnTo>
                    <a:pt x="1447" y="153"/>
                  </a:lnTo>
                  <a:lnTo>
                    <a:pt x="1544" y="173"/>
                  </a:lnTo>
                  <a:lnTo>
                    <a:pt x="1528" y="185"/>
                  </a:lnTo>
                  <a:lnTo>
                    <a:pt x="1549" y="158"/>
                  </a:lnTo>
                  <a:lnTo>
                    <a:pt x="1537" y="186"/>
                  </a:lnTo>
                  <a:cubicBezTo>
                    <a:pt x="1524" y="216"/>
                    <a:pt x="1492" y="232"/>
                    <a:pt x="1460" y="224"/>
                  </a:cubicBezTo>
                  <a:lnTo>
                    <a:pt x="1444" y="220"/>
                  </a:lnTo>
                  <a:lnTo>
                    <a:pt x="1490" y="216"/>
                  </a:lnTo>
                  <a:lnTo>
                    <a:pt x="1474" y="224"/>
                  </a:lnTo>
                  <a:cubicBezTo>
                    <a:pt x="1458" y="231"/>
                    <a:pt x="1440" y="233"/>
                    <a:pt x="1424" y="227"/>
                  </a:cubicBezTo>
                  <a:lnTo>
                    <a:pt x="1412" y="223"/>
                  </a:lnTo>
                  <a:cubicBezTo>
                    <a:pt x="1392" y="217"/>
                    <a:pt x="1376" y="201"/>
                    <a:pt x="1370" y="181"/>
                  </a:cubicBezTo>
                  <a:lnTo>
                    <a:pt x="1354" y="133"/>
                  </a:lnTo>
                  <a:lnTo>
                    <a:pt x="1456" y="165"/>
                  </a:lnTo>
                  <a:lnTo>
                    <a:pt x="1440" y="177"/>
                  </a:lnTo>
                  <a:lnTo>
                    <a:pt x="1447" y="171"/>
                  </a:lnTo>
                  <a:lnTo>
                    <a:pt x="1435" y="183"/>
                  </a:lnTo>
                  <a:cubicBezTo>
                    <a:pt x="1419" y="200"/>
                    <a:pt x="1395" y="206"/>
                    <a:pt x="1372" y="200"/>
                  </a:cubicBezTo>
                  <a:lnTo>
                    <a:pt x="1356" y="196"/>
                  </a:lnTo>
                  <a:cubicBezTo>
                    <a:pt x="1341" y="193"/>
                    <a:pt x="1327" y="183"/>
                    <a:pt x="1318" y="169"/>
                  </a:cubicBezTo>
                  <a:lnTo>
                    <a:pt x="1302" y="145"/>
                  </a:lnTo>
                  <a:lnTo>
                    <a:pt x="1310" y="155"/>
                  </a:lnTo>
                  <a:lnTo>
                    <a:pt x="1293" y="138"/>
                  </a:lnTo>
                  <a:lnTo>
                    <a:pt x="1277" y="118"/>
                  </a:lnTo>
                  <a:lnTo>
                    <a:pt x="1386" y="109"/>
                  </a:lnTo>
                  <a:lnTo>
                    <a:pt x="1370" y="137"/>
                  </a:lnTo>
                  <a:cubicBezTo>
                    <a:pt x="1359" y="157"/>
                    <a:pt x="1339" y="169"/>
                    <a:pt x="1317" y="170"/>
                  </a:cubicBezTo>
                  <a:cubicBezTo>
                    <a:pt x="1294" y="172"/>
                    <a:pt x="1273" y="162"/>
                    <a:pt x="1260" y="144"/>
                  </a:cubicBezTo>
                  <a:lnTo>
                    <a:pt x="1248" y="128"/>
                  </a:lnTo>
                  <a:lnTo>
                    <a:pt x="1316" y="152"/>
                  </a:lnTo>
                  <a:lnTo>
                    <a:pt x="1300" y="156"/>
                  </a:lnTo>
                  <a:cubicBezTo>
                    <a:pt x="1278" y="162"/>
                    <a:pt x="1254" y="156"/>
                    <a:pt x="1238" y="139"/>
                  </a:cubicBezTo>
                  <a:lnTo>
                    <a:pt x="1222" y="123"/>
                  </a:lnTo>
                  <a:lnTo>
                    <a:pt x="1239" y="136"/>
                  </a:lnTo>
                  <a:lnTo>
                    <a:pt x="1223" y="128"/>
                  </a:lnTo>
                  <a:lnTo>
                    <a:pt x="1314" y="92"/>
                  </a:lnTo>
                  <a:lnTo>
                    <a:pt x="1302" y="124"/>
                  </a:lnTo>
                  <a:cubicBezTo>
                    <a:pt x="1300" y="128"/>
                    <a:pt x="1298" y="133"/>
                    <a:pt x="1295" y="137"/>
                  </a:cubicBezTo>
                  <a:lnTo>
                    <a:pt x="1279" y="161"/>
                  </a:lnTo>
                  <a:cubicBezTo>
                    <a:pt x="1275" y="167"/>
                    <a:pt x="1270" y="173"/>
                    <a:pt x="1264" y="177"/>
                  </a:cubicBezTo>
                  <a:lnTo>
                    <a:pt x="1248" y="189"/>
                  </a:lnTo>
                  <a:lnTo>
                    <a:pt x="1271" y="157"/>
                  </a:lnTo>
                  <a:lnTo>
                    <a:pt x="1257" y="199"/>
                  </a:lnTo>
                  <a:lnTo>
                    <a:pt x="1241" y="235"/>
                  </a:lnTo>
                  <a:cubicBezTo>
                    <a:pt x="1239" y="239"/>
                    <a:pt x="1237" y="242"/>
                    <a:pt x="1235" y="245"/>
                  </a:cubicBezTo>
                  <a:lnTo>
                    <a:pt x="1217" y="272"/>
                  </a:lnTo>
                  <a:lnTo>
                    <a:pt x="1205" y="288"/>
                  </a:lnTo>
                  <a:cubicBezTo>
                    <a:pt x="1189" y="309"/>
                    <a:pt x="1162" y="319"/>
                    <a:pt x="1136" y="312"/>
                  </a:cubicBezTo>
                  <a:lnTo>
                    <a:pt x="1120" y="308"/>
                  </a:lnTo>
                  <a:lnTo>
                    <a:pt x="1198" y="269"/>
                  </a:lnTo>
                  <a:lnTo>
                    <a:pt x="1182" y="309"/>
                  </a:lnTo>
                  <a:cubicBezTo>
                    <a:pt x="1177" y="321"/>
                    <a:pt x="1168" y="332"/>
                    <a:pt x="1157" y="339"/>
                  </a:cubicBezTo>
                  <a:lnTo>
                    <a:pt x="1145" y="347"/>
                  </a:lnTo>
                  <a:cubicBezTo>
                    <a:pt x="1139" y="352"/>
                    <a:pt x="1132" y="355"/>
                    <a:pt x="1124" y="356"/>
                  </a:cubicBezTo>
                  <a:lnTo>
                    <a:pt x="1108" y="360"/>
                  </a:lnTo>
                  <a:lnTo>
                    <a:pt x="1147" y="333"/>
                  </a:lnTo>
                  <a:lnTo>
                    <a:pt x="1136" y="350"/>
                  </a:lnTo>
                  <a:lnTo>
                    <a:pt x="1126" y="367"/>
                  </a:lnTo>
                  <a:lnTo>
                    <a:pt x="1110" y="411"/>
                  </a:lnTo>
                  <a:cubicBezTo>
                    <a:pt x="1109" y="415"/>
                    <a:pt x="1108" y="418"/>
                    <a:pt x="1106" y="421"/>
                  </a:cubicBezTo>
                  <a:lnTo>
                    <a:pt x="1093" y="443"/>
                  </a:lnTo>
                  <a:lnTo>
                    <a:pt x="1077" y="479"/>
                  </a:lnTo>
                  <a:lnTo>
                    <a:pt x="1081" y="467"/>
                  </a:lnTo>
                  <a:lnTo>
                    <a:pt x="1069" y="519"/>
                  </a:lnTo>
                  <a:cubicBezTo>
                    <a:pt x="1063" y="543"/>
                    <a:pt x="1045" y="562"/>
                    <a:pt x="1020" y="568"/>
                  </a:cubicBezTo>
                  <a:lnTo>
                    <a:pt x="1004" y="572"/>
                  </a:lnTo>
                  <a:lnTo>
                    <a:pt x="1052" y="528"/>
                  </a:lnTo>
                  <a:lnTo>
                    <a:pt x="1036" y="580"/>
                  </a:lnTo>
                  <a:cubicBezTo>
                    <a:pt x="1034" y="583"/>
                    <a:pt x="1033" y="587"/>
                    <a:pt x="1032" y="590"/>
                  </a:cubicBezTo>
                  <a:lnTo>
                    <a:pt x="1020" y="614"/>
                  </a:lnTo>
                  <a:lnTo>
                    <a:pt x="1024" y="600"/>
                  </a:lnTo>
                  <a:lnTo>
                    <a:pt x="1008" y="664"/>
                  </a:lnTo>
                  <a:cubicBezTo>
                    <a:pt x="1007" y="670"/>
                    <a:pt x="1005" y="676"/>
                    <a:pt x="1002" y="681"/>
                  </a:cubicBezTo>
                  <a:lnTo>
                    <a:pt x="986" y="709"/>
                  </a:lnTo>
                  <a:lnTo>
                    <a:pt x="994" y="686"/>
                  </a:lnTo>
                  <a:lnTo>
                    <a:pt x="982" y="767"/>
                  </a:lnTo>
                  <a:lnTo>
                    <a:pt x="965" y="868"/>
                  </a:lnTo>
                  <a:lnTo>
                    <a:pt x="949" y="962"/>
                  </a:lnTo>
                  <a:lnTo>
                    <a:pt x="937" y="1017"/>
                  </a:lnTo>
                  <a:lnTo>
                    <a:pt x="921" y="1100"/>
                  </a:lnTo>
                  <a:lnTo>
                    <a:pt x="905" y="1189"/>
                  </a:lnTo>
                  <a:lnTo>
                    <a:pt x="893" y="1253"/>
                  </a:lnTo>
                  <a:lnTo>
                    <a:pt x="877" y="1337"/>
                  </a:lnTo>
                  <a:lnTo>
                    <a:pt x="861" y="1417"/>
                  </a:lnTo>
                  <a:lnTo>
                    <a:pt x="846" y="1492"/>
                  </a:lnTo>
                  <a:lnTo>
                    <a:pt x="834" y="1593"/>
                  </a:lnTo>
                  <a:lnTo>
                    <a:pt x="816" y="1719"/>
                  </a:lnTo>
                  <a:lnTo>
                    <a:pt x="800" y="1775"/>
                  </a:lnTo>
                  <a:lnTo>
                    <a:pt x="802" y="1765"/>
                  </a:lnTo>
                  <a:lnTo>
                    <a:pt x="789" y="1866"/>
                  </a:lnTo>
                  <a:lnTo>
                    <a:pt x="774" y="1939"/>
                  </a:lnTo>
                  <a:lnTo>
                    <a:pt x="758" y="2043"/>
                  </a:lnTo>
                  <a:lnTo>
                    <a:pt x="745" y="2120"/>
                  </a:lnTo>
                  <a:lnTo>
                    <a:pt x="729" y="2215"/>
                  </a:lnTo>
                  <a:lnTo>
                    <a:pt x="714" y="2279"/>
                  </a:lnTo>
                  <a:lnTo>
                    <a:pt x="701" y="2396"/>
                  </a:lnTo>
                  <a:lnTo>
                    <a:pt x="685" y="2485"/>
                  </a:lnTo>
                  <a:lnTo>
                    <a:pt x="670" y="2565"/>
                  </a:lnTo>
                  <a:lnTo>
                    <a:pt x="657" y="2658"/>
                  </a:lnTo>
                  <a:lnTo>
                    <a:pt x="641" y="2736"/>
                  </a:lnTo>
                  <a:lnTo>
                    <a:pt x="624" y="2804"/>
                  </a:lnTo>
                  <a:lnTo>
                    <a:pt x="609" y="2864"/>
                  </a:lnTo>
                  <a:lnTo>
                    <a:pt x="597" y="2932"/>
                  </a:lnTo>
                  <a:lnTo>
                    <a:pt x="581" y="3027"/>
                  </a:lnTo>
                  <a:lnTo>
                    <a:pt x="566" y="3095"/>
                  </a:lnTo>
                  <a:lnTo>
                    <a:pt x="554" y="3167"/>
                  </a:lnTo>
                  <a:cubicBezTo>
                    <a:pt x="552" y="3174"/>
                    <a:pt x="550" y="3180"/>
                    <a:pt x="548" y="3186"/>
                  </a:cubicBezTo>
                  <a:lnTo>
                    <a:pt x="532" y="3218"/>
                  </a:lnTo>
                  <a:lnTo>
                    <a:pt x="536" y="3208"/>
                  </a:lnTo>
                  <a:lnTo>
                    <a:pt x="520" y="3258"/>
                  </a:lnTo>
                  <a:lnTo>
                    <a:pt x="508" y="3302"/>
                  </a:lnTo>
                  <a:cubicBezTo>
                    <a:pt x="507" y="3305"/>
                    <a:pt x="506" y="3308"/>
                    <a:pt x="505" y="3311"/>
                  </a:cubicBezTo>
                  <a:lnTo>
                    <a:pt x="489" y="3347"/>
                  </a:lnTo>
                  <a:lnTo>
                    <a:pt x="492" y="3336"/>
                  </a:lnTo>
                  <a:lnTo>
                    <a:pt x="476" y="3403"/>
                  </a:lnTo>
                  <a:lnTo>
                    <a:pt x="464" y="3443"/>
                  </a:lnTo>
                  <a:cubicBezTo>
                    <a:pt x="462" y="3450"/>
                    <a:pt x="459" y="3456"/>
                    <a:pt x="455" y="3461"/>
                  </a:cubicBezTo>
                  <a:lnTo>
                    <a:pt x="439" y="3485"/>
                  </a:lnTo>
                  <a:lnTo>
                    <a:pt x="446" y="3473"/>
                  </a:lnTo>
                  <a:lnTo>
                    <a:pt x="430" y="3513"/>
                  </a:lnTo>
                  <a:lnTo>
                    <a:pt x="433" y="3502"/>
                  </a:lnTo>
                  <a:lnTo>
                    <a:pt x="421" y="3558"/>
                  </a:lnTo>
                  <a:cubicBezTo>
                    <a:pt x="420" y="3563"/>
                    <a:pt x="419" y="3567"/>
                    <a:pt x="417" y="3571"/>
                  </a:cubicBezTo>
                  <a:lnTo>
                    <a:pt x="400" y="3610"/>
                  </a:lnTo>
                  <a:lnTo>
                    <a:pt x="385" y="3639"/>
                  </a:lnTo>
                  <a:lnTo>
                    <a:pt x="365" y="3682"/>
                  </a:lnTo>
                  <a:lnTo>
                    <a:pt x="356" y="3698"/>
                  </a:lnTo>
                  <a:lnTo>
                    <a:pt x="340" y="3730"/>
                  </a:lnTo>
                  <a:lnTo>
                    <a:pt x="344" y="3720"/>
                  </a:lnTo>
                  <a:lnTo>
                    <a:pt x="326" y="3776"/>
                  </a:lnTo>
                  <a:lnTo>
                    <a:pt x="316" y="3800"/>
                  </a:lnTo>
                  <a:lnTo>
                    <a:pt x="298" y="3871"/>
                  </a:lnTo>
                  <a:lnTo>
                    <a:pt x="280" y="3922"/>
                  </a:lnTo>
                  <a:lnTo>
                    <a:pt x="270" y="3939"/>
                  </a:lnTo>
                  <a:lnTo>
                    <a:pt x="256" y="3977"/>
                  </a:lnTo>
                  <a:lnTo>
                    <a:pt x="240" y="4038"/>
                  </a:lnTo>
                  <a:lnTo>
                    <a:pt x="226" y="4089"/>
                  </a:lnTo>
                  <a:lnTo>
                    <a:pt x="210" y="4129"/>
                  </a:lnTo>
                  <a:lnTo>
                    <a:pt x="213" y="4120"/>
                  </a:lnTo>
                  <a:lnTo>
                    <a:pt x="197" y="4185"/>
                  </a:lnTo>
                  <a:lnTo>
                    <a:pt x="185" y="4249"/>
                  </a:lnTo>
                  <a:cubicBezTo>
                    <a:pt x="184" y="4254"/>
                    <a:pt x="183" y="4259"/>
                    <a:pt x="181" y="4263"/>
                  </a:cubicBezTo>
                  <a:lnTo>
                    <a:pt x="165" y="4299"/>
                  </a:lnTo>
                  <a:lnTo>
                    <a:pt x="169" y="4285"/>
                  </a:lnTo>
                  <a:lnTo>
                    <a:pt x="153" y="4367"/>
                  </a:lnTo>
                  <a:lnTo>
                    <a:pt x="137" y="4439"/>
                  </a:lnTo>
                  <a:cubicBezTo>
                    <a:pt x="129" y="4474"/>
                    <a:pt x="94" y="4497"/>
                    <a:pt x="58" y="4489"/>
                  </a:cubicBezTo>
                  <a:cubicBezTo>
                    <a:pt x="23" y="4481"/>
                    <a:pt x="0" y="4446"/>
                    <a:pt x="8" y="4410"/>
                  </a:cubicBezTo>
                  <a:close/>
                </a:path>
              </a:pathLst>
            </a:custGeom>
            <a:solidFill>
              <a:srgbClr val="C00000"/>
            </a:solidFill>
            <a:ln w="1" cap="flat">
              <a:solidFill>
                <a:srgbClr val="C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3"/>
            <p:cNvSpPr>
              <a:spLocks/>
            </p:cNvSpPr>
            <p:nvPr/>
          </p:nvSpPr>
          <p:spPr bwMode="auto">
            <a:xfrm>
              <a:off x="3205106" y="3432176"/>
              <a:ext cx="1023937" cy="936625"/>
            </a:xfrm>
            <a:custGeom>
              <a:avLst/>
              <a:gdLst>
                <a:gd name="T0" fmla="*/ 45762 w 6198"/>
                <a:gd name="T1" fmla="*/ 296289 h 5668"/>
                <a:gd name="T2" fmla="*/ 104079 w 6198"/>
                <a:gd name="T3" fmla="*/ 205734 h 5668"/>
                <a:gd name="T4" fmla="*/ 113165 w 6198"/>
                <a:gd name="T5" fmla="*/ 146905 h 5668"/>
                <a:gd name="T6" fmla="*/ 150832 w 6198"/>
                <a:gd name="T7" fmla="*/ 72048 h 5668"/>
                <a:gd name="T8" fmla="*/ 189655 w 6198"/>
                <a:gd name="T9" fmla="*/ 42634 h 5668"/>
                <a:gd name="T10" fmla="*/ 236243 w 6198"/>
                <a:gd name="T11" fmla="*/ 20656 h 5668"/>
                <a:gd name="T12" fmla="*/ 235747 w 6198"/>
                <a:gd name="T13" fmla="*/ 11072 h 5668"/>
                <a:gd name="T14" fmla="*/ 302985 w 6198"/>
                <a:gd name="T15" fmla="*/ 31232 h 5668"/>
                <a:gd name="T16" fmla="*/ 301168 w 6198"/>
                <a:gd name="T17" fmla="*/ 57672 h 5668"/>
                <a:gd name="T18" fmla="*/ 350895 w 6198"/>
                <a:gd name="T19" fmla="*/ 75684 h 5668"/>
                <a:gd name="T20" fmla="*/ 367911 w 6198"/>
                <a:gd name="T21" fmla="*/ 90721 h 5668"/>
                <a:gd name="T22" fmla="*/ 393683 w 6198"/>
                <a:gd name="T23" fmla="*/ 94687 h 5668"/>
                <a:gd name="T24" fmla="*/ 438123 w 6198"/>
                <a:gd name="T25" fmla="*/ 67091 h 5668"/>
                <a:gd name="T26" fmla="*/ 468355 w 6198"/>
                <a:gd name="T27" fmla="*/ 62464 h 5668"/>
                <a:gd name="T28" fmla="*/ 511308 w 6198"/>
                <a:gd name="T29" fmla="*/ 100636 h 5668"/>
                <a:gd name="T30" fmla="*/ 521386 w 6198"/>
                <a:gd name="T31" fmla="*/ 123936 h 5668"/>
                <a:gd name="T32" fmla="*/ 565991 w 6198"/>
                <a:gd name="T33" fmla="*/ 162108 h 5668"/>
                <a:gd name="T34" fmla="*/ 605144 w 6198"/>
                <a:gd name="T35" fmla="*/ 219614 h 5668"/>
                <a:gd name="T36" fmla="*/ 635046 w 6198"/>
                <a:gd name="T37" fmla="*/ 285548 h 5668"/>
                <a:gd name="T38" fmla="*/ 663131 w 6198"/>
                <a:gd name="T39" fmla="*/ 324877 h 5668"/>
                <a:gd name="T40" fmla="*/ 691712 w 6198"/>
                <a:gd name="T41" fmla="*/ 363380 h 5668"/>
                <a:gd name="T42" fmla="*/ 702450 w 6198"/>
                <a:gd name="T43" fmla="*/ 371147 h 5668"/>
                <a:gd name="T44" fmla="*/ 760437 w 6198"/>
                <a:gd name="T45" fmla="*/ 438733 h 5668"/>
                <a:gd name="T46" fmla="*/ 794138 w 6198"/>
                <a:gd name="T47" fmla="*/ 485333 h 5668"/>
                <a:gd name="T48" fmla="*/ 819745 w 6198"/>
                <a:gd name="T49" fmla="*/ 537551 h 5668"/>
                <a:gd name="T50" fmla="*/ 859229 w 6198"/>
                <a:gd name="T51" fmla="*/ 594397 h 5668"/>
                <a:gd name="T52" fmla="*/ 892435 w 6198"/>
                <a:gd name="T53" fmla="*/ 655208 h 5668"/>
                <a:gd name="T54" fmla="*/ 936214 w 6198"/>
                <a:gd name="T55" fmla="*/ 722959 h 5668"/>
                <a:gd name="T56" fmla="*/ 974542 w 6198"/>
                <a:gd name="T57" fmla="*/ 827396 h 5668"/>
                <a:gd name="T58" fmla="*/ 1010061 w 6198"/>
                <a:gd name="T59" fmla="*/ 895809 h 5668"/>
                <a:gd name="T60" fmla="*/ 961160 w 6198"/>
                <a:gd name="T61" fmla="*/ 902253 h 5668"/>
                <a:gd name="T62" fmla="*/ 919694 w 6198"/>
                <a:gd name="T63" fmla="*/ 800461 h 5668"/>
                <a:gd name="T64" fmla="*/ 906643 w 6198"/>
                <a:gd name="T65" fmla="*/ 707426 h 5668"/>
                <a:gd name="T66" fmla="*/ 838909 w 6198"/>
                <a:gd name="T67" fmla="*/ 651407 h 5668"/>
                <a:gd name="T68" fmla="*/ 798599 w 6198"/>
                <a:gd name="T69" fmla="*/ 574236 h 5668"/>
                <a:gd name="T70" fmla="*/ 768532 w 6198"/>
                <a:gd name="T71" fmla="*/ 533090 h 5668"/>
                <a:gd name="T72" fmla="*/ 768532 w 6198"/>
                <a:gd name="T73" fmla="*/ 495083 h 5668"/>
                <a:gd name="T74" fmla="*/ 697494 w 6198"/>
                <a:gd name="T75" fmla="*/ 412128 h 5668"/>
                <a:gd name="T76" fmla="*/ 703441 w 6198"/>
                <a:gd name="T77" fmla="*/ 403205 h 5668"/>
                <a:gd name="T78" fmla="*/ 650741 w 6198"/>
                <a:gd name="T79" fmla="*/ 370155 h 5668"/>
                <a:gd name="T80" fmla="*/ 607622 w 6198"/>
                <a:gd name="T81" fmla="*/ 318598 h 5668"/>
                <a:gd name="T82" fmla="*/ 581355 w 6198"/>
                <a:gd name="T83" fmla="*/ 271668 h 5668"/>
                <a:gd name="T84" fmla="*/ 544845 w 6198"/>
                <a:gd name="T85" fmla="*/ 194827 h 5668"/>
                <a:gd name="T86" fmla="*/ 514943 w 6198"/>
                <a:gd name="T87" fmla="*/ 162108 h 5668"/>
                <a:gd name="T88" fmla="*/ 512134 w 6198"/>
                <a:gd name="T89" fmla="*/ 157812 h 5668"/>
                <a:gd name="T90" fmla="*/ 472485 w 6198"/>
                <a:gd name="T91" fmla="*/ 124762 h 5668"/>
                <a:gd name="T92" fmla="*/ 467694 w 6198"/>
                <a:gd name="T93" fmla="*/ 93200 h 5668"/>
                <a:gd name="T94" fmla="*/ 435149 w 6198"/>
                <a:gd name="T95" fmla="*/ 109725 h 5668"/>
                <a:gd name="T96" fmla="*/ 390544 w 6198"/>
                <a:gd name="T97" fmla="*/ 133190 h 5668"/>
                <a:gd name="T98" fmla="*/ 354859 w 6198"/>
                <a:gd name="T99" fmla="*/ 145749 h 5668"/>
                <a:gd name="T100" fmla="*/ 311741 w 6198"/>
                <a:gd name="T101" fmla="*/ 91217 h 5668"/>
                <a:gd name="T102" fmla="*/ 282665 w 6198"/>
                <a:gd name="T103" fmla="*/ 60811 h 5668"/>
                <a:gd name="T104" fmla="*/ 255571 w 6198"/>
                <a:gd name="T105" fmla="*/ 51557 h 5668"/>
                <a:gd name="T106" fmla="*/ 246816 w 6198"/>
                <a:gd name="T107" fmla="*/ 44947 h 5668"/>
                <a:gd name="T108" fmla="*/ 204193 w 6198"/>
                <a:gd name="T109" fmla="*/ 68413 h 5668"/>
                <a:gd name="T110" fmla="*/ 193950 w 6198"/>
                <a:gd name="T111" fmla="*/ 97496 h 5668"/>
                <a:gd name="T112" fmla="*/ 166196 w 6198"/>
                <a:gd name="T113" fmla="*/ 134512 h 5668"/>
                <a:gd name="T114" fmla="*/ 111678 w 6198"/>
                <a:gd name="T115" fmla="*/ 212509 h 5668"/>
                <a:gd name="T116" fmla="*/ 103583 w 6198"/>
                <a:gd name="T117" fmla="*/ 255143 h 5668"/>
                <a:gd name="T118" fmla="*/ 65091 w 6198"/>
                <a:gd name="T119" fmla="*/ 343055 h 56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198" h="5668">
                  <a:moveTo>
                    <a:pt x="24" y="2253"/>
                  </a:moveTo>
                  <a:lnTo>
                    <a:pt x="56" y="2165"/>
                  </a:lnTo>
                  <a:cubicBezTo>
                    <a:pt x="59" y="2157"/>
                    <a:pt x="63" y="2150"/>
                    <a:pt x="67" y="2143"/>
                  </a:cubicBezTo>
                  <a:lnTo>
                    <a:pt x="91" y="2103"/>
                  </a:lnTo>
                  <a:lnTo>
                    <a:pt x="133" y="2048"/>
                  </a:lnTo>
                  <a:lnTo>
                    <a:pt x="111" y="2089"/>
                  </a:lnTo>
                  <a:lnTo>
                    <a:pt x="143" y="1993"/>
                  </a:lnTo>
                  <a:lnTo>
                    <a:pt x="167" y="1921"/>
                  </a:lnTo>
                  <a:cubicBezTo>
                    <a:pt x="172" y="1906"/>
                    <a:pt x="180" y="1892"/>
                    <a:pt x="189" y="1880"/>
                  </a:cubicBezTo>
                  <a:lnTo>
                    <a:pt x="221" y="1840"/>
                  </a:lnTo>
                  <a:cubicBezTo>
                    <a:pt x="228" y="1831"/>
                    <a:pt x="236" y="1824"/>
                    <a:pt x="245" y="1817"/>
                  </a:cubicBezTo>
                  <a:lnTo>
                    <a:pt x="277" y="1793"/>
                  </a:lnTo>
                  <a:lnTo>
                    <a:pt x="232" y="1853"/>
                  </a:lnTo>
                  <a:lnTo>
                    <a:pt x="264" y="1765"/>
                  </a:lnTo>
                  <a:lnTo>
                    <a:pt x="285" y="1688"/>
                  </a:lnTo>
                  <a:cubicBezTo>
                    <a:pt x="288" y="1677"/>
                    <a:pt x="292" y="1667"/>
                    <a:pt x="298" y="1657"/>
                  </a:cubicBezTo>
                  <a:lnTo>
                    <a:pt x="330" y="1601"/>
                  </a:lnTo>
                  <a:lnTo>
                    <a:pt x="354" y="1537"/>
                  </a:lnTo>
                  <a:lnTo>
                    <a:pt x="374" y="1469"/>
                  </a:lnTo>
                  <a:lnTo>
                    <a:pt x="406" y="1364"/>
                  </a:lnTo>
                  <a:cubicBezTo>
                    <a:pt x="411" y="1348"/>
                    <a:pt x="419" y="1333"/>
                    <a:pt x="429" y="1320"/>
                  </a:cubicBezTo>
                  <a:lnTo>
                    <a:pt x="461" y="1280"/>
                  </a:lnTo>
                  <a:cubicBezTo>
                    <a:pt x="496" y="1237"/>
                    <a:pt x="554" y="1220"/>
                    <a:pt x="606" y="1237"/>
                  </a:cubicBezTo>
                  <a:lnTo>
                    <a:pt x="630" y="1245"/>
                  </a:lnTo>
                  <a:lnTo>
                    <a:pt x="461" y="1336"/>
                  </a:lnTo>
                  <a:lnTo>
                    <a:pt x="493" y="1216"/>
                  </a:lnTo>
                  <a:cubicBezTo>
                    <a:pt x="497" y="1203"/>
                    <a:pt x="503" y="1189"/>
                    <a:pt x="511" y="1177"/>
                  </a:cubicBezTo>
                  <a:lnTo>
                    <a:pt x="543" y="1129"/>
                  </a:lnTo>
                  <a:lnTo>
                    <a:pt x="558" y="1095"/>
                  </a:lnTo>
                  <a:cubicBezTo>
                    <a:pt x="581" y="1051"/>
                    <a:pt x="626" y="1022"/>
                    <a:pt x="676" y="1022"/>
                  </a:cubicBezTo>
                  <a:lnTo>
                    <a:pt x="708" y="1022"/>
                  </a:lnTo>
                  <a:lnTo>
                    <a:pt x="594" y="1089"/>
                  </a:lnTo>
                  <a:lnTo>
                    <a:pt x="626" y="1033"/>
                  </a:lnTo>
                  <a:lnTo>
                    <a:pt x="612" y="1069"/>
                  </a:lnTo>
                  <a:lnTo>
                    <a:pt x="636" y="965"/>
                  </a:lnTo>
                  <a:cubicBezTo>
                    <a:pt x="643" y="934"/>
                    <a:pt x="660" y="908"/>
                    <a:pt x="685" y="889"/>
                  </a:cubicBezTo>
                  <a:lnTo>
                    <a:pt x="717" y="865"/>
                  </a:lnTo>
                  <a:lnTo>
                    <a:pt x="682" y="905"/>
                  </a:lnTo>
                  <a:lnTo>
                    <a:pt x="714" y="849"/>
                  </a:lnTo>
                  <a:lnTo>
                    <a:pt x="703" y="873"/>
                  </a:lnTo>
                  <a:lnTo>
                    <a:pt x="735" y="777"/>
                  </a:lnTo>
                  <a:lnTo>
                    <a:pt x="763" y="710"/>
                  </a:lnTo>
                  <a:cubicBezTo>
                    <a:pt x="768" y="700"/>
                    <a:pt x="774" y="689"/>
                    <a:pt x="781" y="680"/>
                  </a:cubicBezTo>
                  <a:lnTo>
                    <a:pt x="813" y="640"/>
                  </a:lnTo>
                  <a:lnTo>
                    <a:pt x="790" y="686"/>
                  </a:lnTo>
                  <a:lnTo>
                    <a:pt x="822" y="574"/>
                  </a:lnTo>
                  <a:lnTo>
                    <a:pt x="851" y="502"/>
                  </a:lnTo>
                  <a:cubicBezTo>
                    <a:pt x="863" y="474"/>
                    <a:pt x="886" y="450"/>
                    <a:pt x="913" y="436"/>
                  </a:cubicBezTo>
                  <a:lnTo>
                    <a:pt x="945" y="420"/>
                  </a:lnTo>
                  <a:cubicBezTo>
                    <a:pt x="990" y="398"/>
                    <a:pt x="1044" y="403"/>
                    <a:pt x="1084" y="433"/>
                  </a:cubicBezTo>
                  <a:lnTo>
                    <a:pt x="1116" y="457"/>
                  </a:lnTo>
                  <a:lnTo>
                    <a:pt x="923" y="495"/>
                  </a:lnTo>
                  <a:lnTo>
                    <a:pt x="947" y="455"/>
                  </a:lnTo>
                  <a:lnTo>
                    <a:pt x="978" y="401"/>
                  </a:lnTo>
                  <a:cubicBezTo>
                    <a:pt x="987" y="385"/>
                    <a:pt x="999" y="372"/>
                    <a:pt x="1013" y="361"/>
                  </a:cubicBezTo>
                  <a:lnTo>
                    <a:pt x="1045" y="337"/>
                  </a:lnTo>
                  <a:lnTo>
                    <a:pt x="1006" y="383"/>
                  </a:lnTo>
                  <a:lnTo>
                    <a:pt x="1030" y="335"/>
                  </a:lnTo>
                  <a:cubicBezTo>
                    <a:pt x="1048" y="301"/>
                    <a:pt x="1079" y="276"/>
                    <a:pt x="1116" y="266"/>
                  </a:cubicBezTo>
                  <a:lnTo>
                    <a:pt x="1148" y="258"/>
                  </a:lnTo>
                  <a:lnTo>
                    <a:pt x="1060" y="333"/>
                  </a:lnTo>
                  <a:lnTo>
                    <a:pt x="1092" y="261"/>
                  </a:lnTo>
                  <a:cubicBezTo>
                    <a:pt x="1096" y="252"/>
                    <a:pt x="1101" y="243"/>
                    <a:pt x="1107" y="235"/>
                  </a:cubicBezTo>
                  <a:lnTo>
                    <a:pt x="1131" y="203"/>
                  </a:lnTo>
                  <a:cubicBezTo>
                    <a:pt x="1156" y="170"/>
                    <a:pt x="1195" y="150"/>
                    <a:pt x="1236" y="150"/>
                  </a:cubicBezTo>
                  <a:lnTo>
                    <a:pt x="1268" y="150"/>
                  </a:lnTo>
                  <a:lnTo>
                    <a:pt x="1150" y="223"/>
                  </a:lnTo>
                  <a:lnTo>
                    <a:pt x="1182" y="159"/>
                  </a:lnTo>
                  <a:cubicBezTo>
                    <a:pt x="1205" y="115"/>
                    <a:pt x="1250" y="86"/>
                    <a:pt x="1300" y="86"/>
                  </a:cubicBezTo>
                  <a:lnTo>
                    <a:pt x="1332" y="86"/>
                  </a:lnTo>
                  <a:cubicBezTo>
                    <a:pt x="1359" y="86"/>
                    <a:pt x="1384" y="94"/>
                    <a:pt x="1406" y="109"/>
                  </a:cubicBezTo>
                  <a:lnTo>
                    <a:pt x="1430" y="125"/>
                  </a:lnTo>
                  <a:lnTo>
                    <a:pt x="1388" y="106"/>
                  </a:lnTo>
                  <a:lnTo>
                    <a:pt x="1420" y="114"/>
                  </a:lnTo>
                  <a:lnTo>
                    <a:pt x="1266" y="193"/>
                  </a:lnTo>
                  <a:lnTo>
                    <a:pt x="1298" y="113"/>
                  </a:lnTo>
                  <a:cubicBezTo>
                    <a:pt x="1308" y="89"/>
                    <a:pt x="1325" y="67"/>
                    <a:pt x="1347" y="53"/>
                  </a:cubicBezTo>
                  <a:lnTo>
                    <a:pt x="1371" y="37"/>
                  </a:lnTo>
                  <a:cubicBezTo>
                    <a:pt x="1402" y="16"/>
                    <a:pt x="1440" y="9"/>
                    <a:pt x="1476" y="18"/>
                  </a:cubicBezTo>
                  <a:lnTo>
                    <a:pt x="1508" y="26"/>
                  </a:lnTo>
                  <a:cubicBezTo>
                    <a:pt x="1526" y="31"/>
                    <a:pt x="1542" y="38"/>
                    <a:pt x="1556" y="49"/>
                  </a:cubicBezTo>
                  <a:lnTo>
                    <a:pt x="1588" y="73"/>
                  </a:lnTo>
                  <a:lnTo>
                    <a:pt x="1403" y="99"/>
                  </a:lnTo>
                  <a:lnTo>
                    <a:pt x="1427" y="67"/>
                  </a:lnTo>
                  <a:cubicBezTo>
                    <a:pt x="1465" y="16"/>
                    <a:pt x="1534" y="0"/>
                    <a:pt x="1592" y="28"/>
                  </a:cubicBezTo>
                  <a:lnTo>
                    <a:pt x="1624" y="44"/>
                  </a:lnTo>
                  <a:cubicBezTo>
                    <a:pt x="1631" y="48"/>
                    <a:pt x="1637" y="52"/>
                    <a:pt x="1644" y="57"/>
                  </a:cubicBezTo>
                  <a:lnTo>
                    <a:pt x="1676" y="81"/>
                  </a:lnTo>
                  <a:lnTo>
                    <a:pt x="1694" y="93"/>
                  </a:lnTo>
                  <a:lnTo>
                    <a:pt x="1652" y="74"/>
                  </a:lnTo>
                  <a:lnTo>
                    <a:pt x="1684" y="82"/>
                  </a:lnTo>
                  <a:cubicBezTo>
                    <a:pt x="1694" y="85"/>
                    <a:pt x="1703" y="88"/>
                    <a:pt x="1712" y="92"/>
                  </a:cubicBezTo>
                  <a:lnTo>
                    <a:pt x="1744" y="108"/>
                  </a:lnTo>
                  <a:cubicBezTo>
                    <a:pt x="1756" y="115"/>
                    <a:pt x="1768" y="123"/>
                    <a:pt x="1778" y="133"/>
                  </a:cubicBezTo>
                  <a:lnTo>
                    <a:pt x="1802" y="157"/>
                  </a:lnTo>
                  <a:lnTo>
                    <a:pt x="1834" y="189"/>
                  </a:lnTo>
                  <a:lnTo>
                    <a:pt x="1708" y="154"/>
                  </a:lnTo>
                  <a:lnTo>
                    <a:pt x="1740" y="146"/>
                  </a:lnTo>
                  <a:cubicBezTo>
                    <a:pt x="1751" y="144"/>
                    <a:pt x="1762" y="142"/>
                    <a:pt x="1772" y="142"/>
                  </a:cubicBezTo>
                  <a:lnTo>
                    <a:pt x="1804" y="142"/>
                  </a:lnTo>
                  <a:cubicBezTo>
                    <a:pt x="1839" y="142"/>
                    <a:pt x="1873" y="156"/>
                    <a:pt x="1898" y="181"/>
                  </a:cubicBezTo>
                  <a:lnTo>
                    <a:pt x="1922" y="205"/>
                  </a:lnTo>
                  <a:cubicBezTo>
                    <a:pt x="1937" y="220"/>
                    <a:pt x="1948" y="239"/>
                    <a:pt x="1955" y="260"/>
                  </a:cubicBezTo>
                  <a:lnTo>
                    <a:pt x="1987" y="364"/>
                  </a:lnTo>
                  <a:lnTo>
                    <a:pt x="1979" y="343"/>
                  </a:lnTo>
                  <a:lnTo>
                    <a:pt x="2011" y="407"/>
                  </a:lnTo>
                  <a:lnTo>
                    <a:pt x="1799" y="373"/>
                  </a:lnTo>
                  <a:lnTo>
                    <a:pt x="1823" y="349"/>
                  </a:lnTo>
                  <a:lnTo>
                    <a:pt x="1845" y="320"/>
                  </a:lnTo>
                  <a:cubicBezTo>
                    <a:pt x="1873" y="286"/>
                    <a:pt x="1915" y="267"/>
                    <a:pt x="1959" y="271"/>
                  </a:cubicBezTo>
                  <a:cubicBezTo>
                    <a:pt x="2002" y="274"/>
                    <a:pt x="2041" y="299"/>
                    <a:pt x="2063" y="337"/>
                  </a:cubicBezTo>
                  <a:lnTo>
                    <a:pt x="2095" y="393"/>
                  </a:lnTo>
                  <a:lnTo>
                    <a:pt x="2074" y="365"/>
                  </a:lnTo>
                  <a:lnTo>
                    <a:pt x="2098" y="389"/>
                  </a:lnTo>
                  <a:lnTo>
                    <a:pt x="2084" y="377"/>
                  </a:lnTo>
                  <a:lnTo>
                    <a:pt x="2116" y="401"/>
                  </a:lnTo>
                  <a:lnTo>
                    <a:pt x="2148" y="425"/>
                  </a:lnTo>
                  <a:cubicBezTo>
                    <a:pt x="2166" y="439"/>
                    <a:pt x="2181" y="457"/>
                    <a:pt x="2190" y="478"/>
                  </a:cubicBezTo>
                  <a:lnTo>
                    <a:pt x="2214" y="534"/>
                  </a:lnTo>
                  <a:lnTo>
                    <a:pt x="2124" y="458"/>
                  </a:lnTo>
                  <a:lnTo>
                    <a:pt x="2156" y="466"/>
                  </a:lnTo>
                  <a:cubicBezTo>
                    <a:pt x="2198" y="477"/>
                    <a:pt x="2231" y="506"/>
                    <a:pt x="2247" y="545"/>
                  </a:cubicBezTo>
                  <a:lnTo>
                    <a:pt x="2279" y="625"/>
                  </a:lnTo>
                  <a:lnTo>
                    <a:pt x="2307" y="717"/>
                  </a:lnTo>
                  <a:lnTo>
                    <a:pt x="2087" y="661"/>
                  </a:lnTo>
                  <a:lnTo>
                    <a:pt x="2119" y="629"/>
                  </a:lnTo>
                  <a:cubicBezTo>
                    <a:pt x="2152" y="596"/>
                    <a:pt x="2200" y="583"/>
                    <a:pt x="2244" y="594"/>
                  </a:cubicBezTo>
                  <a:lnTo>
                    <a:pt x="2276" y="602"/>
                  </a:lnTo>
                  <a:lnTo>
                    <a:pt x="2130" y="665"/>
                  </a:lnTo>
                  <a:lnTo>
                    <a:pt x="2162" y="609"/>
                  </a:lnTo>
                  <a:cubicBezTo>
                    <a:pt x="2172" y="591"/>
                    <a:pt x="2186" y="576"/>
                    <a:pt x="2203" y="565"/>
                  </a:cubicBezTo>
                  <a:lnTo>
                    <a:pt x="2227" y="549"/>
                  </a:lnTo>
                  <a:cubicBezTo>
                    <a:pt x="2267" y="522"/>
                    <a:pt x="2317" y="519"/>
                    <a:pt x="2360" y="540"/>
                  </a:cubicBezTo>
                  <a:lnTo>
                    <a:pt x="2392" y="556"/>
                  </a:lnTo>
                  <a:lnTo>
                    <a:pt x="2332" y="542"/>
                  </a:lnTo>
                  <a:lnTo>
                    <a:pt x="2364" y="542"/>
                  </a:lnTo>
                  <a:cubicBezTo>
                    <a:pt x="2399" y="542"/>
                    <a:pt x="2433" y="556"/>
                    <a:pt x="2458" y="581"/>
                  </a:cubicBezTo>
                  <a:lnTo>
                    <a:pt x="2482" y="605"/>
                  </a:lnTo>
                  <a:lnTo>
                    <a:pt x="2388" y="566"/>
                  </a:lnTo>
                  <a:lnTo>
                    <a:pt x="2420" y="566"/>
                  </a:lnTo>
                  <a:lnTo>
                    <a:pt x="2388" y="570"/>
                  </a:lnTo>
                  <a:lnTo>
                    <a:pt x="2420" y="562"/>
                  </a:lnTo>
                  <a:lnTo>
                    <a:pt x="2359" y="597"/>
                  </a:lnTo>
                  <a:lnTo>
                    <a:pt x="2383" y="573"/>
                  </a:lnTo>
                  <a:lnTo>
                    <a:pt x="2358" y="607"/>
                  </a:lnTo>
                  <a:lnTo>
                    <a:pt x="2390" y="543"/>
                  </a:lnTo>
                  <a:cubicBezTo>
                    <a:pt x="2397" y="531"/>
                    <a:pt x="2405" y="519"/>
                    <a:pt x="2415" y="509"/>
                  </a:cubicBezTo>
                  <a:lnTo>
                    <a:pt x="2447" y="477"/>
                  </a:lnTo>
                  <a:cubicBezTo>
                    <a:pt x="2482" y="442"/>
                    <a:pt x="2535" y="429"/>
                    <a:pt x="2582" y="445"/>
                  </a:cubicBezTo>
                  <a:lnTo>
                    <a:pt x="2606" y="453"/>
                  </a:lnTo>
                  <a:lnTo>
                    <a:pt x="2471" y="485"/>
                  </a:lnTo>
                  <a:lnTo>
                    <a:pt x="2503" y="453"/>
                  </a:lnTo>
                  <a:cubicBezTo>
                    <a:pt x="2520" y="436"/>
                    <a:pt x="2541" y="424"/>
                    <a:pt x="2564" y="418"/>
                  </a:cubicBezTo>
                  <a:lnTo>
                    <a:pt x="2596" y="410"/>
                  </a:lnTo>
                  <a:cubicBezTo>
                    <a:pt x="2607" y="408"/>
                    <a:pt x="2618" y="406"/>
                    <a:pt x="2628" y="406"/>
                  </a:cubicBezTo>
                  <a:lnTo>
                    <a:pt x="2652" y="406"/>
                  </a:lnTo>
                  <a:cubicBezTo>
                    <a:pt x="2673" y="406"/>
                    <a:pt x="2693" y="411"/>
                    <a:pt x="2712" y="420"/>
                  </a:cubicBezTo>
                  <a:lnTo>
                    <a:pt x="2744" y="436"/>
                  </a:lnTo>
                  <a:lnTo>
                    <a:pt x="2570" y="489"/>
                  </a:lnTo>
                  <a:lnTo>
                    <a:pt x="2602" y="433"/>
                  </a:lnTo>
                  <a:cubicBezTo>
                    <a:pt x="2624" y="395"/>
                    <a:pt x="2663" y="370"/>
                    <a:pt x="2706" y="367"/>
                  </a:cubicBezTo>
                  <a:cubicBezTo>
                    <a:pt x="2750" y="363"/>
                    <a:pt x="2792" y="382"/>
                    <a:pt x="2820" y="416"/>
                  </a:cubicBezTo>
                  <a:lnTo>
                    <a:pt x="2852" y="456"/>
                  </a:lnTo>
                  <a:lnTo>
                    <a:pt x="2707" y="413"/>
                  </a:lnTo>
                  <a:lnTo>
                    <a:pt x="2731" y="405"/>
                  </a:lnTo>
                  <a:lnTo>
                    <a:pt x="2693" y="425"/>
                  </a:lnTo>
                  <a:lnTo>
                    <a:pt x="2725" y="401"/>
                  </a:lnTo>
                  <a:cubicBezTo>
                    <a:pt x="2757" y="377"/>
                    <a:pt x="2797" y="369"/>
                    <a:pt x="2835" y="378"/>
                  </a:cubicBezTo>
                  <a:cubicBezTo>
                    <a:pt x="2873" y="387"/>
                    <a:pt x="2905" y="412"/>
                    <a:pt x="2923" y="447"/>
                  </a:cubicBezTo>
                  <a:lnTo>
                    <a:pt x="2955" y="511"/>
                  </a:lnTo>
                  <a:lnTo>
                    <a:pt x="2930" y="477"/>
                  </a:lnTo>
                  <a:lnTo>
                    <a:pt x="2954" y="501"/>
                  </a:lnTo>
                  <a:lnTo>
                    <a:pt x="2986" y="533"/>
                  </a:lnTo>
                  <a:lnTo>
                    <a:pt x="2924" y="498"/>
                  </a:lnTo>
                  <a:lnTo>
                    <a:pt x="2956" y="506"/>
                  </a:lnTo>
                  <a:lnTo>
                    <a:pt x="2924" y="502"/>
                  </a:lnTo>
                  <a:lnTo>
                    <a:pt x="2948" y="502"/>
                  </a:lnTo>
                  <a:cubicBezTo>
                    <a:pt x="2989" y="502"/>
                    <a:pt x="3026" y="521"/>
                    <a:pt x="3052" y="552"/>
                  </a:cubicBezTo>
                  <a:lnTo>
                    <a:pt x="3084" y="592"/>
                  </a:lnTo>
                  <a:cubicBezTo>
                    <a:pt x="3088" y="597"/>
                    <a:pt x="3092" y="603"/>
                    <a:pt x="3095" y="609"/>
                  </a:cubicBezTo>
                  <a:lnTo>
                    <a:pt x="3127" y="665"/>
                  </a:lnTo>
                  <a:cubicBezTo>
                    <a:pt x="3133" y="676"/>
                    <a:pt x="3138" y="688"/>
                    <a:pt x="3141" y="701"/>
                  </a:cubicBezTo>
                  <a:lnTo>
                    <a:pt x="3165" y="805"/>
                  </a:lnTo>
                  <a:lnTo>
                    <a:pt x="3004" y="706"/>
                  </a:lnTo>
                  <a:lnTo>
                    <a:pt x="3036" y="698"/>
                  </a:lnTo>
                  <a:cubicBezTo>
                    <a:pt x="3047" y="696"/>
                    <a:pt x="3058" y="694"/>
                    <a:pt x="3068" y="694"/>
                  </a:cubicBezTo>
                  <a:lnTo>
                    <a:pt x="3100" y="694"/>
                  </a:lnTo>
                  <a:cubicBezTo>
                    <a:pt x="3155" y="694"/>
                    <a:pt x="3205" y="729"/>
                    <a:pt x="3224" y="780"/>
                  </a:cubicBezTo>
                  <a:lnTo>
                    <a:pt x="3248" y="844"/>
                  </a:lnTo>
                  <a:lnTo>
                    <a:pt x="3092" y="762"/>
                  </a:lnTo>
                  <a:lnTo>
                    <a:pt x="3124" y="754"/>
                  </a:lnTo>
                  <a:cubicBezTo>
                    <a:pt x="3135" y="752"/>
                    <a:pt x="3146" y="750"/>
                    <a:pt x="3156" y="750"/>
                  </a:cubicBezTo>
                  <a:lnTo>
                    <a:pt x="3188" y="750"/>
                  </a:lnTo>
                  <a:lnTo>
                    <a:pt x="3109" y="777"/>
                  </a:lnTo>
                  <a:lnTo>
                    <a:pt x="3141" y="753"/>
                  </a:lnTo>
                  <a:cubicBezTo>
                    <a:pt x="3176" y="727"/>
                    <a:pt x="3222" y="719"/>
                    <a:pt x="3263" y="734"/>
                  </a:cubicBezTo>
                  <a:cubicBezTo>
                    <a:pt x="3305" y="748"/>
                    <a:pt x="3336" y="782"/>
                    <a:pt x="3348" y="824"/>
                  </a:cubicBezTo>
                  <a:lnTo>
                    <a:pt x="3372" y="912"/>
                  </a:lnTo>
                  <a:lnTo>
                    <a:pt x="3401" y="989"/>
                  </a:lnTo>
                  <a:lnTo>
                    <a:pt x="3244" y="906"/>
                  </a:lnTo>
                  <a:lnTo>
                    <a:pt x="3276" y="898"/>
                  </a:lnTo>
                  <a:cubicBezTo>
                    <a:pt x="3336" y="883"/>
                    <a:pt x="3399" y="912"/>
                    <a:pt x="3427" y="967"/>
                  </a:cubicBezTo>
                  <a:lnTo>
                    <a:pt x="3451" y="1015"/>
                  </a:lnTo>
                  <a:lnTo>
                    <a:pt x="3426" y="981"/>
                  </a:lnTo>
                  <a:lnTo>
                    <a:pt x="3458" y="1013"/>
                  </a:lnTo>
                  <a:lnTo>
                    <a:pt x="3396" y="978"/>
                  </a:lnTo>
                  <a:lnTo>
                    <a:pt x="3428" y="986"/>
                  </a:lnTo>
                  <a:cubicBezTo>
                    <a:pt x="3443" y="990"/>
                    <a:pt x="3457" y="996"/>
                    <a:pt x="3470" y="1005"/>
                  </a:cubicBezTo>
                  <a:lnTo>
                    <a:pt x="3494" y="1021"/>
                  </a:lnTo>
                  <a:cubicBezTo>
                    <a:pt x="3516" y="1035"/>
                    <a:pt x="3533" y="1057"/>
                    <a:pt x="3543" y="1081"/>
                  </a:cubicBezTo>
                  <a:lnTo>
                    <a:pt x="3575" y="1161"/>
                  </a:lnTo>
                  <a:lnTo>
                    <a:pt x="3605" y="1229"/>
                  </a:lnTo>
                  <a:lnTo>
                    <a:pt x="3558" y="1173"/>
                  </a:lnTo>
                  <a:lnTo>
                    <a:pt x="3582" y="1189"/>
                  </a:lnTo>
                  <a:cubicBezTo>
                    <a:pt x="3604" y="1203"/>
                    <a:pt x="3621" y="1225"/>
                    <a:pt x="3631" y="1249"/>
                  </a:cubicBezTo>
                  <a:lnTo>
                    <a:pt x="3663" y="1329"/>
                  </a:lnTo>
                  <a:lnTo>
                    <a:pt x="3650" y="1305"/>
                  </a:lnTo>
                  <a:lnTo>
                    <a:pt x="3682" y="1353"/>
                  </a:lnTo>
                  <a:cubicBezTo>
                    <a:pt x="3691" y="1366"/>
                    <a:pt x="3697" y="1380"/>
                    <a:pt x="3701" y="1394"/>
                  </a:cubicBezTo>
                  <a:lnTo>
                    <a:pt x="3725" y="1490"/>
                  </a:lnTo>
                  <a:lnTo>
                    <a:pt x="3706" y="1449"/>
                  </a:lnTo>
                  <a:lnTo>
                    <a:pt x="3738" y="1497"/>
                  </a:lnTo>
                  <a:lnTo>
                    <a:pt x="3722" y="1477"/>
                  </a:lnTo>
                  <a:lnTo>
                    <a:pt x="3754" y="1509"/>
                  </a:lnTo>
                  <a:cubicBezTo>
                    <a:pt x="3765" y="1521"/>
                    <a:pt x="3775" y="1534"/>
                    <a:pt x="3781" y="1549"/>
                  </a:cubicBezTo>
                  <a:lnTo>
                    <a:pt x="3813" y="1621"/>
                  </a:lnTo>
                  <a:cubicBezTo>
                    <a:pt x="3816" y="1627"/>
                    <a:pt x="3818" y="1633"/>
                    <a:pt x="3820" y="1640"/>
                  </a:cubicBezTo>
                  <a:lnTo>
                    <a:pt x="3844" y="1728"/>
                  </a:lnTo>
                  <a:lnTo>
                    <a:pt x="3684" y="1634"/>
                  </a:lnTo>
                  <a:lnTo>
                    <a:pt x="3716" y="1626"/>
                  </a:lnTo>
                  <a:cubicBezTo>
                    <a:pt x="3774" y="1612"/>
                    <a:pt x="3834" y="1638"/>
                    <a:pt x="3863" y="1689"/>
                  </a:cubicBezTo>
                  <a:lnTo>
                    <a:pt x="3895" y="1745"/>
                  </a:lnTo>
                  <a:cubicBezTo>
                    <a:pt x="3900" y="1754"/>
                    <a:pt x="3904" y="1763"/>
                    <a:pt x="3907" y="1773"/>
                  </a:cubicBezTo>
                  <a:lnTo>
                    <a:pt x="3931" y="1853"/>
                  </a:lnTo>
                  <a:lnTo>
                    <a:pt x="3923" y="1831"/>
                  </a:lnTo>
                  <a:lnTo>
                    <a:pt x="3955" y="1895"/>
                  </a:lnTo>
                  <a:lnTo>
                    <a:pt x="3868" y="1826"/>
                  </a:lnTo>
                  <a:lnTo>
                    <a:pt x="3900" y="1834"/>
                  </a:lnTo>
                  <a:cubicBezTo>
                    <a:pt x="3941" y="1844"/>
                    <a:pt x="3974" y="1873"/>
                    <a:pt x="3990" y="1910"/>
                  </a:cubicBezTo>
                  <a:lnTo>
                    <a:pt x="4014" y="1966"/>
                  </a:lnTo>
                  <a:lnTo>
                    <a:pt x="3986" y="1925"/>
                  </a:lnTo>
                  <a:lnTo>
                    <a:pt x="4018" y="1957"/>
                  </a:lnTo>
                  <a:cubicBezTo>
                    <a:pt x="4026" y="1965"/>
                    <a:pt x="4033" y="1975"/>
                    <a:pt x="4039" y="1985"/>
                  </a:cubicBezTo>
                  <a:lnTo>
                    <a:pt x="4071" y="2041"/>
                  </a:lnTo>
                  <a:lnTo>
                    <a:pt x="3998" y="1981"/>
                  </a:lnTo>
                  <a:lnTo>
                    <a:pt x="4022" y="1989"/>
                  </a:lnTo>
                  <a:cubicBezTo>
                    <a:pt x="4055" y="2000"/>
                    <a:pt x="4083" y="2024"/>
                    <a:pt x="4099" y="2055"/>
                  </a:cubicBezTo>
                  <a:lnTo>
                    <a:pt x="4131" y="2119"/>
                  </a:lnTo>
                  <a:lnTo>
                    <a:pt x="4106" y="2085"/>
                  </a:lnTo>
                  <a:lnTo>
                    <a:pt x="4138" y="2117"/>
                  </a:lnTo>
                  <a:cubicBezTo>
                    <a:pt x="4148" y="2127"/>
                    <a:pt x="4156" y="2139"/>
                    <a:pt x="4163" y="2151"/>
                  </a:cubicBezTo>
                  <a:lnTo>
                    <a:pt x="4187" y="2199"/>
                  </a:lnTo>
                  <a:lnTo>
                    <a:pt x="4215" y="2249"/>
                  </a:lnTo>
                  <a:lnTo>
                    <a:pt x="4194" y="2221"/>
                  </a:lnTo>
                  <a:lnTo>
                    <a:pt x="4226" y="2253"/>
                  </a:lnTo>
                  <a:lnTo>
                    <a:pt x="4132" y="2214"/>
                  </a:lnTo>
                  <a:lnTo>
                    <a:pt x="4164" y="2214"/>
                  </a:lnTo>
                  <a:lnTo>
                    <a:pt x="4071" y="2253"/>
                  </a:lnTo>
                  <a:lnTo>
                    <a:pt x="4095" y="2229"/>
                  </a:lnTo>
                  <a:cubicBezTo>
                    <a:pt x="4124" y="2200"/>
                    <a:pt x="4165" y="2186"/>
                    <a:pt x="4206" y="2192"/>
                  </a:cubicBezTo>
                  <a:cubicBezTo>
                    <a:pt x="4247" y="2197"/>
                    <a:pt x="4283" y="2221"/>
                    <a:pt x="4303" y="2257"/>
                  </a:cubicBezTo>
                  <a:lnTo>
                    <a:pt x="4335" y="2313"/>
                  </a:lnTo>
                  <a:lnTo>
                    <a:pt x="4220" y="2246"/>
                  </a:lnTo>
                  <a:lnTo>
                    <a:pt x="4252" y="2246"/>
                  </a:lnTo>
                  <a:cubicBezTo>
                    <a:pt x="4287" y="2246"/>
                    <a:pt x="4321" y="2260"/>
                    <a:pt x="4346" y="2285"/>
                  </a:cubicBezTo>
                  <a:lnTo>
                    <a:pt x="4370" y="2309"/>
                  </a:lnTo>
                  <a:lnTo>
                    <a:pt x="4308" y="2274"/>
                  </a:lnTo>
                  <a:lnTo>
                    <a:pt x="4340" y="2282"/>
                  </a:lnTo>
                  <a:cubicBezTo>
                    <a:pt x="4358" y="2287"/>
                    <a:pt x="4374" y="2294"/>
                    <a:pt x="4388" y="2305"/>
                  </a:cubicBezTo>
                  <a:lnTo>
                    <a:pt x="4420" y="2329"/>
                  </a:lnTo>
                  <a:cubicBezTo>
                    <a:pt x="4436" y="2341"/>
                    <a:pt x="4449" y="2357"/>
                    <a:pt x="4459" y="2375"/>
                  </a:cubicBezTo>
                  <a:lnTo>
                    <a:pt x="4483" y="2423"/>
                  </a:lnTo>
                  <a:lnTo>
                    <a:pt x="4506" y="2457"/>
                  </a:lnTo>
                  <a:lnTo>
                    <a:pt x="4547" y="2535"/>
                  </a:lnTo>
                  <a:lnTo>
                    <a:pt x="4574" y="2598"/>
                  </a:lnTo>
                  <a:lnTo>
                    <a:pt x="4603" y="2655"/>
                  </a:lnTo>
                  <a:lnTo>
                    <a:pt x="4641" y="2757"/>
                  </a:lnTo>
                  <a:lnTo>
                    <a:pt x="4610" y="2709"/>
                  </a:lnTo>
                  <a:lnTo>
                    <a:pt x="4634" y="2733"/>
                  </a:lnTo>
                  <a:cubicBezTo>
                    <a:pt x="4644" y="2743"/>
                    <a:pt x="4652" y="2755"/>
                    <a:pt x="4659" y="2767"/>
                  </a:cubicBezTo>
                  <a:lnTo>
                    <a:pt x="4691" y="2831"/>
                  </a:lnTo>
                  <a:lnTo>
                    <a:pt x="4493" y="2785"/>
                  </a:lnTo>
                  <a:lnTo>
                    <a:pt x="4525" y="2761"/>
                  </a:lnTo>
                  <a:cubicBezTo>
                    <a:pt x="4572" y="2726"/>
                    <a:pt x="4637" y="2726"/>
                    <a:pt x="4684" y="2761"/>
                  </a:cubicBezTo>
                  <a:lnTo>
                    <a:pt x="4716" y="2785"/>
                  </a:lnTo>
                  <a:cubicBezTo>
                    <a:pt x="4734" y="2799"/>
                    <a:pt x="4749" y="2817"/>
                    <a:pt x="4758" y="2838"/>
                  </a:cubicBezTo>
                  <a:lnTo>
                    <a:pt x="4782" y="2894"/>
                  </a:lnTo>
                  <a:lnTo>
                    <a:pt x="4807" y="2937"/>
                  </a:lnTo>
                  <a:lnTo>
                    <a:pt x="4786" y="2909"/>
                  </a:lnTo>
                  <a:lnTo>
                    <a:pt x="4818" y="2941"/>
                  </a:lnTo>
                  <a:cubicBezTo>
                    <a:pt x="4822" y="2946"/>
                    <a:pt x="4826" y="2950"/>
                    <a:pt x="4830" y="2955"/>
                  </a:cubicBezTo>
                  <a:lnTo>
                    <a:pt x="4854" y="2987"/>
                  </a:lnTo>
                  <a:cubicBezTo>
                    <a:pt x="4865" y="3001"/>
                    <a:pt x="4872" y="3017"/>
                    <a:pt x="4877" y="3034"/>
                  </a:cubicBezTo>
                  <a:lnTo>
                    <a:pt x="4909" y="3162"/>
                  </a:lnTo>
                  <a:lnTo>
                    <a:pt x="4935" y="3225"/>
                  </a:lnTo>
                  <a:lnTo>
                    <a:pt x="4886" y="3165"/>
                  </a:lnTo>
                  <a:lnTo>
                    <a:pt x="4910" y="3181"/>
                  </a:lnTo>
                  <a:cubicBezTo>
                    <a:pt x="4927" y="3192"/>
                    <a:pt x="4941" y="3207"/>
                    <a:pt x="4951" y="3225"/>
                  </a:cubicBezTo>
                  <a:lnTo>
                    <a:pt x="4983" y="3281"/>
                  </a:lnTo>
                  <a:lnTo>
                    <a:pt x="4962" y="3253"/>
                  </a:lnTo>
                  <a:lnTo>
                    <a:pt x="4994" y="3285"/>
                  </a:lnTo>
                  <a:lnTo>
                    <a:pt x="4795" y="3299"/>
                  </a:lnTo>
                  <a:lnTo>
                    <a:pt x="4819" y="3267"/>
                  </a:lnTo>
                  <a:cubicBezTo>
                    <a:pt x="4847" y="3229"/>
                    <a:pt x="4894" y="3209"/>
                    <a:pt x="4942" y="3216"/>
                  </a:cubicBezTo>
                  <a:cubicBezTo>
                    <a:pt x="4989" y="3222"/>
                    <a:pt x="5029" y="3253"/>
                    <a:pt x="5047" y="3297"/>
                  </a:cubicBezTo>
                  <a:lnTo>
                    <a:pt x="5079" y="3377"/>
                  </a:lnTo>
                  <a:lnTo>
                    <a:pt x="5107" y="3431"/>
                  </a:lnTo>
                  <a:lnTo>
                    <a:pt x="5131" y="3479"/>
                  </a:lnTo>
                  <a:lnTo>
                    <a:pt x="5072" y="3420"/>
                  </a:lnTo>
                  <a:lnTo>
                    <a:pt x="5104" y="3436"/>
                  </a:lnTo>
                  <a:cubicBezTo>
                    <a:pt x="5134" y="3452"/>
                    <a:pt x="5157" y="3478"/>
                    <a:pt x="5169" y="3509"/>
                  </a:cubicBezTo>
                  <a:lnTo>
                    <a:pt x="5201" y="3597"/>
                  </a:lnTo>
                  <a:lnTo>
                    <a:pt x="5229" y="3661"/>
                  </a:lnTo>
                  <a:lnTo>
                    <a:pt x="5256" y="3732"/>
                  </a:lnTo>
                  <a:lnTo>
                    <a:pt x="5289" y="3821"/>
                  </a:lnTo>
                  <a:lnTo>
                    <a:pt x="5224" y="3748"/>
                  </a:lnTo>
                  <a:lnTo>
                    <a:pt x="5256" y="3764"/>
                  </a:lnTo>
                  <a:cubicBezTo>
                    <a:pt x="5281" y="3777"/>
                    <a:pt x="5302" y="3798"/>
                    <a:pt x="5315" y="3823"/>
                  </a:cubicBezTo>
                  <a:lnTo>
                    <a:pt x="5339" y="3871"/>
                  </a:lnTo>
                  <a:lnTo>
                    <a:pt x="5375" y="3961"/>
                  </a:lnTo>
                  <a:lnTo>
                    <a:pt x="5332" y="3905"/>
                  </a:lnTo>
                  <a:lnTo>
                    <a:pt x="5364" y="3929"/>
                  </a:lnTo>
                  <a:cubicBezTo>
                    <a:pt x="5369" y="3933"/>
                    <a:pt x="5373" y="3937"/>
                    <a:pt x="5378" y="3941"/>
                  </a:cubicBezTo>
                  <a:lnTo>
                    <a:pt x="5402" y="3965"/>
                  </a:lnTo>
                  <a:lnTo>
                    <a:pt x="5444" y="4016"/>
                  </a:lnTo>
                  <a:lnTo>
                    <a:pt x="5466" y="4037"/>
                  </a:lnTo>
                  <a:cubicBezTo>
                    <a:pt x="5476" y="4047"/>
                    <a:pt x="5484" y="4059"/>
                    <a:pt x="5491" y="4071"/>
                  </a:cubicBezTo>
                  <a:lnTo>
                    <a:pt x="5515" y="4119"/>
                  </a:lnTo>
                  <a:lnTo>
                    <a:pt x="5337" y="4060"/>
                  </a:lnTo>
                  <a:lnTo>
                    <a:pt x="5369" y="4044"/>
                  </a:lnTo>
                  <a:cubicBezTo>
                    <a:pt x="5435" y="4012"/>
                    <a:pt x="5514" y="4038"/>
                    <a:pt x="5547" y="4103"/>
                  </a:cubicBezTo>
                  <a:lnTo>
                    <a:pt x="5579" y="4167"/>
                  </a:lnTo>
                  <a:cubicBezTo>
                    <a:pt x="5581" y="4173"/>
                    <a:pt x="5584" y="4179"/>
                    <a:pt x="5586" y="4185"/>
                  </a:cubicBezTo>
                  <a:lnTo>
                    <a:pt x="5610" y="4257"/>
                  </a:lnTo>
                  <a:lnTo>
                    <a:pt x="5637" y="4317"/>
                  </a:lnTo>
                  <a:lnTo>
                    <a:pt x="5667" y="4375"/>
                  </a:lnTo>
                  <a:lnTo>
                    <a:pt x="5703" y="4465"/>
                  </a:lnTo>
                  <a:lnTo>
                    <a:pt x="5726" y="4518"/>
                  </a:lnTo>
                  <a:lnTo>
                    <a:pt x="5751" y="4561"/>
                  </a:lnTo>
                  <a:cubicBezTo>
                    <a:pt x="5756" y="4569"/>
                    <a:pt x="5760" y="4578"/>
                    <a:pt x="5763" y="4588"/>
                  </a:cubicBezTo>
                  <a:lnTo>
                    <a:pt x="5795" y="4692"/>
                  </a:lnTo>
                  <a:lnTo>
                    <a:pt x="5818" y="4761"/>
                  </a:lnTo>
                  <a:lnTo>
                    <a:pt x="5807" y="4737"/>
                  </a:lnTo>
                  <a:lnTo>
                    <a:pt x="5839" y="4793"/>
                  </a:lnTo>
                  <a:cubicBezTo>
                    <a:pt x="5844" y="4801"/>
                    <a:pt x="5848" y="4810"/>
                    <a:pt x="5851" y="4820"/>
                  </a:cubicBezTo>
                  <a:lnTo>
                    <a:pt x="5883" y="4924"/>
                  </a:lnTo>
                  <a:lnTo>
                    <a:pt x="5909" y="5037"/>
                  </a:lnTo>
                  <a:lnTo>
                    <a:pt x="5899" y="5007"/>
                  </a:lnTo>
                  <a:lnTo>
                    <a:pt x="5931" y="5071"/>
                  </a:lnTo>
                  <a:lnTo>
                    <a:pt x="5967" y="5161"/>
                  </a:lnTo>
                  <a:lnTo>
                    <a:pt x="5994" y="5241"/>
                  </a:lnTo>
                  <a:lnTo>
                    <a:pt x="5983" y="5217"/>
                  </a:lnTo>
                  <a:lnTo>
                    <a:pt x="6015" y="5273"/>
                  </a:lnTo>
                  <a:lnTo>
                    <a:pt x="6047" y="5329"/>
                  </a:lnTo>
                  <a:cubicBezTo>
                    <a:pt x="6051" y="5335"/>
                    <a:pt x="6054" y="5342"/>
                    <a:pt x="6056" y="5348"/>
                  </a:cubicBezTo>
                  <a:lnTo>
                    <a:pt x="6080" y="5412"/>
                  </a:lnTo>
                  <a:lnTo>
                    <a:pt x="6036" y="5353"/>
                  </a:lnTo>
                  <a:lnTo>
                    <a:pt x="6068" y="5377"/>
                  </a:lnTo>
                  <a:cubicBezTo>
                    <a:pt x="6073" y="5381"/>
                    <a:pt x="6077" y="5385"/>
                    <a:pt x="6082" y="5389"/>
                  </a:cubicBezTo>
                  <a:lnTo>
                    <a:pt x="6114" y="5421"/>
                  </a:lnTo>
                  <a:lnTo>
                    <a:pt x="6052" y="5386"/>
                  </a:lnTo>
                  <a:lnTo>
                    <a:pt x="6084" y="5394"/>
                  </a:lnTo>
                  <a:cubicBezTo>
                    <a:pt x="6155" y="5412"/>
                    <a:pt x="6198" y="5484"/>
                    <a:pt x="6181" y="5554"/>
                  </a:cubicBezTo>
                  <a:cubicBezTo>
                    <a:pt x="6163" y="5625"/>
                    <a:pt x="6091" y="5668"/>
                    <a:pt x="6020" y="5651"/>
                  </a:cubicBezTo>
                  <a:lnTo>
                    <a:pt x="5988" y="5643"/>
                  </a:lnTo>
                  <a:cubicBezTo>
                    <a:pt x="5965" y="5637"/>
                    <a:pt x="5944" y="5625"/>
                    <a:pt x="5927" y="5608"/>
                  </a:cubicBezTo>
                  <a:lnTo>
                    <a:pt x="5895" y="5576"/>
                  </a:lnTo>
                  <a:lnTo>
                    <a:pt x="5909" y="5588"/>
                  </a:lnTo>
                  <a:lnTo>
                    <a:pt x="5877" y="5564"/>
                  </a:lnTo>
                  <a:cubicBezTo>
                    <a:pt x="5857" y="5549"/>
                    <a:pt x="5842" y="5528"/>
                    <a:pt x="5833" y="5505"/>
                  </a:cubicBezTo>
                  <a:lnTo>
                    <a:pt x="5809" y="5441"/>
                  </a:lnTo>
                  <a:lnTo>
                    <a:pt x="5818" y="5460"/>
                  </a:lnTo>
                  <a:lnTo>
                    <a:pt x="5786" y="5404"/>
                  </a:lnTo>
                  <a:lnTo>
                    <a:pt x="5754" y="5348"/>
                  </a:lnTo>
                  <a:cubicBezTo>
                    <a:pt x="5750" y="5340"/>
                    <a:pt x="5746" y="5332"/>
                    <a:pt x="5743" y="5324"/>
                  </a:cubicBezTo>
                  <a:lnTo>
                    <a:pt x="5722" y="5259"/>
                  </a:lnTo>
                  <a:lnTo>
                    <a:pt x="5694" y="5190"/>
                  </a:lnTo>
                  <a:lnTo>
                    <a:pt x="5662" y="5126"/>
                  </a:lnTo>
                  <a:cubicBezTo>
                    <a:pt x="5658" y="5116"/>
                    <a:pt x="5654" y="5106"/>
                    <a:pt x="5652" y="5096"/>
                  </a:cubicBezTo>
                  <a:lnTo>
                    <a:pt x="5630" y="5001"/>
                  </a:lnTo>
                  <a:lnTo>
                    <a:pt x="5598" y="4897"/>
                  </a:lnTo>
                  <a:lnTo>
                    <a:pt x="5610" y="4924"/>
                  </a:lnTo>
                  <a:lnTo>
                    <a:pt x="5578" y="4868"/>
                  </a:lnTo>
                  <a:cubicBezTo>
                    <a:pt x="5574" y="4860"/>
                    <a:pt x="5570" y="4852"/>
                    <a:pt x="5567" y="4844"/>
                  </a:cubicBezTo>
                  <a:lnTo>
                    <a:pt x="5542" y="4769"/>
                  </a:lnTo>
                  <a:lnTo>
                    <a:pt x="5510" y="4665"/>
                  </a:lnTo>
                  <a:lnTo>
                    <a:pt x="5522" y="4692"/>
                  </a:lnTo>
                  <a:lnTo>
                    <a:pt x="5483" y="4622"/>
                  </a:lnTo>
                  <a:lnTo>
                    <a:pt x="5458" y="4563"/>
                  </a:lnTo>
                  <a:lnTo>
                    <a:pt x="5430" y="4494"/>
                  </a:lnTo>
                  <a:lnTo>
                    <a:pt x="5396" y="4424"/>
                  </a:lnTo>
                  <a:lnTo>
                    <a:pt x="5359" y="4340"/>
                  </a:lnTo>
                  <a:lnTo>
                    <a:pt x="5335" y="4268"/>
                  </a:lnTo>
                  <a:lnTo>
                    <a:pt x="5342" y="4286"/>
                  </a:lnTo>
                  <a:lnTo>
                    <a:pt x="5310" y="4222"/>
                  </a:lnTo>
                  <a:lnTo>
                    <a:pt x="5488" y="4281"/>
                  </a:lnTo>
                  <a:lnTo>
                    <a:pt x="5456" y="4297"/>
                  </a:lnTo>
                  <a:cubicBezTo>
                    <a:pt x="5390" y="4329"/>
                    <a:pt x="5311" y="4303"/>
                    <a:pt x="5278" y="4238"/>
                  </a:cubicBezTo>
                  <a:lnTo>
                    <a:pt x="5254" y="4190"/>
                  </a:lnTo>
                  <a:lnTo>
                    <a:pt x="5279" y="4224"/>
                  </a:lnTo>
                  <a:lnTo>
                    <a:pt x="5237" y="4181"/>
                  </a:lnTo>
                  <a:lnTo>
                    <a:pt x="5215" y="4152"/>
                  </a:lnTo>
                  <a:lnTo>
                    <a:pt x="5191" y="4128"/>
                  </a:lnTo>
                  <a:lnTo>
                    <a:pt x="5205" y="4140"/>
                  </a:lnTo>
                  <a:lnTo>
                    <a:pt x="5173" y="4116"/>
                  </a:lnTo>
                  <a:cubicBezTo>
                    <a:pt x="5154" y="4102"/>
                    <a:pt x="5139" y="4082"/>
                    <a:pt x="5130" y="4059"/>
                  </a:cubicBezTo>
                  <a:lnTo>
                    <a:pt x="5102" y="3990"/>
                  </a:lnTo>
                  <a:lnTo>
                    <a:pt x="5078" y="3942"/>
                  </a:lnTo>
                  <a:lnTo>
                    <a:pt x="5137" y="4001"/>
                  </a:lnTo>
                  <a:lnTo>
                    <a:pt x="5105" y="3985"/>
                  </a:lnTo>
                  <a:cubicBezTo>
                    <a:pt x="5075" y="3969"/>
                    <a:pt x="5052" y="3943"/>
                    <a:pt x="5040" y="3912"/>
                  </a:cubicBezTo>
                  <a:lnTo>
                    <a:pt x="5009" y="3825"/>
                  </a:lnTo>
                  <a:lnTo>
                    <a:pt x="4988" y="3768"/>
                  </a:lnTo>
                  <a:lnTo>
                    <a:pt x="4952" y="3688"/>
                  </a:lnTo>
                  <a:lnTo>
                    <a:pt x="4920" y="3600"/>
                  </a:lnTo>
                  <a:lnTo>
                    <a:pt x="4985" y="3673"/>
                  </a:lnTo>
                  <a:lnTo>
                    <a:pt x="4953" y="3657"/>
                  </a:lnTo>
                  <a:cubicBezTo>
                    <a:pt x="4928" y="3644"/>
                    <a:pt x="4907" y="3623"/>
                    <a:pt x="4894" y="3598"/>
                  </a:cubicBezTo>
                  <a:lnTo>
                    <a:pt x="4870" y="3550"/>
                  </a:lnTo>
                  <a:lnTo>
                    <a:pt x="4834" y="3475"/>
                  </a:lnTo>
                  <a:lnTo>
                    <a:pt x="4802" y="3395"/>
                  </a:lnTo>
                  <a:lnTo>
                    <a:pt x="5030" y="3426"/>
                  </a:lnTo>
                  <a:lnTo>
                    <a:pt x="5006" y="3458"/>
                  </a:lnTo>
                  <a:cubicBezTo>
                    <a:pt x="4983" y="3488"/>
                    <a:pt x="4948" y="3507"/>
                    <a:pt x="4910" y="3510"/>
                  </a:cubicBezTo>
                  <a:cubicBezTo>
                    <a:pt x="4872" y="3513"/>
                    <a:pt x="4834" y="3499"/>
                    <a:pt x="4807" y="3472"/>
                  </a:cubicBezTo>
                  <a:lnTo>
                    <a:pt x="4775" y="3440"/>
                  </a:lnTo>
                  <a:cubicBezTo>
                    <a:pt x="4767" y="3432"/>
                    <a:pt x="4760" y="3422"/>
                    <a:pt x="4754" y="3412"/>
                  </a:cubicBezTo>
                  <a:lnTo>
                    <a:pt x="4722" y="3356"/>
                  </a:lnTo>
                  <a:lnTo>
                    <a:pt x="4763" y="3400"/>
                  </a:lnTo>
                  <a:lnTo>
                    <a:pt x="4739" y="3384"/>
                  </a:lnTo>
                  <a:cubicBezTo>
                    <a:pt x="4717" y="3369"/>
                    <a:pt x="4700" y="3348"/>
                    <a:pt x="4690" y="3323"/>
                  </a:cubicBezTo>
                  <a:lnTo>
                    <a:pt x="4652" y="3226"/>
                  </a:lnTo>
                  <a:lnTo>
                    <a:pt x="4620" y="3098"/>
                  </a:lnTo>
                  <a:lnTo>
                    <a:pt x="4643" y="3146"/>
                  </a:lnTo>
                  <a:lnTo>
                    <a:pt x="4619" y="3114"/>
                  </a:lnTo>
                  <a:lnTo>
                    <a:pt x="4631" y="3128"/>
                  </a:lnTo>
                  <a:lnTo>
                    <a:pt x="4599" y="3096"/>
                  </a:lnTo>
                  <a:cubicBezTo>
                    <a:pt x="4591" y="3088"/>
                    <a:pt x="4584" y="3078"/>
                    <a:pt x="4578" y="3068"/>
                  </a:cubicBezTo>
                  <a:lnTo>
                    <a:pt x="4539" y="2998"/>
                  </a:lnTo>
                  <a:lnTo>
                    <a:pt x="4515" y="2942"/>
                  </a:lnTo>
                  <a:lnTo>
                    <a:pt x="4557" y="2996"/>
                  </a:lnTo>
                  <a:lnTo>
                    <a:pt x="4525" y="2972"/>
                  </a:lnTo>
                  <a:lnTo>
                    <a:pt x="4684" y="2972"/>
                  </a:lnTo>
                  <a:lnTo>
                    <a:pt x="4652" y="2996"/>
                  </a:lnTo>
                  <a:cubicBezTo>
                    <a:pt x="4620" y="3020"/>
                    <a:pt x="4580" y="3028"/>
                    <a:pt x="4542" y="3019"/>
                  </a:cubicBezTo>
                  <a:cubicBezTo>
                    <a:pt x="4504" y="3010"/>
                    <a:pt x="4472" y="2985"/>
                    <a:pt x="4454" y="2950"/>
                  </a:cubicBezTo>
                  <a:lnTo>
                    <a:pt x="4422" y="2886"/>
                  </a:lnTo>
                  <a:lnTo>
                    <a:pt x="4447" y="2920"/>
                  </a:lnTo>
                  <a:lnTo>
                    <a:pt x="4423" y="2896"/>
                  </a:lnTo>
                  <a:cubicBezTo>
                    <a:pt x="4409" y="2882"/>
                    <a:pt x="4399" y="2866"/>
                    <a:pt x="4392" y="2848"/>
                  </a:cubicBezTo>
                  <a:lnTo>
                    <a:pt x="4366" y="2774"/>
                  </a:lnTo>
                  <a:lnTo>
                    <a:pt x="4331" y="2702"/>
                  </a:lnTo>
                  <a:lnTo>
                    <a:pt x="4310" y="2654"/>
                  </a:lnTo>
                  <a:lnTo>
                    <a:pt x="4287" y="2604"/>
                  </a:lnTo>
                  <a:lnTo>
                    <a:pt x="4246" y="2542"/>
                  </a:lnTo>
                  <a:lnTo>
                    <a:pt x="4222" y="2494"/>
                  </a:lnTo>
                  <a:lnTo>
                    <a:pt x="4261" y="2540"/>
                  </a:lnTo>
                  <a:lnTo>
                    <a:pt x="4229" y="2516"/>
                  </a:lnTo>
                  <a:lnTo>
                    <a:pt x="4276" y="2539"/>
                  </a:lnTo>
                  <a:lnTo>
                    <a:pt x="4244" y="2531"/>
                  </a:lnTo>
                  <a:cubicBezTo>
                    <a:pt x="4221" y="2525"/>
                    <a:pt x="4200" y="2513"/>
                    <a:pt x="4183" y="2496"/>
                  </a:cubicBezTo>
                  <a:lnTo>
                    <a:pt x="4159" y="2472"/>
                  </a:lnTo>
                  <a:lnTo>
                    <a:pt x="4252" y="2510"/>
                  </a:lnTo>
                  <a:lnTo>
                    <a:pt x="4220" y="2510"/>
                  </a:lnTo>
                  <a:cubicBezTo>
                    <a:pt x="4173" y="2510"/>
                    <a:pt x="4129" y="2485"/>
                    <a:pt x="4106" y="2444"/>
                  </a:cubicBezTo>
                  <a:lnTo>
                    <a:pt x="4074" y="2388"/>
                  </a:lnTo>
                  <a:lnTo>
                    <a:pt x="4282" y="2416"/>
                  </a:lnTo>
                  <a:lnTo>
                    <a:pt x="4258" y="2440"/>
                  </a:lnTo>
                  <a:cubicBezTo>
                    <a:pt x="4233" y="2465"/>
                    <a:pt x="4199" y="2478"/>
                    <a:pt x="4164" y="2478"/>
                  </a:cubicBezTo>
                  <a:lnTo>
                    <a:pt x="4132" y="2478"/>
                  </a:lnTo>
                  <a:cubicBezTo>
                    <a:pt x="4097" y="2478"/>
                    <a:pt x="4064" y="2465"/>
                    <a:pt x="4039" y="2440"/>
                  </a:cubicBezTo>
                  <a:lnTo>
                    <a:pt x="4007" y="2408"/>
                  </a:lnTo>
                  <a:cubicBezTo>
                    <a:pt x="3999" y="2400"/>
                    <a:pt x="3992" y="2390"/>
                    <a:pt x="3986" y="2380"/>
                  </a:cubicBezTo>
                  <a:lnTo>
                    <a:pt x="3950" y="2318"/>
                  </a:lnTo>
                  <a:lnTo>
                    <a:pt x="3926" y="2270"/>
                  </a:lnTo>
                  <a:lnTo>
                    <a:pt x="3951" y="2304"/>
                  </a:lnTo>
                  <a:lnTo>
                    <a:pt x="3919" y="2272"/>
                  </a:lnTo>
                  <a:cubicBezTo>
                    <a:pt x="3909" y="2262"/>
                    <a:pt x="3901" y="2250"/>
                    <a:pt x="3894" y="2238"/>
                  </a:cubicBezTo>
                  <a:lnTo>
                    <a:pt x="3862" y="2174"/>
                  </a:lnTo>
                  <a:lnTo>
                    <a:pt x="3939" y="2240"/>
                  </a:lnTo>
                  <a:lnTo>
                    <a:pt x="3915" y="2232"/>
                  </a:lnTo>
                  <a:cubicBezTo>
                    <a:pt x="3884" y="2221"/>
                    <a:pt x="3858" y="2200"/>
                    <a:pt x="3842" y="2172"/>
                  </a:cubicBezTo>
                  <a:lnTo>
                    <a:pt x="3810" y="2116"/>
                  </a:lnTo>
                  <a:lnTo>
                    <a:pt x="3831" y="2144"/>
                  </a:lnTo>
                  <a:lnTo>
                    <a:pt x="3799" y="2112"/>
                  </a:lnTo>
                  <a:cubicBezTo>
                    <a:pt x="3787" y="2100"/>
                    <a:pt x="3778" y="2086"/>
                    <a:pt x="3771" y="2070"/>
                  </a:cubicBezTo>
                  <a:lnTo>
                    <a:pt x="3747" y="2014"/>
                  </a:lnTo>
                  <a:lnTo>
                    <a:pt x="3836" y="2091"/>
                  </a:lnTo>
                  <a:lnTo>
                    <a:pt x="3804" y="2083"/>
                  </a:lnTo>
                  <a:cubicBezTo>
                    <a:pt x="3767" y="2073"/>
                    <a:pt x="3736" y="2048"/>
                    <a:pt x="3718" y="2014"/>
                  </a:cubicBezTo>
                  <a:lnTo>
                    <a:pt x="3686" y="1950"/>
                  </a:lnTo>
                  <a:cubicBezTo>
                    <a:pt x="3683" y="1943"/>
                    <a:pt x="3680" y="1936"/>
                    <a:pt x="3678" y="1928"/>
                  </a:cubicBezTo>
                  <a:lnTo>
                    <a:pt x="3654" y="1848"/>
                  </a:lnTo>
                  <a:lnTo>
                    <a:pt x="3666" y="1876"/>
                  </a:lnTo>
                  <a:lnTo>
                    <a:pt x="3634" y="1820"/>
                  </a:lnTo>
                  <a:lnTo>
                    <a:pt x="3780" y="1883"/>
                  </a:lnTo>
                  <a:lnTo>
                    <a:pt x="3748" y="1891"/>
                  </a:lnTo>
                  <a:cubicBezTo>
                    <a:pt x="3679" y="1908"/>
                    <a:pt x="3608" y="1866"/>
                    <a:pt x="3589" y="1797"/>
                  </a:cubicBezTo>
                  <a:lnTo>
                    <a:pt x="3565" y="1709"/>
                  </a:lnTo>
                  <a:lnTo>
                    <a:pt x="3572" y="1728"/>
                  </a:lnTo>
                  <a:lnTo>
                    <a:pt x="3540" y="1656"/>
                  </a:lnTo>
                  <a:lnTo>
                    <a:pt x="3567" y="1696"/>
                  </a:lnTo>
                  <a:lnTo>
                    <a:pt x="3535" y="1664"/>
                  </a:lnTo>
                  <a:cubicBezTo>
                    <a:pt x="3529" y="1658"/>
                    <a:pt x="3523" y="1651"/>
                    <a:pt x="3519" y="1644"/>
                  </a:cubicBezTo>
                  <a:lnTo>
                    <a:pt x="3487" y="1596"/>
                  </a:lnTo>
                  <a:cubicBezTo>
                    <a:pt x="3478" y="1583"/>
                    <a:pt x="3472" y="1569"/>
                    <a:pt x="3468" y="1554"/>
                  </a:cubicBezTo>
                  <a:lnTo>
                    <a:pt x="3444" y="1458"/>
                  </a:lnTo>
                  <a:lnTo>
                    <a:pt x="3463" y="1500"/>
                  </a:lnTo>
                  <a:lnTo>
                    <a:pt x="3431" y="1452"/>
                  </a:lnTo>
                  <a:cubicBezTo>
                    <a:pt x="3426" y="1444"/>
                    <a:pt x="3421" y="1436"/>
                    <a:pt x="3418" y="1427"/>
                  </a:cubicBezTo>
                  <a:lnTo>
                    <a:pt x="3386" y="1347"/>
                  </a:lnTo>
                  <a:lnTo>
                    <a:pt x="3435" y="1408"/>
                  </a:lnTo>
                  <a:lnTo>
                    <a:pt x="3411" y="1392"/>
                  </a:lnTo>
                  <a:cubicBezTo>
                    <a:pt x="3390" y="1378"/>
                    <a:pt x="3374" y="1359"/>
                    <a:pt x="3364" y="1336"/>
                  </a:cubicBezTo>
                  <a:lnTo>
                    <a:pt x="3330" y="1259"/>
                  </a:lnTo>
                  <a:lnTo>
                    <a:pt x="3298" y="1179"/>
                  </a:lnTo>
                  <a:lnTo>
                    <a:pt x="3347" y="1240"/>
                  </a:lnTo>
                  <a:lnTo>
                    <a:pt x="3323" y="1224"/>
                  </a:lnTo>
                  <a:lnTo>
                    <a:pt x="3364" y="1243"/>
                  </a:lnTo>
                  <a:lnTo>
                    <a:pt x="3332" y="1235"/>
                  </a:lnTo>
                  <a:cubicBezTo>
                    <a:pt x="3309" y="1229"/>
                    <a:pt x="3288" y="1217"/>
                    <a:pt x="3271" y="1200"/>
                  </a:cubicBezTo>
                  <a:lnTo>
                    <a:pt x="3239" y="1168"/>
                  </a:lnTo>
                  <a:cubicBezTo>
                    <a:pt x="3229" y="1158"/>
                    <a:pt x="3221" y="1146"/>
                    <a:pt x="3214" y="1134"/>
                  </a:cubicBezTo>
                  <a:lnTo>
                    <a:pt x="3190" y="1086"/>
                  </a:lnTo>
                  <a:lnTo>
                    <a:pt x="3340" y="1155"/>
                  </a:lnTo>
                  <a:lnTo>
                    <a:pt x="3308" y="1163"/>
                  </a:lnTo>
                  <a:cubicBezTo>
                    <a:pt x="3243" y="1179"/>
                    <a:pt x="3176" y="1143"/>
                    <a:pt x="3152" y="1080"/>
                  </a:cubicBezTo>
                  <a:lnTo>
                    <a:pt x="3117" y="981"/>
                  </a:lnTo>
                  <a:lnTo>
                    <a:pt x="3093" y="893"/>
                  </a:lnTo>
                  <a:lnTo>
                    <a:pt x="3300" y="964"/>
                  </a:lnTo>
                  <a:lnTo>
                    <a:pt x="3268" y="988"/>
                  </a:lnTo>
                  <a:cubicBezTo>
                    <a:pt x="3245" y="1005"/>
                    <a:pt x="3217" y="1014"/>
                    <a:pt x="3188" y="1014"/>
                  </a:cubicBezTo>
                  <a:lnTo>
                    <a:pt x="3156" y="1014"/>
                  </a:lnTo>
                  <a:lnTo>
                    <a:pt x="3188" y="1011"/>
                  </a:lnTo>
                  <a:lnTo>
                    <a:pt x="3156" y="1019"/>
                  </a:lnTo>
                  <a:cubicBezTo>
                    <a:pt x="3091" y="1035"/>
                    <a:pt x="3024" y="1000"/>
                    <a:pt x="3001" y="937"/>
                  </a:cubicBezTo>
                  <a:lnTo>
                    <a:pt x="2977" y="873"/>
                  </a:lnTo>
                  <a:lnTo>
                    <a:pt x="3100" y="958"/>
                  </a:lnTo>
                  <a:lnTo>
                    <a:pt x="3068" y="958"/>
                  </a:lnTo>
                  <a:lnTo>
                    <a:pt x="3100" y="955"/>
                  </a:lnTo>
                  <a:lnTo>
                    <a:pt x="3068" y="963"/>
                  </a:lnTo>
                  <a:cubicBezTo>
                    <a:pt x="3034" y="971"/>
                    <a:pt x="2998" y="966"/>
                    <a:pt x="2968" y="947"/>
                  </a:cubicBezTo>
                  <a:cubicBezTo>
                    <a:pt x="2937" y="929"/>
                    <a:pt x="2916" y="899"/>
                    <a:pt x="2908" y="864"/>
                  </a:cubicBezTo>
                  <a:lnTo>
                    <a:pt x="2884" y="760"/>
                  </a:lnTo>
                  <a:lnTo>
                    <a:pt x="2898" y="796"/>
                  </a:lnTo>
                  <a:lnTo>
                    <a:pt x="2866" y="740"/>
                  </a:lnTo>
                  <a:lnTo>
                    <a:pt x="2877" y="757"/>
                  </a:lnTo>
                  <a:lnTo>
                    <a:pt x="2845" y="717"/>
                  </a:lnTo>
                  <a:lnTo>
                    <a:pt x="2948" y="766"/>
                  </a:lnTo>
                  <a:lnTo>
                    <a:pt x="2924" y="766"/>
                  </a:lnTo>
                  <a:cubicBezTo>
                    <a:pt x="2914" y="766"/>
                    <a:pt x="2903" y="765"/>
                    <a:pt x="2892" y="763"/>
                  </a:cubicBezTo>
                  <a:lnTo>
                    <a:pt x="2860" y="755"/>
                  </a:lnTo>
                  <a:cubicBezTo>
                    <a:pt x="2837" y="749"/>
                    <a:pt x="2816" y="737"/>
                    <a:pt x="2799" y="720"/>
                  </a:cubicBezTo>
                  <a:lnTo>
                    <a:pt x="2767" y="688"/>
                  </a:lnTo>
                  <a:lnTo>
                    <a:pt x="2743" y="664"/>
                  </a:lnTo>
                  <a:cubicBezTo>
                    <a:pt x="2733" y="654"/>
                    <a:pt x="2725" y="642"/>
                    <a:pt x="2718" y="630"/>
                  </a:cubicBezTo>
                  <a:lnTo>
                    <a:pt x="2686" y="566"/>
                  </a:lnTo>
                  <a:lnTo>
                    <a:pt x="2884" y="612"/>
                  </a:lnTo>
                  <a:lnTo>
                    <a:pt x="2852" y="636"/>
                  </a:lnTo>
                  <a:cubicBezTo>
                    <a:pt x="2840" y="645"/>
                    <a:pt x="2828" y="651"/>
                    <a:pt x="2814" y="656"/>
                  </a:cubicBezTo>
                  <a:lnTo>
                    <a:pt x="2790" y="664"/>
                  </a:lnTo>
                  <a:cubicBezTo>
                    <a:pt x="2738" y="681"/>
                    <a:pt x="2680" y="664"/>
                    <a:pt x="2645" y="621"/>
                  </a:cubicBezTo>
                  <a:lnTo>
                    <a:pt x="2613" y="581"/>
                  </a:lnTo>
                  <a:lnTo>
                    <a:pt x="2831" y="564"/>
                  </a:lnTo>
                  <a:lnTo>
                    <a:pt x="2799" y="620"/>
                  </a:lnTo>
                  <a:cubicBezTo>
                    <a:pt x="2764" y="681"/>
                    <a:pt x="2688" y="704"/>
                    <a:pt x="2625" y="673"/>
                  </a:cubicBezTo>
                  <a:lnTo>
                    <a:pt x="2593" y="657"/>
                  </a:lnTo>
                  <a:lnTo>
                    <a:pt x="2652" y="670"/>
                  </a:lnTo>
                  <a:lnTo>
                    <a:pt x="2628" y="670"/>
                  </a:lnTo>
                  <a:lnTo>
                    <a:pt x="2660" y="667"/>
                  </a:lnTo>
                  <a:lnTo>
                    <a:pt x="2628" y="675"/>
                  </a:lnTo>
                  <a:lnTo>
                    <a:pt x="2690" y="640"/>
                  </a:lnTo>
                  <a:lnTo>
                    <a:pt x="2658" y="672"/>
                  </a:lnTo>
                  <a:cubicBezTo>
                    <a:pt x="2622" y="707"/>
                    <a:pt x="2570" y="720"/>
                    <a:pt x="2523" y="704"/>
                  </a:cubicBezTo>
                  <a:lnTo>
                    <a:pt x="2499" y="696"/>
                  </a:lnTo>
                  <a:lnTo>
                    <a:pt x="2634" y="664"/>
                  </a:lnTo>
                  <a:lnTo>
                    <a:pt x="2602" y="696"/>
                  </a:lnTo>
                  <a:lnTo>
                    <a:pt x="2627" y="662"/>
                  </a:lnTo>
                  <a:lnTo>
                    <a:pt x="2595" y="726"/>
                  </a:lnTo>
                  <a:cubicBezTo>
                    <a:pt x="2588" y="738"/>
                    <a:pt x="2580" y="750"/>
                    <a:pt x="2570" y="760"/>
                  </a:cubicBezTo>
                  <a:lnTo>
                    <a:pt x="2546" y="784"/>
                  </a:lnTo>
                  <a:cubicBezTo>
                    <a:pt x="2529" y="801"/>
                    <a:pt x="2508" y="813"/>
                    <a:pt x="2484" y="819"/>
                  </a:cubicBezTo>
                  <a:lnTo>
                    <a:pt x="2452" y="827"/>
                  </a:lnTo>
                  <a:cubicBezTo>
                    <a:pt x="2442" y="829"/>
                    <a:pt x="2431" y="830"/>
                    <a:pt x="2420" y="830"/>
                  </a:cubicBezTo>
                  <a:lnTo>
                    <a:pt x="2388" y="830"/>
                  </a:lnTo>
                  <a:cubicBezTo>
                    <a:pt x="2353" y="830"/>
                    <a:pt x="2320" y="817"/>
                    <a:pt x="2295" y="792"/>
                  </a:cubicBezTo>
                  <a:lnTo>
                    <a:pt x="2271" y="768"/>
                  </a:lnTo>
                  <a:lnTo>
                    <a:pt x="2364" y="806"/>
                  </a:lnTo>
                  <a:lnTo>
                    <a:pt x="2332" y="806"/>
                  </a:lnTo>
                  <a:cubicBezTo>
                    <a:pt x="2312" y="806"/>
                    <a:pt x="2292" y="802"/>
                    <a:pt x="2273" y="793"/>
                  </a:cubicBezTo>
                  <a:lnTo>
                    <a:pt x="2241" y="777"/>
                  </a:lnTo>
                  <a:lnTo>
                    <a:pt x="2374" y="768"/>
                  </a:lnTo>
                  <a:lnTo>
                    <a:pt x="2350" y="784"/>
                  </a:lnTo>
                  <a:lnTo>
                    <a:pt x="2391" y="740"/>
                  </a:lnTo>
                  <a:lnTo>
                    <a:pt x="2359" y="796"/>
                  </a:lnTo>
                  <a:cubicBezTo>
                    <a:pt x="2330" y="847"/>
                    <a:pt x="2270" y="873"/>
                    <a:pt x="2212" y="859"/>
                  </a:cubicBezTo>
                  <a:lnTo>
                    <a:pt x="2180" y="851"/>
                  </a:lnTo>
                  <a:lnTo>
                    <a:pt x="2306" y="816"/>
                  </a:lnTo>
                  <a:lnTo>
                    <a:pt x="2274" y="848"/>
                  </a:lnTo>
                  <a:cubicBezTo>
                    <a:pt x="2241" y="881"/>
                    <a:pt x="2193" y="894"/>
                    <a:pt x="2148" y="882"/>
                  </a:cubicBezTo>
                  <a:cubicBezTo>
                    <a:pt x="2103" y="871"/>
                    <a:pt x="2067" y="837"/>
                    <a:pt x="2054" y="792"/>
                  </a:cubicBezTo>
                  <a:lnTo>
                    <a:pt x="2034" y="723"/>
                  </a:lnTo>
                  <a:lnTo>
                    <a:pt x="2002" y="643"/>
                  </a:lnTo>
                  <a:lnTo>
                    <a:pt x="2092" y="723"/>
                  </a:lnTo>
                  <a:lnTo>
                    <a:pt x="2060" y="715"/>
                  </a:lnTo>
                  <a:cubicBezTo>
                    <a:pt x="2020" y="705"/>
                    <a:pt x="1987" y="676"/>
                    <a:pt x="1971" y="638"/>
                  </a:cubicBezTo>
                  <a:lnTo>
                    <a:pt x="1947" y="582"/>
                  </a:lnTo>
                  <a:lnTo>
                    <a:pt x="1989" y="636"/>
                  </a:lnTo>
                  <a:lnTo>
                    <a:pt x="1957" y="612"/>
                  </a:lnTo>
                  <a:lnTo>
                    <a:pt x="1925" y="588"/>
                  </a:lnTo>
                  <a:cubicBezTo>
                    <a:pt x="1920" y="584"/>
                    <a:pt x="1916" y="580"/>
                    <a:pt x="1911" y="576"/>
                  </a:cubicBezTo>
                  <a:lnTo>
                    <a:pt x="1887" y="552"/>
                  </a:lnTo>
                  <a:cubicBezTo>
                    <a:pt x="1879" y="544"/>
                    <a:pt x="1872" y="534"/>
                    <a:pt x="1866" y="524"/>
                  </a:cubicBezTo>
                  <a:lnTo>
                    <a:pt x="1834" y="468"/>
                  </a:lnTo>
                  <a:lnTo>
                    <a:pt x="2052" y="485"/>
                  </a:lnTo>
                  <a:lnTo>
                    <a:pt x="2010" y="536"/>
                  </a:lnTo>
                  <a:lnTo>
                    <a:pt x="1986" y="560"/>
                  </a:lnTo>
                  <a:cubicBezTo>
                    <a:pt x="1956" y="590"/>
                    <a:pt x="1913" y="604"/>
                    <a:pt x="1871" y="597"/>
                  </a:cubicBezTo>
                  <a:cubicBezTo>
                    <a:pt x="1829" y="590"/>
                    <a:pt x="1793" y="563"/>
                    <a:pt x="1774" y="526"/>
                  </a:cubicBezTo>
                  <a:lnTo>
                    <a:pt x="1742" y="462"/>
                  </a:lnTo>
                  <a:cubicBezTo>
                    <a:pt x="1739" y="455"/>
                    <a:pt x="1736" y="448"/>
                    <a:pt x="1734" y="441"/>
                  </a:cubicBezTo>
                  <a:lnTo>
                    <a:pt x="1702" y="337"/>
                  </a:lnTo>
                  <a:lnTo>
                    <a:pt x="1735" y="392"/>
                  </a:lnTo>
                  <a:lnTo>
                    <a:pt x="1711" y="368"/>
                  </a:lnTo>
                  <a:lnTo>
                    <a:pt x="1804" y="406"/>
                  </a:lnTo>
                  <a:lnTo>
                    <a:pt x="1772" y="406"/>
                  </a:lnTo>
                  <a:lnTo>
                    <a:pt x="1804" y="403"/>
                  </a:lnTo>
                  <a:lnTo>
                    <a:pt x="1772" y="411"/>
                  </a:lnTo>
                  <a:cubicBezTo>
                    <a:pt x="1728" y="422"/>
                    <a:pt x="1680" y="409"/>
                    <a:pt x="1647" y="376"/>
                  </a:cubicBezTo>
                  <a:lnTo>
                    <a:pt x="1615" y="344"/>
                  </a:lnTo>
                  <a:lnTo>
                    <a:pt x="1591" y="320"/>
                  </a:lnTo>
                  <a:lnTo>
                    <a:pt x="1625" y="345"/>
                  </a:lnTo>
                  <a:lnTo>
                    <a:pt x="1593" y="329"/>
                  </a:lnTo>
                  <a:lnTo>
                    <a:pt x="1620" y="339"/>
                  </a:lnTo>
                  <a:lnTo>
                    <a:pt x="1588" y="331"/>
                  </a:lnTo>
                  <a:cubicBezTo>
                    <a:pt x="1574" y="327"/>
                    <a:pt x="1560" y="321"/>
                    <a:pt x="1547" y="312"/>
                  </a:cubicBezTo>
                  <a:lnTo>
                    <a:pt x="1517" y="292"/>
                  </a:lnTo>
                  <a:lnTo>
                    <a:pt x="1485" y="268"/>
                  </a:lnTo>
                  <a:lnTo>
                    <a:pt x="1505" y="281"/>
                  </a:lnTo>
                  <a:lnTo>
                    <a:pt x="1473" y="265"/>
                  </a:lnTo>
                  <a:lnTo>
                    <a:pt x="1638" y="226"/>
                  </a:lnTo>
                  <a:lnTo>
                    <a:pt x="1614" y="258"/>
                  </a:lnTo>
                  <a:cubicBezTo>
                    <a:pt x="1570" y="316"/>
                    <a:pt x="1488" y="328"/>
                    <a:pt x="1429" y="284"/>
                  </a:cubicBezTo>
                  <a:lnTo>
                    <a:pt x="1397" y="260"/>
                  </a:lnTo>
                  <a:lnTo>
                    <a:pt x="1444" y="283"/>
                  </a:lnTo>
                  <a:lnTo>
                    <a:pt x="1412" y="275"/>
                  </a:lnTo>
                  <a:lnTo>
                    <a:pt x="1518" y="256"/>
                  </a:lnTo>
                  <a:lnTo>
                    <a:pt x="1494" y="272"/>
                  </a:lnTo>
                  <a:lnTo>
                    <a:pt x="1543" y="211"/>
                  </a:lnTo>
                  <a:lnTo>
                    <a:pt x="1511" y="291"/>
                  </a:lnTo>
                  <a:cubicBezTo>
                    <a:pt x="1487" y="353"/>
                    <a:pt x="1420" y="387"/>
                    <a:pt x="1356" y="371"/>
                  </a:cubicBezTo>
                  <a:lnTo>
                    <a:pt x="1324" y="363"/>
                  </a:lnTo>
                  <a:cubicBezTo>
                    <a:pt x="1310" y="359"/>
                    <a:pt x="1296" y="353"/>
                    <a:pt x="1283" y="344"/>
                  </a:cubicBezTo>
                  <a:lnTo>
                    <a:pt x="1259" y="328"/>
                  </a:lnTo>
                  <a:lnTo>
                    <a:pt x="1332" y="350"/>
                  </a:lnTo>
                  <a:lnTo>
                    <a:pt x="1300" y="350"/>
                  </a:lnTo>
                  <a:lnTo>
                    <a:pt x="1419" y="278"/>
                  </a:lnTo>
                  <a:lnTo>
                    <a:pt x="1387" y="342"/>
                  </a:lnTo>
                  <a:cubicBezTo>
                    <a:pt x="1364" y="386"/>
                    <a:pt x="1318" y="414"/>
                    <a:pt x="1268" y="414"/>
                  </a:cubicBezTo>
                  <a:lnTo>
                    <a:pt x="1236" y="414"/>
                  </a:lnTo>
                  <a:lnTo>
                    <a:pt x="1342" y="362"/>
                  </a:lnTo>
                  <a:lnTo>
                    <a:pt x="1318" y="394"/>
                  </a:lnTo>
                  <a:lnTo>
                    <a:pt x="1333" y="368"/>
                  </a:lnTo>
                  <a:lnTo>
                    <a:pt x="1301" y="440"/>
                  </a:lnTo>
                  <a:cubicBezTo>
                    <a:pt x="1285" y="477"/>
                    <a:pt x="1252" y="505"/>
                    <a:pt x="1212" y="515"/>
                  </a:cubicBezTo>
                  <a:lnTo>
                    <a:pt x="1180" y="523"/>
                  </a:lnTo>
                  <a:lnTo>
                    <a:pt x="1267" y="454"/>
                  </a:lnTo>
                  <a:lnTo>
                    <a:pt x="1243" y="502"/>
                  </a:lnTo>
                  <a:cubicBezTo>
                    <a:pt x="1233" y="520"/>
                    <a:pt x="1220" y="536"/>
                    <a:pt x="1204" y="548"/>
                  </a:cubicBezTo>
                  <a:lnTo>
                    <a:pt x="1172" y="572"/>
                  </a:lnTo>
                  <a:lnTo>
                    <a:pt x="1207" y="532"/>
                  </a:lnTo>
                  <a:lnTo>
                    <a:pt x="1174" y="590"/>
                  </a:lnTo>
                  <a:lnTo>
                    <a:pt x="1150" y="630"/>
                  </a:lnTo>
                  <a:cubicBezTo>
                    <a:pt x="1130" y="662"/>
                    <a:pt x="1099" y="685"/>
                    <a:pt x="1062" y="692"/>
                  </a:cubicBezTo>
                  <a:cubicBezTo>
                    <a:pt x="1025" y="699"/>
                    <a:pt x="987" y="690"/>
                    <a:pt x="957" y="668"/>
                  </a:cubicBezTo>
                  <a:lnTo>
                    <a:pt x="925" y="644"/>
                  </a:lnTo>
                  <a:lnTo>
                    <a:pt x="1064" y="657"/>
                  </a:lnTo>
                  <a:lnTo>
                    <a:pt x="1032" y="673"/>
                  </a:lnTo>
                  <a:lnTo>
                    <a:pt x="1094" y="606"/>
                  </a:lnTo>
                  <a:lnTo>
                    <a:pt x="1075" y="647"/>
                  </a:lnTo>
                  <a:lnTo>
                    <a:pt x="1043" y="759"/>
                  </a:lnTo>
                  <a:cubicBezTo>
                    <a:pt x="1039" y="776"/>
                    <a:pt x="1030" y="791"/>
                    <a:pt x="1020" y="805"/>
                  </a:cubicBezTo>
                  <a:lnTo>
                    <a:pt x="988" y="845"/>
                  </a:lnTo>
                  <a:lnTo>
                    <a:pt x="1006" y="814"/>
                  </a:lnTo>
                  <a:lnTo>
                    <a:pt x="986" y="860"/>
                  </a:lnTo>
                  <a:lnTo>
                    <a:pt x="954" y="956"/>
                  </a:lnTo>
                  <a:cubicBezTo>
                    <a:pt x="951" y="964"/>
                    <a:pt x="947" y="972"/>
                    <a:pt x="943" y="980"/>
                  </a:cubicBezTo>
                  <a:lnTo>
                    <a:pt x="911" y="1036"/>
                  </a:lnTo>
                  <a:cubicBezTo>
                    <a:pt x="902" y="1052"/>
                    <a:pt x="890" y="1065"/>
                    <a:pt x="876" y="1076"/>
                  </a:cubicBezTo>
                  <a:lnTo>
                    <a:pt x="844" y="1100"/>
                  </a:lnTo>
                  <a:lnTo>
                    <a:pt x="893" y="1024"/>
                  </a:lnTo>
                  <a:lnTo>
                    <a:pt x="869" y="1128"/>
                  </a:lnTo>
                  <a:cubicBezTo>
                    <a:pt x="866" y="1141"/>
                    <a:pt x="861" y="1153"/>
                    <a:pt x="855" y="1164"/>
                  </a:cubicBezTo>
                  <a:lnTo>
                    <a:pt x="823" y="1220"/>
                  </a:lnTo>
                  <a:cubicBezTo>
                    <a:pt x="800" y="1261"/>
                    <a:pt x="756" y="1286"/>
                    <a:pt x="708" y="1286"/>
                  </a:cubicBezTo>
                  <a:lnTo>
                    <a:pt x="676" y="1286"/>
                  </a:lnTo>
                  <a:lnTo>
                    <a:pt x="795" y="1214"/>
                  </a:lnTo>
                  <a:lnTo>
                    <a:pt x="762" y="1276"/>
                  </a:lnTo>
                  <a:lnTo>
                    <a:pt x="730" y="1324"/>
                  </a:lnTo>
                  <a:lnTo>
                    <a:pt x="748" y="1284"/>
                  </a:lnTo>
                  <a:lnTo>
                    <a:pt x="716" y="1404"/>
                  </a:lnTo>
                  <a:cubicBezTo>
                    <a:pt x="707" y="1440"/>
                    <a:pt x="683" y="1469"/>
                    <a:pt x="651" y="1487"/>
                  </a:cubicBezTo>
                  <a:cubicBezTo>
                    <a:pt x="619" y="1504"/>
                    <a:pt x="581" y="1507"/>
                    <a:pt x="547" y="1496"/>
                  </a:cubicBezTo>
                  <a:lnTo>
                    <a:pt x="523" y="1488"/>
                  </a:lnTo>
                  <a:lnTo>
                    <a:pt x="668" y="1445"/>
                  </a:lnTo>
                  <a:lnTo>
                    <a:pt x="636" y="1485"/>
                  </a:lnTo>
                  <a:lnTo>
                    <a:pt x="659" y="1441"/>
                  </a:lnTo>
                  <a:lnTo>
                    <a:pt x="627" y="1544"/>
                  </a:lnTo>
                  <a:lnTo>
                    <a:pt x="599" y="1635"/>
                  </a:lnTo>
                  <a:lnTo>
                    <a:pt x="559" y="1732"/>
                  </a:lnTo>
                  <a:lnTo>
                    <a:pt x="527" y="1788"/>
                  </a:lnTo>
                  <a:lnTo>
                    <a:pt x="540" y="1757"/>
                  </a:lnTo>
                  <a:lnTo>
                    <a:pt x="513" y="1856"/>
                  </a:lnTo>
                  <a:lnTo>
                    <a:pt x="481" y="1944"/>
                  </a:lnTo>
                  <a:cubicBezTo>
                    <a:pt x="472" y="1968"/>
                    <a:pt x="456" y="1989"/>
                    <a:pt x="436" y="2004"/>
                  </a:cubicBezTo>
                  <a:lnTo>
                    <a:pt x="404" y="2028"/>
                  </a:lnTo>
                  <a:lnTo>
                    <a:pt x="428" y="2005"/>
                  </a:lnTo>
                  <a:lnTo>
                    <a:pt x="396" y="2045"/>
                  </a:lnTo>
                  <a:lnTo>
                    <a:pt x="418" y="2004"/>
                  </a:lnTo>
                  <a:lnTo>
                    <a:pt x="394" y="2076"/>
                  </a:lnTo>
                  <a:lnTo>
                    <a:pt x="362" y="2172"/>
                  </a:lnTo>
                  <a:cubicBezTo>
                    <a:pt x="357" y="2187"/>
                    <a:pt x="349" y="2201"/>
                    <a:pt x="340" y="2213"/>
                  </a:cubicBezTo>
                  <a:lnTo>
                    <a:pt x="318" y="2238"/>
                  </a:lnTo>
                  <a:lnTo>
                    <a:pt x="294" y="2278"/>
                  </a:lnTo>
                  <a:lnTo>
                    <a:pt x="305" y="2256"/>
                  </a:lnTo>
                  <a:lnTo>
                    <a:pt x="273" y="2344"/>
                  </a:lnTo>
                  <a:cubicBezTo>
                    <a:pt x="248" y="2412"/>
                    <a:pt x="172" y="2447"/>
                    <a:pt x="103" y="2423"/>
                  </a:cubicBezTo>
                  <a:cubicBezTo>
                    <a:pt x="35" y="2398"/>
                    <a:pt x="0" y="2322"/>
                    <a:pt x="24" y="2253"/>
                  </a:cubicBezTo>
                  <a:close/>
                </a:path>
              </a:pathLst>
            </a:custGeom>
            <a:solidFill>
              <a:srgbClr val="C00000"/>
            </a:solidFill>
            <a:ln w="1" cap="flat">
              <a:solidFill>
                <a:srgbClr val="C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7"/>
            <p:cNvSpPr>
              <a:spLocks/>
            </p:cNvSpPr>
            <p:nvPr/>
          </p:nvSpPr>
          <p:spPr bwMode="auto">
            <a:xfrm>
              <a:off x="7104003" y="2816224"/>
              <a:ext cx="1023937" cy="1681163"/>
            </a:xfrm>
            <a:custGeom>
              <a:avLst/>
              <a:gdLst>
                <a:gd name="T0" fmla="*/ 69761 w 3097"/>
                <a:gd name="T1" fmla="*/ 38013 h 5086"/>
                <a:gd name="T2" fmla="*/ 97864 w 3097"/>
                <a:gd name="T3" fmla="*/ 73712 h 5086"/>
                <a:gd name="T4" fmla="*/ 124975 w 3097"/>
                <a:gd name="T5" fmla="*/ 115692 h 5086"/>
                <a:gd name="T6" fmla="*/ 124975 w 3097"/>
                <a:gd name="T7" fmla="*/ 125938 h 5086"/>
                <a:gd name="T8" fmla="*/ 179197 w 3097"/>
                <a:gd name="T9" fmla="*/ 168910 h 5086"/>
                <a:gd name="T10" fmla="*/ 204986 w 3097"/>
                <a:gd name="T11" fmla="*/ 181140 h 5086"/>
                <a:gd name="T12" fmla="*/ 242677 w 3097"/>
                <a:gd name="T13" fmla="*/ 231052 h 5086"/>
                <a:gd name="T14" fmla="*/ 245653 w 3097"/>
                <a:gd name="T15" fmla="*/ 242952 h 5086"/>
                <a:gd name="T16" fmla="*/ 313430 w 3097"/>
                <a:gd name="T17" fmla="*/ 348066 h 5086"/>
                <a:gd name="T18" fmla="*/ 342525 w 3097"/>
                <a:gd name="T19" fmla="*/ 374510 h 5086"/>
                <a:gd name="T20" fmla="*/ 375587 w 3097"/>
                <a:gd name="T21" fmla="*/ 420125 h 5086"/>
                <a:gd name="T22" fmla="*/ 402698 w 3097"/>
                <a:gd name="T23" fmla="*/ 479293 h 5086"/>
                <a:gd name="T24" fmla="*/ 441050 w 3097"/>
                <a:gd name="T25" fmla="*/ 579780 h 5086"/>
                <a:gd name="T26" fmla="*/ 483701 w 3097"/>
                <a:gd name="T27" fmla="*/ 650847 h 5086"/>
                <a:gd name="T28" fmla="*/ 510812 w 3097"/>
                <a:gd name="T29" fmla="*/ 681919 h 5086"/>
                <a:gd name="T30" fmla="*/ 536931 w 3097"/>
                <a:gd name="T31" fmla="*/ 740426 h 5086"/>
                <a:gd name="T32" fmla="*/ 577598 w 3097"/>
                <a:gd name="T33" fmla="*/ 843887 h 5086"/>
                <a:gd name="T34" fmla="*/ 618925 w 3097"/>
                <a:gd name="T35" fmla="*/ 941068 h 5086"/>
                <a:gd name="T36" fmla="*/ 650004 w 3097"/>
                <a:gd name="T37" fmla="*/ 995939 h 5086"/>
                <a:gd name="T38" fmla="*/ 677776 w 3097"/>
                <a:gd name="T39" fmla="*/ 1029324 h 5086"/>
                <a:gd name="T40" fmla="*/ 692324 w 3097"/>
                <a:gd name="T41" fmla="*/ 1050810 h 5086"/>
                <a:gd name="T42" fmla="*/ 741917 w 3097"/>
                <a:gd name="T43" fmla="*/ 1110639 h 5086"/>
                <a:gd name="T44" fmla="*/ 773987 w 3097"/>
                <a:gd name="T45" fmla="*/ 1180384 h 5086"/>
                <a:gd name="T46" fmla="*/ 815315 w 3097"/>
                <a:gd name="T47" fmla="*/ 1277895 h 5086"/>
                <a:gd name="T48" fmla="*/ 844741 w 3097"/>
                <a:gd name="T49" fmla="*/ 1326486 h 5086"/>
                <a:gd name="T50" fmla="*/ 877803 w 3097"/>
                <a:gd name="T51" fmla="*/ 1392926 h 5086"/>
                <a:gd name="T52" fmla="*/ 917147 w 3097"/>
                <a:gd name="T53" fmla="*/ 1455069 h 5086"/>
                <a:gd name="T54" fmla="*/ 962112 w 3097"/>
                <a:gd name="T55" fmla="*/ 1565802 h 5086"/>
                <a:gd name="T56" fmla="*/ 990545 w 3097"/>
                <a:gd name="T57" fmla="*/ 1587618 h 5086"/>
                <a:gd name="T58" fmla="*/ 981949 w 3097"/>
                <a:gd name="T59" fmla="*/ 1669594 h 5086"/>
                <a:gd name="T60" fmla="*/ 947234 w 3097"/>
                <a:gd name="T61" fmla="*/ 1599848 h 5086"/>
                <a:gd name="T62" fmla="*/ 910865 w 3097"/>
                <a:gd name="T63" fmla="*/ 1550597 h 5086"/>
                <a:gd name="T64" fmla="*/ 867884 w 3097"/>
                <a:gd name="T65" fmla="*/ 1451433 h 5086"/>
                <a:gd name="T66" fmla="*/ 833830 w 3097"/>
                <a:gd name="T67" fmla="*/ 1395570 h 5086"/>
                <a:gd name="T68" fmla="*/ 809695 w 3097"/>
                <a:gd name="T69" fmla="*/ 1343013 h 5086"/>
                <a:gd name="T70" fmla="*/ 777294 w 3097"/>
                <a:gd name="T71" fmla="*/ 1294423 h 5086"/>
                <a:gd name="T72" fmla="*/ 730676 w 3097"/>
                <a:gd name="T73" fmla="*/ 1192945 h 5086"/>
                <a:gd name="T74" fmla="*/ 699597 w 3097"/>
                <a:gd name="T75" fmla="*/ 1119894 h 5086"/>
                <a:gd name="T76" fmla="*/ 700589 w 3097"/>
                <a:gd name="T77" fmla="*/ 1090475 h 5086"/>
                <a:gd name="T78" fmla="*/ 667196 w 3097"/>
                <a:gd name="T79" fmla="*/ 1048496 h 5086"/>
                <a:gd name="T80" fmla="*/ 637110 w 3097"/>
                <a:gd name="T81" fmla="*/ 1022713 h 5086"/>
                <a:gd name="T82" fmla="*/ 569332 w 3097"/>
                <a:gd name="T83" fmla="*/ 937432 h 5086"/>
                <a:gd name="T84" fmla="*/ 538253 w 3097"/>
                <a:gd name="T85" fmla="*/ 863389 h 5086"/>
                <a:gd name="T86" fmla="*/ 495934 w 3097"/>
                <a:gd name="T87" fmla="*/ 750342 h 5086"/>
                <a:gd name="T88" fmla="*/ 463533 w 3097"/>
                <a:gd name="T89" fmla="*/ 685224 h 5086"/>
                <a:gd name="T90" fmla="*/ 435099 w 3097"/>
                <a:gd name="T91" fmla="*/ 651839 h 5086"/>
                <a:gd name="T92" fmla="*/ 400384 w 3097"/>
                <a:gd name="T93" fmla="*/ 591349 h 5086"/>
                <a:gd name="T94" fmla="*/ 354758 w 3097"/>
                <a:gd name="T95" fmla="*/ 481277 h 5086"/>
                <a:gd name="T96" fmla="*/ 355750 w 3097"/>
                <a:gd name="T97" fmla="*/ 443925 h 5086"/>
                <a:gd name="T98" fmla="*/ 322026 w 3097"/>
                <a:gd name="T99" fmla="*/ 404259 h 5086"/>
                <a:gd name="T100" fmla="*/ 282352 w 3097"/>
                <a:gd name="T101" fmla="*/ 361949 h 5086"/>
                <a:gd name="T102" fmla="*/ 234742 w 3097"/>
                <a:gd name="T103" fmla="*/ 275346 h 5086"/>
                <a:gd name="T104" fmla="*/ 207300 w 3097"/>
                <a:gd name="T105" fmla="*/ 258157 h 5086"/>
                <a:gd name="T106" fmla="*/ 170271 w 3097"/>
                <a:gd name="T107" fmla="*/ 199981 h 5086"/>
                <a:gd name="T108" fmla="*/ 145143 w 3097"/>
                <a:gd name="T109" fmla="*/ 192709 h 5086"/>
                <a:gd name="T110" fmla="*/ 131588 w 3097"/>
                <a:gd name="T111" fmla="*/ 165604 h 5086"/>
                <a:gd name="T112" fmla="*/ 82986 w 3097"/>
                <a:gd name="T113" fmla="*/ 132549 h 5086"/>
                <a:gd name="T114" fmla="*/ 60504 w 3097"/>
                <a:gd name="T115" fmla="*/ 92553 h 5086"/>
                <a:gd name="T116" fmla="*/ 65463 w 3097"/>
                <a:gd name="T117" fmla="*/ 28427 h 508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97" h="5086">
                  <a:moveTo>
                    <a:pt x="35" y="35"/>
                  </a:moveTo>
                  <a:lnTo>
                    <a:pt x="51" y="23"/>
                  </a:lnTo>
                  <a:cubicBezTo>
                    <a:pt x="68" y="10"/>
                    <a:pt x="91" y="6"/>
                    <a:pt x="111" y="13"/>
                  </a:cubicBezTo>
                  <a:cubicBezTo>
                    <a:pt x="132" y="20"/>
                    <a:pt x="147" y="36"/>
                    <a:pt x="154" y="57"/>
                  </a:cubicBezTo>
                  <a:lnTo>
                    <a:pt x="166" y="97"/>
                  </a:lnTo>
                  <a:lnTo>
                    <a:pt x="132" y="56"/>
                  </a:lnTo>
                  <a:lnTo>
                    <a:pt x="148" y="64"/>
                  </a:lnTo>
                  <a:lnTo>
                    <a:pt x="55" y="105"/>
                  </a:lnTo>
                  <a:lnTo>
                    <a:pt x="71" y="49"/>
                  </a:lnTo>
                  <a:cubicBezTo>
                    <a:pt x="79" y="20"/>
                    <a:pt x="107" y="0"/>
                    <a:pt x="137" y="2"/>
                  </a:cubicBezTo>
                  <a:cubicBezTo>
                    <a:pt x="168" y="3"/>
                    <a:pt x="193" y="25"/>
                    <a:pt x="199" y="55"/>
                  </a:cubicBezTo>
                  <a:lnTo>
                    <a:pt x="211" y="115"/>
                  </a:lnTo>
                  <a:lnTo>
                    <a:pt x="204" y="95"/>
                  </a:lnTo>
                  <a:lnTo>
                    <a:pt x="220" y="123"/>
                  </a:lnTo>
                  <a:lnTo>
                    <a:pt x="178" y="91"/>
                  </a:lnTo>
                  <a:lnTo>
                    <a:pt x="194" y="95"/>
                  </a:lnTo>
                  <a:cubicBezTo>
                    <a:pt x="216" y="101"/>
                    <a:pt x="233" y="116"/>
                    <a:pt x="240" y="136"/>
                  </a:cubicBezTo>
                  <a:lnTo>
                    <a:pt x="252" y="168"/>
                  </a:lnTo>
                  <a:lnTo>
                    <a:pt x="245" y="155"/>
                  </a:lnTo>
                  <a:lnTo>
                    <a:pt x="261" y="179"/>
                  </a:lnTo>
                  <a:lnTo>
                    <a:pt x="246" y="163"/>
                  </a:lnTo>
                  <a:lnTo>
                    <a:pt x="262" y="175"/>
                  </a:lnTo>
                  <a:cubicBezTo>
                    <a:pt x="269" y="180"/>
                    <a:pt x="275" y="187"/>
                    <a:pt x="280" y="195"/>
                  </a:cubicBezTo>
                  <a:lnTo>
                    <a:pt x="296" y="223"/>
                  </a:lnTo>
                  <a:cubicBezTo>
                    <a:pt x="298" y="227"/>
                    <a:pt x="300" y="232"/>
                    <a:pt x="302" y="237"/>
                  </a:cubicBezTo>
                  <a:lnTo>
                    <a:pt x="314" y="277"/>
                  </a:lnTo>
                  <a:lnTo>
                    <a:pt x="310" y="266"/>
                  </a:lnTo>
                  <a:lnTo>
                    <a:pt x="326" y="298"/>
                  </a:lnTo>
                  <a:lnTo>
                    <a:pt x="313" y="281"/>
                  </a:lnTo>
                  <a:lnTo>
                    <a:pt x="329" y="297"/>
                  </a:lnTo>
                  <a:lnTo>
                    <a:pt x="262" y="281"/>
                  </a:lnTo>
                  <a:lnTo>
                    <a:pt x="274" y="277"/>
                  </a:lnTo>
                  <a:cubicBezTo>
                    <a:pt x="305" y="266"/>
                    <a:pt x="339" y="281"/>
                    <a:pt x="354" y="310"/>
                  </a:cubicBezTo>
                  <a:lnTo>
                    <a:pt x="370" y="342"/>
                  </a:lnTo>
                  <a:lnTo>
                    <a:pt x="362" y="330"/>
                  </a:lnTo>
                  <a:lnTo>
                    <a:pt x="378" y="350"/>
                  </a:lnTo>
                  <a:lnTo>
                    <a:pt x="347" y="329"/>
                  </a:lnTo>
                  <a:lnTo>
                    <a:pt x="359" y="333"/>
                  </a:lnTo>
                  <a:cubicBezTo>
                    <a:pt x="362" y="334"/>
                    <a:pt x="365" y="335"/>
                    <a:pt x="368" y="336"/>
                  </a:cubicBezTo>
                  <a:lnTo>
                    <a:pt x="384" y="344"/>
                  </a:lnTo>
                  <a:cubicBezTo>
                    <a:pt x="394" y="350"/>
                    <a:pt x="403" y="357"/>
                    <a:pt x="409" y="367"/>
                  </a:cubicBezTo>
                  <a:lnTo>
                    <a:pt x="425" y="391"/>
                  </a:lnTo>
                  <a:lnTo>
                    <a:pt x="391" y="365"/>
                  </a:lnTo>
                  <a:lnTo>
                    <a:pt x="403" y="369"/>
                  </a:lnTo>
                  <a:lnTo>
                    <a:pt x="414" y="371"/>
                  </a:lnTo>
                  <a:lnTo>
                    <a:pt x="398" y="369"/>
                  </a:lnTo>
                  <a:lnTo>
                    <a:pt x="414" y="369"/>
                  </a:lnTo>
                  <a:lnTo>
                    <a:pt x="378" y="381"/>
                  </a:lnTo>
                  <a:lnTo>
                    <a:pt x="390" y="373"/>
                  </a:lnTo>
                  <a:cubicBezTo>
                    <a:pt x="405" y="362"/>
                    <a:pt x="424" y="359"/>
                    <a:pt x="442" y="363"/>
                  </a:cubicBezTo>
                  <a:cubicBezTo>
                    <a:pt x="459" y="367"/>
                    <a:pt x="475" y="379"/>
                    <a:pt x="484" y="395"/>
                  </a:cubicBezTo>
                  <a:lnTo>
                    <a:pt x="500" y="423"/>
                  </a:lnTo>
                  <a:lnTo>
                    <a:pt x="494" y="414"/>
                  </a:lnTo>
                  <a:lnTo>
                    <a:pt x="510" y="434"/>
                  </a:lnTo>
                  <a:lnTo>
                    <a:pt x="458" y="409"/>
                  </a:lnTo>
                  <a:lnTo>
                    <a:pt x="474" y="409"/>
                  </a:lnTo>
                  <a:cubicBezTo>
                    <a:pt x="503" y="409"/>
                    <a:pt x="528" y="428"/>
                    <a:pt x="537" y="455"/>
                  </a:cubicBezTo>
                  <a:lnTo>
                    <a:pt x="549" y="491"/>
                  </a:lnTo>
                  <a:lnTo>
                    <a:pt x="566" y="544"/>
                  </a:lnTo>
                  <a:lnTo>
                    <a:pt x="542" y="511"/>
                  </a:lnTo>
                  <a:lnTo>
                    <a:pt x="558" y="523"/>
                  </a:lnTo>
                  <a:cubicBezTo>
                    <a:pt x="568" y="530"/>
                    <a:pt x="576" y="541"/>
                    <a:pt x="580" y="552"/>
                  </a:cubicBezTo>
                  <a:lnTo>
                    <a:pt x="592" y="584"/>
                  </a:lnTo>
                  <a:lnTo>
                    <a:pt x="473" y="575"/>
                  </a:lnTo>
                  <a:lnTo>
                    <a:pt x="489" y="547"/>
                  </a:lnTo>
                  <a:cubicBezTo>
                    <a:pt x="501" y="526"/>
                    <a:pt x="523" y="513"/>
                    <a:pt x="546" y="513"/>
                  </a:cubicBezTo>
                  <a:lnTo>
                    <a:pt x="562" y="513"/>
                  </a:lnTo>
                  <a:lnTo>
                    <a:pt x="542" y="517"/>
                  </a:lnTo>
                  <a:lnTo>
                    <a:pt x="554" y="513"/>
                  </a:lnTo>
                  <a:cubicBezTo>
                    <a:pt x="585" y="502"/>
                    <a:pt x="619" y="517"/>
                    <a:pt x="634" y="546"/>
                  </a:cubicBezTo>
                  <a:lnTo>
                    <a:pt x="650" y="578"/>
                  </a:lnTo>
                  <a:lnTo>
                    <a:pt x="620" y="548"/>
                  </a:lnTo>
                  <a:lnTo>
                    <a:pt x="636" y="556"/>
                  </a:lnTo>
                  <a:cubicBezTo>
                    <a:pt x="642" y="560"/>
                    <a:pt x="648" y="564"/>
                    <a:pt x="653" y="569"/>
                  </a:cubicBezTo>
                  <a:lnTo>
                    <a:pt x="665" y="581"/>
                  </a:lnTo>
                  <a:cubicBezTo>
                    <a:pt x="668" y="584"/>
                    <a:pt x="671" y="587"/>
                    <a:pt x="673" y="591"/>
                  </a:cubicBezTo>
                  <a:lnTo>
                    <a:pt x="689" y="615"/>
                  </a:lnTo>
                  <a:lnTo>
                    <a:pt x="710" y="654"/>
                  </a:lnTo>
                  <a:cubicBezTo>
                    <a:pt x="711" y="657"/>
                    <a:pt x="712" y="660"/>
                    <a:pt x="713" y="663"/>
                  </a:cubicBezTo>
                  <a:lnTo>
                    <a:pt x="725" y="699"/>
                  </a:lnTo>
                  <a:lnTo>
                    <a:pt x="714" y="678"/>
                  </a:lnTo>
                  <a:lnTo>
                    <a:pt x="730" y="698"/>
                  </a:lnTo>
                  <a:lnTo>
                    <a:pt x="718" y="687"/>
                  </a:lnTo>
                  <a:lnTo>
                    <a:pt x="734" y="699"/>
                  </a:lnTo>
                  <a:lnTo>
                    <a:pt x="724" y="692"/>
                  </a:lnTo>
                  <a:lnTo>
                    <a:pt x="740" y="700"/>
                  </a:lnTo>
                  <a:lnTo>
                    <a:pt x="690" y="697"/>
                  </a:lnTo>
                  <a:lnTo>
                    <a:pt x="702" y="693"/>
                  </a:lnTo>
                  <a:cubicBezTo>
                    <a:pt x="718" y="687"/>
                    <a:pt x="736" y="689"/>
                    <a:pt x="752" y="696"/>
                  </a:cubicBezTo>
                  <a:lnTo>
                    <a:pt x="768" y="704"/>
                  </a:lnTo>
                  <a:cubicBezTo>
                    <a:pt x="774" y="708"/>
                    <a:pt x="780" y="712"/>
                    <a:pt x="785" y="717"/>
                  </a:cubicBezTo>
                  <a:lnTo>
                    <a:pt x="801" y="733"/>
                  </a:lnTo>
                  <a:cubicBezTo>
                    <a:pt x="805" y="737"/>
                    <a:pt x="808" y="741"/>
                    <a:pt x="811" y="746"/>
                  </a:cubicBezTo>
                  <a:lnTo>
                    <a:pt x="823" y="766"/>
                  </a:lnTo>
                  <a:lnTo>
                    <a:pt x="727" y="747"/>
                  </a:lnTo>
                  <a:lnTo>
                    <a:pt x="743" y="735"/>
                  </a:lnTo>
                  <a:cubicBezTo>
                    <a:pt x="760" y="722"/>
                    <a:pt x="783" y="718"/>
                    <a:pt x="804" y="725"/>
                  </a:cubicBezTo>
                  <a:cubicBezTo>
                    <a:pt x="824" y="732"/>
                    <a:pt x="840" y="748"/>
                    <a:pt x="846" y="769"/>
                  </a:cubicBezTo>
                  <a:lnTo>
                    <a:pt x="862" y="825"/>
                  </a:lnTo>
                  <a:lnTo>
                    <a:pt x="858" y="814"/>
                  </a:lnTo>
                  <a:lnTo>
                    <a:pt x="870" y="838"/>
                  </a:lnTo>
                  <a:lnTo>
                    <a:pt x="888" y="883"/>
                  </a:lnTo>
                  <a:lnTo>
                    <a:pt x="906" y="945"/>
                  </a:lnTo>
                  <a:lnTo>
                    <a:pt x="919" y="1015"/>
                  </a:lnTo>
                  <a:lnTo>
                    <a:pt x="870" y="963"/>
                  </a:lnTo>
                  <a:lnTo>
                    <a:pt x="886" y="967"/>
                  </a:lnTo>
                  <a:cubicBezTo>
                    <a:pt x="908" y="973"/>
                    <a:pt x="925" y="988"/>
                    <a:pt x="932" y="1009"/>
                  </a:cubicBezTo>
                  <a:lnTo>
                    <a:pt x="948" y="1053"/>
                  </a:lnTo>
                  <a:lnTo>
                    <a:pt x="961" y="1091"/>
                  </a:lnTo>
                  <a:lnTo>
                    <a:pt x="938" y="1059"/>
                  </a:lnTo>
                  <a:lnTo>
                    <a:pt x="954" y="1071"/>
                  </a:lnTo>
                  <a:lnTo>
                    <a:pt x="868" y="1077"/>
                  </a:lnTo>
                  <a:lnTo>
                    <a:pt x="884" y="1061"/>
                  </a:lnTo>
                  <a:cubicBezTo>
                    <a:pt x="900" y="1044"/>
                    <a:pt x="924" y="1038"/>
                    <a:pt x="946" y="1043"/>
                  </a:cubicBezTo>
                  <a:lnTo>
                    <a:pt x="962" y="1047"/>
                  </a:lnTo>
                  <a:cubicBezTo>
                    <a:pt x="986" y="1053"/>
                    <a:pt x="1005" y="1072"/>
                    <a:pt x="1010" y="1095"/>
                  </a:cubicBezTo>
                  <a:lnTo>
                    <a:pt x="1022" y="1143"/>
                  </a:lnTo>
                  <a:lnTo>
                    <a:pt x="942" y="1095"/>
                  </a:lnTo>
                  <a:lnTo>
                    <a:pt x="958" y="1091"/>
                  </a:lnTo>
                  <a:cubicBezTo>
                    <a:pt x="991" y="1083"/>
                    <a:pt x="1025" y="1101"/>
                    <a:pt x="1036" y="1133"/>
                  </a:cubicBezTo>
                  <a:lnTo>
                    <a:pt x="1052" y="1177"/>
                  </a:lnTo>
                  <a:lnTo>
                    <a:pt x="1066" y="1226"/>
                  </a:lnTo>
                  <a:lnTo>
                    <a:pt x="951" y="1202"/>
                  </a:lnTo>
                  <a:lnTo>
                    <a:pt x="967" y="1182"/>
                  </a:lnTo>
                  <a:cubicBezTo>
                    <a:pt x="981" y="1165"/>
                    <a:pt x="1003" y="1155"/>
                    <a:pt x="1025" y="1158"/>
                  </a:cubicBezTo>
                  <a:cubicBezTo>
                    <a:pt x="1048" y="1160"/>
                    <a:pt x="1067" y="1174"/>
                    <a:pt x="1078" y="1194"/>
                  </a:cubicBezTo>
                  <a:lnTo>
                    <a:pt x="1094" y="1226"/>
                  </a:lnTo>
                  <a:lnTo>
                    <a:pt x="1107" y="1257"/>
                  </a:lnTo>
                  <a:lnTo>
                    <a:pt x="1017" y="1224"/>
                  </a:lnTo>
                  <a:lnTo>
                    <a:pt x="1033" y="1216"/>
                  </a:lnTo>
                  <a:cubicBezTo>
                    <a:pt x="1064" y="1201"/>
                    <a:pt x="1102" y="1212"/>
                    <a:pt x="1120" y="1243"/>
                  </a:cubicBezTo>
                  <a:lnTo>
                    <a:pt x="1136" y="1271"/>
                  </a:lnTo>
                  <a:cubicBezTo>
                    <a:pt x="1138" y="1274"/>
                    <a:pt x="1139" y="1277"/>
                    <a:pt x="1140" y="1280"/>
                  </a:cubicBezTo>
                  <a:lnTo>
                    <a:pt x="1152" y="1312"/>
                  </a:lnTo>
                  <a:lnTo>
                    <a:pt x="1145" y="1299"/>
                  </a:lnTo>
                  <a:lnTo>
                    <a:pt x="1161" y="1323"/>
                  </a:lnTo>
                  <a:cubicBezTo>
                    <a:pt x="1165" y="1328"/>
                    <a:pt x="1168" y="1334"/>
                    <a:pt x="1170" y="1340"/>
                  </a:cubicBezTo>
                  <a:lnTo>
                    <a:pt x="1186" y="1392"/>
                  </a:lnTo>
                  <a:lnTo>
                    <a:pt x="1179" y="1378"/>
                  </a:lnTo>
                  <a:lnTo>
                    <a:pt x="1191" y="1398"/>
                  </a:lnTo>
                  <a:cubicBezTo>
                    <a:pt x="1193" y="1401"/>
                    <a:pt x="1194" y="1404"/>
                    <a:pt x="1196" y="1407"/>
                  </a:cubicBezTo>
                  <a:lnTo>
                    <a:pt x="1212" y="1447"/>
                  </a:lnTo>
                  <a:lnTo>
                    <a:pt x="1202" y="1430"/>
                  </a:lnTo>
                  <a:lnTo>
                    <a:pt x="1218" y="1450"/>
                  </a:lnTo>
                  <a:cubicBezTo>
                    <a:pt x="1222" y="1455"/>
                    <a:pt x="1224" y="1460"/>
                    <a:pt x="1227" y="1465"/>
                  </a:cubicBezTo>
                  <a:lnTo>
                    <a:pt x="1243" y="1501"/>
                  </a:lnTo>
                  <a:lnTo>
                    <a:pt x="1255" y="1529"/>
                  </a:lnTo>
                  <a:lnTo>
                    <a:pt x="1274" y="1588"/>
                  </a:lnTo>
                  <a:lnTo>
                    <a:pt x="1288" y="1629"/>
                  </a:lnTo>
                  <a:lnTo>
                    <a:pt x="1303" y="1689"/>
                  </a:lnTo>
                  <a:lnTo>
                    <a:pt x="1293" y="1667"/>
                  </a:lnTo>
                  <a:lnTo>
                    <a:pt x="1309" y="1691"/>
                  </a:lnTo>
                  <a:lnTo>
                    <a:pt x="1330" y="1730"/>
                  </a:lnTo>
                  <a:cubicBezTo>
                    <a:pt x="1331" y="1733"/>
                    <a:pt x="1332" y="1736"/>
                    <a:pt x="1333" y="1739"/>
                  </a:cubicBezTo>
                  <a:lnTo>
                    <a:pt x="1345" y="1775"/>
                  </a:lnTo>
                  <a:lnTo>
                    <a:pt x="1334" y="1754"/>
                  </a:lnTo>
                  <a:lnTo>
                    <a:pt x="1350" y="1774"/>
                  </a:lnTo>
                  <a:cubicBezTo>
                    <a:pt x="1353" y="1778"/>
                    <a:pt x="1355" y="1782"/>
                    <a:pt x="1358" y="1786"/>
                  </a:cubicBezTo>
                  <a:lnTo>
                    <a:pt x="1374" y="1818"/>
                  </a:lnTo>
                  <a:lnTo>
                    <a:pt x="1387" y="1849"/>
                  </a:lnTo>
                  <a:lnTo>
                    <a:pt x="1402" y="1878"/>
                  </a:lnTo>
                  <a:lnTo>
                    <a:pt x="1389" y="1861"/>
                  </a:lnTo>
                  <a:lnTo>
                    <a:pt x="1405" y="1877"/>
                  </a:lnTo>
                  <a:lnTo>
                    <a:pt x="1417" y="1889"/>
                  </a:lnTo>
                  <a:cubicBezTo>
                    <a:pt x="1420" y="1892"/>
                    <a:pt x="1423" y="1895"/>
                    <a:pt x="1425" y="1899"/>
                  </a:cubicBezTo>
                  <a:lnTo>
                    <a:pt x="1441" y="1923"/>
                  </a:lnTo>
                  <a:cubicBezTo>
                    <a:pt x="1443" y="1926"/>
                    <a:pt x="1445" y="1929"/>
                    <a:pt x="1447" y="1933"/>
                  </a:cubicBezTo>
                  <a:lnTo>
                    <a:pt x="1463" y="1969"/>
                  </a:lnTo>
                  <a:lnTo>
                    <a:pt x="1480" y="2017"/>
                  </a:lnTo>
                  <a:lnTo>
                    <a:pt x="1358" y="2013"/>
                  </a:lnTo>
                  <a:lnTo>
                    <a:pt x="1370" y="1985"/>
                  </a:lnTo>
                  <a:cubicBezTo>
                    <a:pt x="1378" y="1967"/>
                    <a:pt x="1394" y="1953"/>
                    <a:pt x="1413" y="1948"/>
                  </a:cubicBezTo>
                  <a:cubicBezTo>
                    <a:pt x="1433" y="1942"/>
                    <a:pt x="1454" y="1947"/>
                    <a:pt x="1470" y="1959"/>
                  </a:cubicBezTo>
                  <a:lnTo>
                    <a:pt x="1486" y="1971"/>
                  </a:lnTo>
                  <a:cubicBezTo>
                    <a:pt x="1492" y="1975"/>
                    <a:pt x="1497" y="1981"/>
                    <a:pt x="1501" y="1987"/>
                  </a:cubicBezTo>
                  <a:lnTo>
                    <a:pt x="1517" y="2011"/>
                  </a:lnTo>
                  <a:cubicBezTo>
                    <a:pt x="1520" y="2014"/>
                    <a:pt x="1522" y="2018"/>
                    <a:pt x="1523" y="2021"/>
                  </a:cubicBezTo>
                  <a:lnTo>
                    <a:pt x="1535" y="2049"/>
                  </a:lnTo>
                  <a:lnTo>
                    <a:pt x="1529" y="2039"/>
                  </a:lnTo>
                  <a:lnTo>
                    <a:pt x="1545" y="2063"/>
                  </a:lnTo>
                  <a:lnTo>
                    <a:pt x="1564" y="2095"/>
                  </a:lnTo>
                  <a:lnTo>
                    <a:pt x="1571" y="2104"/>
                  </a:lnTo>
                  <a:lnTo>
                    <a:pt x="1565" y="2097"/>
                  </a:lnTo>
                  <a:lnTo>
                    <a:pt x="1581" y="2113"/>
                  </a:lnTo>
                  <a:cubicBezTo>
                    <a:pt x="1584" y="2116"/>
                    <a:pt x="1587" y="2119"/>
                    <a:pt x="1589" y="2123"/>
                  </a:cubicBezTo>
                  <a:lnTo>
                    <a:pt x="1605" y="2147"/>
                  </a:lnTo>
                  <a:cubicBezTo>
                    <a:pt x="1610" y="2154"/>
                    <a:pt x="1614" y="2163"/>
                    <a:pt x="1615" y="2171"/>
                  </a:cubicBezTo>
                  <a:lnTo>
                    <a:pt x="1627" y="2235"/>
                  </a:lnTo>
                  <a:lnTo>
                    <a:pt x="1624" y="2225"/>
                  </a:lnTo>
                  <a:lnTo>
                    <a:pt x="1640" y="2269"/>
                  </a:lnTo>
                  <a:lnTo>
                    <a:pt x="1608" y="2232"/>
                  </a:lnTo>
                  <a:lnTo>
                    <a:pt x="1624" y="2240"/>
                  </a:lnTo>
                  <a:cubicBezTo>
                    <a:pt x="1638" y="2247"/>
                    <a:pt x="1649" y="2259"/>
                    <a:pt x="1655" y="2273"/>
                  </a:cubicBezTo>
                  <a:lnTo>
                    <a:pt x="1667" y="2301"/>
                  </a:lnTo>
                  <a:lnTo>
                    <a:pt x="1684" y="2343"/>
                  </a:lnTo>
                  <a:lnTo>
                    <a:pt x="1700" y="2383"/>
                  </a:lnTo>
                  <a:lnTo>
                    <a:pt x="1715" y="2417"/>
                  </a:lnTo>
                  <a:cubicBezTo>
                    <a:pt x="1717" y="2422"/>
                    <a:pt x="1719" y="2427"/>
                    <a:pt x="1720" y="2433"/>
                  </a:cubicBezTo>
                  <a:lnTo>
                    <a:pt x="1732" y="2509"/>
                  </a:lnTo>
                  <a:lnTo>
                    <a:pt x="1746" y="2557"/>
                  </a:lnTo>
                  <a:lnTo>
                    <a:pt x="1737" y="2539"/>
                  </a:lnTo>
                  <a:lnTo>
                    <a:pt x="1753" y="2563"/>
                  </a:lnTo>
                  <a:lnTo>
                    <a:pt x="1735" y="2545"/>
                  </a:lnTo>
                  <a:lnTo>
                    <a:pt x="1747" y="2553"/>
                  </a:lnTo>
                  <a:lnTo>
                    <a:pt x="1766" y="2567"/>
                  </a:lnTo>
                  <a:cubicBezTo>
                    <a:pt x="1773" y="2572"/>
                    <a:pt x="1779" y="2579"/>
                    <a:pt x="1784" y="2587"/>
                  </a:cubicBezTo>
                  <a:lnTo>
                    <a:pt x="1800" y="2615"/>
                  </a:lnTo>
                  <a:cubicBezTo>
                    <a:pt x="1803" y="2620"/>
                    <a:pt x="1805" y="2626"/>
                    <a:pt x="1807" y="2633"/>
                  </a:cubicBezTo>
                  <a:lnTo>
                    <a:pt x="1819" y="2685"/>
                  </a:lnTo>
                  <a:lnTo>
                    <a:pt x="1816" y="2675"/>
                  </a:lnTo>
                  <a:lnTo>
                    <a:pt x="1832" y="2715"/>
                  </a:lnTo>
                  <a:cubicBezTo>
                    <a:pt x="1833" y="2719"/>
                    <a:pt x="1835" y="2723"/>
                    <a:pt x="1835" y="2727"/>
                  </a:cubicBezTo>
                  <a:lnTo>
                    <a:pt x="1851" y="2811"/>
                  </a:lnTo>
                  <a:lnTo>
                    <a:pt x="1847" y="2797"/>
                  </a:lnTo>
                  <a:lnTo>
                    <a:pt x="1859" y="2825"/>
                  </a:lnTo>
                  <a:lnTo>
                    <a:pt x="1872" y="2847"/>
                  </a:lnTo>
                  <a:lnTo>
                    <a:pt x="1891" y="2889"/>
                  </a:lnTo>
                  <a:lnTo>
                    <a:pt x="1906" y="2937"/>
                  </a:lnTo>
                  <a:lnTo>
                    <a:pt x="1902" y="2926"/>
                  </a:lnTo>
                  <a:lnTo>
                    <a:pt x="1918" y="2958"/>
                  </a:lnTo>
                  <a:cubicBezTo>
                    <a:pt x="1919" y="2961"/>
                    <a:pt x="1920" y="2964"/>
                    <a:pt x="1921" y="2967"/>
                  </a:cubicBezTo>
                  <a:lnTo>
                    <a:pt x="1937" y="3015"/>
                  </a:lnTo>
                  <a:lnTo>
                    <a:pt x="1890" y="2971"/>
                  </a:lnTo>
                  <a:lnTo>
                    <a:pt x="1906" y="2975"/>
                  </a:lnTo>
                  <a:lnTo>
                    <a:pt x="1854" y="2985"/>
                  </a:lnTo>
                  <a:lnTo>
                    <a:pt x="1866" y="2977"/>
                  </a:lnTo>
                  <a:cubicBezTo>
                    <a:pt x="1883" y="2965"/>
                    <a:pt x="1905" y="2962"/>
                    <a:pt x="1925" y="2970"/>
                  </a:cubicBezTo>
                  <a:cubicBezTo>
                    <a:pt x="1945" y="2977"/>
                    <a:pt x="1960" y="2993"/>
                    <a:pt x="1966" y="3013"/>
                  </a:cubicBezTo>
                  <a:lnTo>
                    <a:pt x="1982" y="3069"/>
                  </a:lnTo>
                  <a:lnTo>
                    <a:pt x="1978" y="3058"/>
                  </a:lnTo>
                  <a:lnTo>
                    <a:pt x="1994" y="3090"/>
                  </a:lnTo>
                  <a:lnTo>
                    <a:pt x="1898" y="3065"/>
                  </a:lnTo>
                  <a:lnTo>
                    <a:pt x="1910" y="3057"/>
                  </a:lnTo>
                  <a:cubicBezTo>
                    <a:pt x="1938" y="3038"/>
                    <a:pt x="1977" y="3044"/>
                    <a:pt x="1998" y="3070"/>
                  </a:cubicBezTo>
                  <a:lnTo>
                    <a:pt x="2014" y="3090"/>
                  </a:lnTo>
                  <a:lnTo>
                    <a:pt x="1923" y="3079"/>
                  </a:lnTo>
                  <a:lnTo>
                    <a:pt x="1939" y="3067"/>
                  </a:lnTo>
                  <a:cubicBezTo>
                    <a:pt x="1955" y="3055"/>
                    <a:pt x="1975" y="3051"/>
                    <a:pt x="1994" y="3055"/>
                  </a:cubicBezTo>
                  <a:cubicBezTo>
                    <a:pt x="2013" y="3060"/>
                    <a:pt x="2029" y="3072"/>
                    <a:pt x="2038" y="3090"/>
                  </a:cubicBezTo>
                  <a:lnTo>
                    <a:pt x="2050" y="3114"/>
                  </a:lnTo>
                  <a:lnTo>
                    <a:pt x="2066" y="3146"/>
                  </a:lnTo>
                  <a:lnTo>
                    <a:pt x="2036" y="3116"/>
                  </a:lnTo>
                  <a:lnTo>
                    <a:pt x="2052" y="3124"/>
                  </a:lnTo>
                  <a:cubicBezTo>
                    <a:pt x="2058" y="3128"/>
                    <a:pt x="2064" y="3132"/>
                    <a:pt x="2069" y="3137"/>
                  </a:cubicBezTo>
                  <a:lnTo>
                    <a:pt x="2081" y="3149"/>
                  </a:lnTo>
                  <a:cubicBezTo>
                    <a:pt x="2089" y="3156"/>
                    <a:pt x="2094" y="3166"/>
                    <a:pt x="2098" y="3176"/>
                  </a:cubicBezTo>
                  <a:lnTo>
                    <a:pt x="2114" y="3228"/>
                  </a:lnTo>
                  <a:lnTo>
                    <a:pt x="2090" y="3195"/>
                  </a:lnTo>
                  <a:lnTo>
                    <a:pt x="2106" y="3207"/>
                  </a:lnTo>
                  <a:lnTo>
                    <a:pt x="2014" y="3220"/>
                  </a:lnTo>
                  <a:lnTo>
                    <a:pt x="2026" y="3204"/>
                  </a:lnTo>
                  <a:cubicBezTo>
                    <a:pt x="2042" y="3183"/>
                    <a:pt x="2069" y="3173"/>
                    <a:pt x="2094" y="3179"/>
                  </a:cubicBezTo>
                  <a:lnTo>
                    <a:pt x="2110" y="3183"/>
                  </a:lnTo>
                  <a:cubicBezTo>
                    <a:pt x="2119" y="3186"/>
                    <a:pt x="2127" y="3189"/>
                    <a:pt x="2134" y="3195"/>
                  </a:cubicBezTo>
                  <a:lnTo>
                    <a:pt x="2150" y="3207"/>
                  </a:lnTo>
                  <a:lnTo>
                    <a:pt x="2126" y="3195"/>
                  </a:lnTo>
                  <a:lnTo>
                    <a:pt x="2142" y="3199"/>
                  </a:lnTo>
                  <a:cubicBezTo>
                    <a:pt x="2161" y="3204"/>
                    <a:pt x="2177" y="3217"/>
                    <a:pt x="2186" y="3234"/>
                  </a:cubicBezTo>
                  <a:lnTo>
                    <a:pt x="2198" y="3258"/>
                  </a:lnTo>
                  <a:lnTo>
                    <a:pt x="2216" y="3303"/>
                  </a:lnTo>
                  <a:lnTo>
                    <a:pt x="2209" y="3291"/>
                  </a:lnTo>
                  <a:lnTo>
                    <a:pt x="2225" y="3315"/>
                  </a:lnTo>
                  <a:cubicBezTo>
                    <a:pt x="2228" y="3319"/>
                    <a:pt x="2230" y="3324"/>
                    <a:pt x="2232" y="3328"/>
                  </a:cubicBezTo>
                  <a:lnTo>
                    <a:pt x="2244" y="3360"/>
                  </a:lnTo>
                  <a:lnTo>
                    <a:pt x="2258" y="3386"/>
                  </a:lnTo>
                  <a:lnTo>
                    <a:pt x="2250" y="3374"/>
                  </a:lnTo>
                  <a:lnTo>
                    <a:pt x="2266" y="3394"/>
                  </a:lnTo>
                  <a:cubicBezTo>
                    <a:pt x="2272" y="3401"/>
                    <a:pt x="2276" y="3409"/>
                    <a:pt x="2278" y="3418"/>
                  </a:cubicBezTo>
                  <a:lnTo>
                    <a:pt x="2290" y="3462"/>
                  </a:lnTo>
                  <a:lnTo>
                    <a:pt x="2281" y="3443"/>
                  </a:lnTo>
                  <a:lnTo>
                    <a:pt x="2297" y="3467"/>
                  </a:lnTo>
                  <a:cubicBezTo>
                    <a:pt x="2301" y="3472"/>
                    <a:pt x="2304" y="3478"/>
                    <a:pt x="2306" y="3484"/>
                  </a:cubicBezTo>
                  <a:lnTo>
                    <a:pt x="2322" y="3536"/>
                  </a:lnTo>
                  <a:lnTo>
                    <a:pt x="2331" y="3557"/>
                  </a:lnTo>
                  <a:lnTo>
                    <a:pt x="2325" y="3547"/>
                  </a:lnTo>
                  <a:lnTo>
                    <a:pt x="2341" y="3571"/>
                  </a:lnTo>
                  <a:cubicBezTo>
                    <a:pt x="2344" y="3575"/>
                    <a:pt x="2347" y="3580"/>
                    <a:pt x="2348" y="3585"/>
                  </a:cubicBezTo>
                  <a:lnTo>
                    <a:pt x="2364" y="3629"/>
                  </a:lnTo>
                  <a:lnTo>
                    <a:pt x="2374" y="3646"/>
                  </a:lnTo>
                  <a:lnTo>
                    <a:pt x="2390" y="3678"/>
                  </a:lnTo>
                  <a:lnTo>
                    <a:pt x="2406" y="3710"/>
                  </a:lnTo>
                  <a:cubicBezTo>
                    <a:pt x="2408" y="3715"/>
                    <a:pt x="2410" y="3720"/>
                    <a:pt x="2411" y="3725"/>
                  </a:cubicBezTo>
                  <a:lnTo>
                    <a:pt x="2427" y="3797"/>
                  </a:lnTo>
                  <a:lnTo>
                    <a:pt x="2438" y="3833"/>
                  </a:lnTo>
                  <a:lnTo>
                    <a:pt x="2414" y="3799"/>
                  </a:lnTo>
                  <a:lnTo>
                    <a:pt x="2430" y="3811"/>
                  </a:lnTo>
                  <a:cubicBezTo>
                    <a:pt x="2438" y="3817"/>
                    <a:pt x="2445" y="3825"/>
                    <a:pt x="2450" y="3834"/>
                  </a:cubicBezTo>
                  <a:lnTo>
                    <a:pt x="2466" y="3866"/>
                  </a:lnTo>
                  <a:lnTo>
                    <a:pt x="2453" y="3849"/>
                  </a:lnTo>
                  <a:lnTo>
                    <a:pt x="2465" y="3861"/>
                  </a:lnTo>
                  <a:cubicBezTo>
                    <a:pt x="2470" y="3866"/>
                    <a:pt x="2474" y="3872"/>
                    <a:pt x="2478" y="3878"/>
                  </a:cubicBezTo>
                  <a:lnTo>
                    <a:pt x="2494" y="3910"/>
                  </a:lnTo>
                  <a:lnTo>
                    <a:pt x="2474" y="3887"/>
                  </a:lnTo>
                  <a:lnTo>
                    <a:pt x="2490" y="3899"/>
                  </a:lnTo>
                  <a:cubicBezTo>
                    <a:pt x="2502" y="3907"/>
                    <a:pt x="2510" y="3920"/>
                    <a:pt x="2514" y="3934"/>
                  </a:cubicBezTo>
                  <a:lnTo>
                    <a:pt x="2526" y="3978"/>
                  </a:lnTo>
                  <a:lnTo>
                    <a:pt x="2492" y="3936"/>
                  </a:lnTo>
                  <a:lnTo>
                    <a:pt x="2508" y="3944"/>
                  </a:lnTo>
                  <a:cubicBezTo>
                    <a:pt x="2522" y="3951"/>
                    <a:pt x="2533" y="3963"/>
                    <a:pt x="2539" y="3977"/>
                  </a:cubicBezTo>
                  <a:lnTo>
                    <a:pt x="2555" y="4013"/>
                  </a:lnTo>
                  <a:lnTo>
                    <a:pt x="2570" y="4061"/>
                  </a:lnTo>
                  <a:lnTo>
                    <a:pt x="2561" y="4043"/>
                  </a:lnTo>
                  <a:lnTo>
                    <a:pt x="2577" y="4067"/>
                  </a:lnTo>
                  <a:lnTo>
                    <a:pt x="2569" y="4057"/>
                  </a:lnTo>
                  <a:lnTo>
                    <a:pt x="2585" y="4073"/>
                  </a:lnTo>
                  <a:lnTo>
                    <a:pt x="2559" y="4057"/>
                  </a:lnTo>
                  <a:lnTo>
                    <a:pt x="2571" y="4061"/>
                  </a:lnTo>
                  <a:cubicBezTo>
                    <a:pt x="2589" y="4067"/>
                    <a:pt x="2603" y="4080"/>
                    <a:pt x="2611" y="4097"/>
                  </a:cubicBezTo>
                  <a:lnTo>
                    <a:pt x="2627" y="4133"/>
                  </a:lnTo>
                  <a:lnTo>
                    <a:pt x="2643" y="4169"/>
                  </a:lnTo>
                  <a:lnTo>
                    <a:pt x="2662" y="4228"/>
                  </a:lnTo>
                  <a:lnTo>
                    <a:pt x="2655" y="4214"/>
                  </a:lnTo>
                  <a:lnTo>
                    <a:pt x="2667" y="4234"/>
                  </a:lnTo>
                  <a:lnTo>
                    <a:pt x="2678" y="4246"/>
                  </a:lnTo>
                  <a:lnTo>
                    <a:pt x="2689" y="4257"/>
                  </a:lnTo>
                  <a:cubicBezTo>
                    <a:pt x="2694" y="4262"/>
                    <a:pt x="2698" y="4268"/>
                    <a:pt x="2702" y="4274"/>
                  </a:cubicBezTo>
                  <a:lnTo>
                    <a:pt x="2714" y="4298"/>
                  </a:lnTo>
                  <a:lnTo>
                    <a:pt x="2694" y="4275"/>
                  </a:lnTo>
                  <a:lnTo>
                    <a:pt x="2710" y="4287"/>
                  </a:lnTo>
                  <a:cubicBezTo>
                    <a:pt x="2717" y="4292"/>
                    <a:pt x="2723" y="4299"/>
                    <a:pt x="2728" y="4307"/>
                  </a:cubicBezTo>
                  <a:lnTo>
                    <a:pt x="2744" y="4335"/>
                  </a:lnTo>
                  <a:cubicBezTo>
                    <a:pt x="2746" y="4338"/>
                    <a:pt x="2747" y="4341"/>
                    <a:pt x="2748" y="4344"/>
                  </a:cubicBezTo>
                  <a:lnTo>
                    <a:pt x="2760" y="4376"/>
                  </a:lnTo>
                  <a:lnTo>
                    <a:pt x="2774" y="4402"/>
                  </a:lnTo>
                  <a:lnTo>
                    <a:pt x="2791" y="4441"/>
                  </a:lnTo>
                  <a:lnTo>
                    <a:pt x="2805" y="4483"/>
                  </a:lnTo>
                  <a:lnTo>
                    <a:pt x="2819" y="4513"/>
                  </a:lnTo>
                  <a:lnTo>
                    <a:pt x="2813" y="4503"/>
                  </a:lnTo>
                  <a:lnTo>
                    <a:pt x="2829" y="4527"/>
                  </a:lnTo>
                  <a:cubicBezTo>
                    <a:pt x="2832" y="4530"/>
                    <a:pt x="2834" y="4534"/>
                    <a:pt x="2835" y="4537"/>
                  </a:cubicBezTo>
                  <a:lnTo>
                    <a:pt x="2847" y="4565"/>
                  </a:lnTo>
                  <a:lnTo>
                    <a:pt x="2860" y="4587"/>
                  </a:lnTo>
                  <a:cubicBezTo>
                    <a:pt x="2862" y="4591"/>
                    <a:pt x="2864" y="4595"/>
                    <a:pt x="2866" y="4600"/>
                  </a:cubicBezTo>
                  <a:lnTo>
                    <a:pt x="2882" y="4652"/>
                  </a:lnTo>
                  <a:lnTo>
                    <a:pt x="2896" y="4693"/>
                  </a:lnTo>
                  <a:lnTo>
                    <a:pt x="2910" y="4737"/>
                  </a:lnTo>
                  <a:lnTo>
                    <a:pt x="2862" y="4691"/>
                  </a:lnTo>
                  <a:lnTo>
                    <a:pt x="2878" y="4695"/>
                  </a:lnTo>
                  <a:cubicBezTo>
                    <a:pt x="2883" y="4697"/>
                    <a:pt x="2888" y="4698"/>
                    <a:pt x="2892" y="4700"/>
                  </a:cubicBezTo>
                  <a:lnTo>
                    <a:pt x="2908" y="4708"/>
                  </a:lnTo>
                  <a:cubicBezTo>
                    <a:pt x="2914" y="4712"/>
                    <a:pt x="2920" y="4716"/>
                    <a:pt x="2925" y="4721"/>
                  </a:cubicBezTo>
                  <a:lnTo>
                    <a:pt x="2937" y="4733"/>
                  </a:lnTo>
                  <a:lnTo>
                    <a:pt x="2890" y="4713"/>
                  </a:lnTo>
                  <a:lnTo>
                    <a:pt x="2906" y="4713"/>
                  </a:lnTo>
                  <a:cubicBezTo>
                    <a:pt x="2930" y="4713"/>
                    <a:pt x="2952" y="4726"/>
                    <a:pt x="2964" y="4747"/>
                  </a:cubicBezTo>
                  <a:lnTo>
                    <a:pt x="2980" y="4775"/>
                  </a:lnTo>
                  <a:lnTo>
                    <a:pt x="2991" y="4794"/>
                  </a:lnTo>
                  <a:cubicBezTo>
                    <a:pt x="2993" y="4797"/>
                    <a:pt x="2994" y="4800"/>
                    <a:pt x="2996" y="4803"/>
                  </a:cubicBezTo>
                  <a:lnTo>
                    <a:pt x="3012" y="4843"/>
                  </a:lnTo>
                  <a:lnTo>
                    <a:pt x="3027" y="4877"/>
                  </a:lnTo>
                  <a:cubicBezTo>
                    <a:pt x="3028" y="4881"/>
                    <a:pt x="3030" y="4885"/>
                    <a:pt x="3031" y="4889"/>
                  </a:cubicBezTo>
                  <a:lnTo>
                    <a:pt x="3043" y="4941"/>
                  </a:lnTo>
                  <a:lnTo>
                    <a:pt x="3040" y="4931"/>
                  </a:lnTo>
                  <a:lnTo>
                    <a:pt x="3056" y="4971"/>
                  </a:lnTo>
                  <a:lnTo>
                    <a:pt x="2994" y="4929"/>
                  </a:lnTo>
                  <a:lnTo>
                    <a:pt x="3010" y="4929"/>
                  </a:lnTo>
                  <a:cubicBezTo>
                    <a:pt x="3031" y="4929"/>
                    <a:pt x="3051" y="4939"/>
                    <a:pt x="3063" y="4956"/>
                  </a:cubicBezTo>
                  <a:lnTo>
                    <a:pt x="3075" y="4972"/>
                  </a:lnTo>
                  <a:cubicBezTo>
                    <a:pt x="3097" y="5001"/>
                    <a:pt x="3091" y="5042"/>
                    <a:pt x="3062" y="5064"/>
                  </a:cubicBezTo>
                  <a:cubicBezTo>
                    <a:pt x="3033" y="5086"/>
                    <a:pt x="2992" y="5080"/>
                    <a:pt x="2970" y="5051"/>
                  </a:cubicBezTo>
                  <a:lnTo>
                    <a:pt x="2958" y="5035"/>
                  </a:lnTo>
                  <a:lnTo>
                    <a:pt x="3010" y="5061"/>
                  </a:lnTo>
                  <a:lnTo>
                    <a:pt x="2994" y="5061"/>
                  </a:lnTo>
                  <a:cubicBezTo>
                    <a:pt x="2967" y="5061"/>
                    <a:pt x="2943" y="5045"/>
                    <a:pt x="2933" y="5020"/>
                  </a:cubicBezTo>
                  <a:lnTo>
                    <a:pt x="2917" y="4980"/>
                  </a:lnTo>
                  <a:cubicBezTo>
                    <a:pt x="2916" y="4977"/>
                    <a:pt x="2915" y="4974"/>
                    <a:pt x="2914" y="4970"/>
                  </a:cubicBezTo>
                  <a:lnTo>
                    <a:pt x="2902" y="4918"/>
                  </a:lnTo>
                  <a:lnTo>
                    <a:pt x="2906" y="4930"/>
                  </a:lnTo>
                  <a:lnTo>
                    <a:pt x="2889" y="4892"/>
                  </a:lnTo>
                  <a:lnTo>
                    <a:pt x="2873" y="4852"/>
                  </a:lnTo>
                  <a:lnTo>
                    <a:pt x="2878" y="4861"/>
                  </a:lnTo>
                  <a:lnTo>
                    <a:pt x="2865" y="4840"/>
                  </a:lnTo>
                  <a:lnTo>
                    <a:pt x="2849" y="4812"/>
                  </a:lnTo>
                  <a:lnTo>
                    <a:pt x="2906" y="4845"/>
                  </a:lnTo>
                  <a:lnTo>
                    <a:pt x="2890" y="4845"/>
                  </a:lnTo>
                  <a:cubicBezTo>
                    <a:pt x="2873" y="4845"/>
                    <a:pt x="2856" y="4839"/>
                    <a:pt x="2844" y="4826"/>
                  </a:cubicBezTo>
                  <a:lnTo>
                    <a:pt x="2832" y="4814"/>
                  </a:lnTo>
                  <a:lnTo>
                    <a:pt x="2849" y="4827"/>
                  </a:lnTo>
                  <a:lnTo>
                    <a:pt x="2833" y="4819"/>
                  </a:lnTo>
                  <a:lnTo>
                    <a:pt x="2846" y="4823"/>
                  </a:lnTo>
                  <a:lnTo>
                    <a:pt x="2830" y="4819"/>
                  </a:lnTo>
                  <a:cubicBezTo>
                    <a:pt x="2808" y="4814"/>
                    <a:pt x="2790" y="4797"/>
                    <a:pt x="2783" y="4774"/>
                  </a:cubicBezTo>
                  <a:lnTo>
                    <a:pt x="2772" y="4738"/>
                  </a:lnTo>
                  <a:lnTo>
                    <a:pt x="2755" y="4691"/>
                  </a:lnTo>
                  <a:lnTo>
                    <a:pt x="2739" y="4639"/>
                  </a:lnTo>
                  <a:lnTo>
                    <a:pt x="2745" y="4652"/>
                  </a:lnTo>
                  <a:lnTo>
                    <a:pt x="2726" y="4617"/>
                  </a:lnTo>
                  <a:lnTo>
                    <a:pt x="2714" y="4589"/>
                  </a:lnTo>
                  <a:lnTo>
                    <a:pt x="2720" y="4600"/>
                  </a:lnTo>
                  <a:lnTo>
                    <a:pt x="2704" y="4576"/>
                  </a:lnTo>
                  <a:cubicBezTo>
                    <a:pt x="2701" y="4573"/>
                    <a:pt x="2700" y="4570"/>
                    <a:pt x="2698" y="4566"/>
                  </a:cubicBezTo>
                  <a:lnTo>
                    <a:pt x="2680" y="4524"/>
                  </a:lnTo>
                  <a:lnTo>
                    <a:pt x="2670" y="4494"/>
                  </a:lnTo>
                  <a:lnTo>
                    <a:pt x="2655" y="4461"/>
                  </a:lnTo>
                  <a:lnTo>
                    <a:pt x="2637" y="4423"/>
                  </a:lnTo>
                  <a:lnTo>
                    <a:pt x="2625" y="4391"/>
                  </a:lnTo>
                  <a:lnTo>
                    <a:pt x="2629" y="4400"/>
                  </a:lnTo>
                  <a:lnTo>
                    <a:pt x="2613" y="4372"/>
                  </a:lnTo>
                  <a:lnTo>
                    <a:pt x="2631" y="4392"/>
                  </a:lnTo>
                  <a:lnTo>
                    <a:pt x="2615" y="4380"/>
                  </a:lnTo>
                  <a:cubicBezTo>
                    <a:pt x="2607" y="4374"/>
                    <a:pt x="2600" y="4366"/>
                    <a:pt x="2595" y="4357"/>
                  </a:cubicBezTo>
                  <a:lnTo>
                    <a:pt x="2583" y="4333"/>
                  </a:lnTo>
                  <a:lnTo>
                    <a:pt x="2596" y="4350"/>
                  </a:lnTo>
                  <a:lnTo>
                    <a:pt x="2575" y="4329"/>
                  </a:lnTo>
                  <a:lnTo>
                    <a:pt x="2554" y="4301"/>
                  </a:lnTo>
                  <a:lnTo>
                    <a:pt x="2542" y="4281"/>
                  </a:lnTo>
                  <a:cubicBezTo>
                    <a:pt x="2539" y="4277"/>
                    <a:pt x="2537" y="4272"/>
                    <a:pt x="2535" y="4267"/>
                  </a:cubicBezTo>
                  <a:lnTo>
                    <a:pt x="2522" y="4222"/>
                  </a:lnTo>
                  <a:lnTo>
                    <a:pt x="2506" y="4186"/>
                  </a:lnTo>
                  <a:lnTo>
                    <a:pt x="2490" y="4150"/>
                  </a:lnTo>
                  <a:lnTo>
                    <a:pt x="2530" y="4186"/>
                  </a:lnTo>
                  <a:lnTo>
                    <a:pt x="2518" y="4182"/>
                  </a:lnTo>
                  <a:cubicBezTo>
                    <a:pt x="2508" y="4179"/>
                    <a:pt x="2499" y="4173"/>
                    <a:pt x="2492" y="4166"/>
                  </a:cubicBezTo>
                  <a:lnTo>
                    <a:pt x="2476" y="4150"/>
                  </a:lnTo>
                  <a:cubicBezTo>
                    <a:pt x="2473" y="4147"/>
                    <a:pt x="2470" y="4144"/>
                    <a:pt x="2468" y="4140"/>
                  </a:cubicBezTo>
                  <a:lnTo>
                    <a:pt x="2452" y="4116"/>
                  </a:lnTo>
                  <a:cubicBezTo>
                    <a:pt x="2448" y="4111"/>
                    <a:pt x="2445" y="4105"/>
                    <a:pt x="2443" y="4098"/>
                  </a:cubicBezTo>
                  <a:lnTo>
                    <a:pt x="2434" y="4066"/>
                  </a:lnTo>
                  <a:lnTo>
                    <a:pt x="2418" y="4030"/>
                  </a:lnTo>
                  <a:lnTo>
                    <a:pt x="2449" y="4063"/>
                  </a:lnTo>
                  <a:lnTo>
                    <a:pt x="2433" y="4055"/>
                  </a:lnTo>
                  <a:cubicBezTo>
                    <a:pt x="2416" y="4046"/>
                    <a:pt x="2404" y="4031"/>
                    <a:pt x="2399" y="4013"/>
                  </a:cubicBezTo>
                  <a:lnTo>
                    <a:pt x="2387" y="3969"/>
                  </a:lnTo>
                  <a:lnTo>
                    <a:pt x="2411" y="4004"/>
                  </a:lnTo>
                  <a:lnTo>
                    <a:pt x="2395" y="3992"/>
                  </a:lnTo>
                  <a:cubicBezTo>
                    <a:pt x="2387" y="3986"/>
                    <a:pt x="2380" y="3978"/>
                    <a:pt x="2375" y="3969"/>
                  </a:cubicBezTo>
                  <a:lnTo>
                    <a:pt x="2359" y="3937"/>
                  </a:lnTo>
                  <a:lnTo>
                    <a:pt x="2372" y="3954"/>
                  </a:lnTo>
                  <a:lnTo>
                    <a:pt x="2360" y="3942"/>
                  </a:lnTo>
                  <a:cubicBezTo>
                    <a:pt x="2355" y="3937"/>
                    <a:pt x="2351" y="3931"/>
                    <a:pt x="2347" y="3925"/>
                  </a:cubicBezTo>
                  <a:lnTo>
                    <a:pt x="2331" y="3893"/>
                  </a:lnTo>
                  <a:lnTo>
                    <a:pt x="2351" y="3916"/>
                  </a:lnTo>
                  <a:lnTo>
                    <a:pt x="2335" y="3904"/>
                  </a:lnTo>
                  <a:cubicBezTo>
                    <a:pt x="2324" y="3896"/>
                    <a:pt x="2315" y="3884"/>
                    <a:pt x="2311" y="3870"/>
                  </a:cubicBezTo>
                  <a:lnTo>
                    <a:pt x="2298" y="3826"/>
                  </a:lnTo>
                  <a:lnTo>
                    <a:pt x="2282" y="3754"/>
                  </a:lnTo>
                  <a:lnTo>
                    <a:pt x="2287" y="3769"/>
                  </a:lnTo>
                  <a:lnTo>
                    <a:pt x="2271" y="3737"/>
                  </a:lnTo>
                  <a:lnTo>
                    <a:pt x="2255" y="3705"/>
                  </a:lnTo>
                  <a:lnTo>
                    <a:pt x="2240" y="3674"/>
                  </a:lnTo>
                  <a:lnTo>
                    <a:pt x="2224" y="3630"/>
                  </a:lnTo>
                  <a:lnTo>
                    <a:pt x="2232" y="3644"/>
                  </a:lnTo>
                  <a:lnTo>
                    <a:pt x="2216" y="3620"/>
                  </a:lnTo>
                  <a:cubicBezTo>
                    <a:pt x="2213" y="3617"/>
                    <a:pt x="2211" y="3613"/>
                    <a:pt x="2210" y="3609"/>
                  </a:cubicBezTo>
                  <a:lnTo>
                    <a:pt x="2195" y="3575"/>
                  </a:lnTo>
                  <a:lnTo>
                    <a:pt x="2179" y="3523"/>
                  </a:lnTo>
                  <a:lnTo>
                    <a:pt x="2188" y="3540"/>
                  </a:lnTo>
                  <a:lnTo>
                    <a:pt x="2172" y="3516"/>
                  </a:lnTo>
                  <a:cubicBezTo>
                    <a:pt x="2168" y="3510"/>
                    <a:pt x="2165" y="3504"/>
                    <a:pt x="2163" y="3497"/>
                  </a:cubicBezTo>
                  <a:lnTo>
                    <a:pt x="2151" y="3453"/>
                  </a:lnTo>
                  <a:lnTo>
                    <a:pt x="2163" y="3477"/>
                  </a:lnTo>
                  <a:lnTo>
                    <a:pt x="2147" y="3457"/>
                  </a:lnTo>
                  <a:cubicBezTo>
                    <a:pt x="2144" y="3453"/>
                    <a:pt x="2142" y="3449"/>
                    <a:pt x="2139" y="3445"/>
                  </a:cubicBezTo>
                  <a:lnTo>
                    <a:pt x="2121" y="3407"/>
                  </a:lnTo>
                  <a:lnTo>
                    <a:pt x="2109" y="3375"/>
                  </a:lnTo>
                  <a:lnTo>
                    <a:pt x="2116" y="3388"/>
                  </a:lnTo>
                  <a:lnTo>
                    <a:pt x="2100" y="3364"/>
                  </a:lnTo>
                  <a:cubicBezTo>
                    <a:pt x="2097" y="3360"/>
                    <a:pt x="2095" y="3356"/>
                    <a:pt x="2093" y="3352"/>
                  </a:cubicBezTo>
                  <a:lnTo>
                    <a:pt x="2079" y="3317"/>
                  </a:lnTo>
                  <a:lnTo>
                    <a:pt x="2067" y="3293"/>
                  </a:lnTo>
                  <a:lnTo>
                    <a:pt x="2110" y="3327"/>
                  </a:lnTo>
                  <a:lnTo>
                    <a:pt x="2094" y="3323"/>
                  </a:lnTo>
                  <a:cubicBezTo>
                    <a:pt x="2086" y="3321"/>
                    <a:pt x="2078" y="3318"/>
                    <a:pt x="2071" y="3312"/>
                  </a:cubicBezTo>
                  <a:lnTo>
                    <a:pt x="2055" y="3300"/>
                  </a:lnTo>
                  <a:lnTo>
                    <a:pt x="2078" y="3311"/>
                  </a:lnTo>
                  <a:lnTo>
                    <a:pt x="2062" y="3307"/>
                  </a:lnTo>
                  <a:lnTo>
                    <a:pt x="2131" y="3283"/>
                  </a:lnTo>
                  <a:lnTo>
                    <a:pt x="2119" y="3299"/>
                  </a:lnTo>
                  <a:cubicBezTo>
                    <a:pt x="2097" y="3328"/>
                    <a:pt x="2056" y="3334"/>
                    <a:pt x="2027" y="3312"/>
                  </a:cubicBezTo>
                  <a:lnTo>
                    <a:pt x="2011" y="3300"/>
                  </a:lnTo>
                  <a:cubicBezTo>
                    <a:pt x="2000" y="3292"/>
                    <a:pt x="1991" y="3280"/>
                    <a:pt x="1987" y="3267"/>
                  </a:cubicBezTo>
                  <a:lnTo>
                    <a:pt x="1971" y="3215"/>
                  </a:lnTo>
                  <a:lnTo>
                    <a:pt x="1988" y="3242"/>
                  </a:lnTo>
                  <a:lnTo>
                    <a:pt x="1976" y="3230"/>
                  </a:lnTo>
                  <a:lnTo>
                    <a:pt x="1993" y="3243"/>
                  </a:lnTo>
                  <a:lnTo>
                    <a:pt x="1977" y="3235"/>
                  </a:lnTo>
                  <a:cubicBezTo>
                    <a:pt x="1964" y="3228"/>
                    <a:pt x="1954" y="3218"/>
                    <a:pt x="1947" y="3205"/>
                  </a:cubicBezTo>
                  <a:lnTo>
                    <a:pt x="1931" y="3173"/>
                  </a:lnTo>
                  <a:lnTo>
                    <a:pt x="1919" y="3149"/>
                  </a:lnTo>
                  <a:lnTo>
                    <a:pt x="2018" y="3172"/>
                  </a:lnTo>
                  <a:lnTo>
                    <a:pt x="2002" y="3184"/>
                  </a:lnTo>
                  <a:cubicBezTo>
                    <a:pt x="1974" y="3206"/>
                    <a:pt x="1933" y="3201"/>
                    <a:pt x="1911" y="3173"/>
                  </a:cubicBezTo>
                  <a:lnTo>
                    <a:pt x="1895" y="3153"/>
                  </a:lnTo>
                  <a:lnTo>
                    <a:pt x="1983" y="3166"/>
                  </a:lnTo>
                  <a:lnTo>
                    <a:pt x="1971" y="3174"/>
                  </a:lnTo>
                  <a:cubicBezTo>
                    <a:pt x="1955" y="3185"/>
                    <a:pt x="1936" y="3188"/>
                    <a:pt x="1918" y="3183"/>
                  </a:cubicBezTo>
                  <a:cubicBezTo>
                    <a:pt x="1899" y="3178"/>
                    <a:pt x="1884" y="3166"/>
                    <a:pt x="1875" y="3149"/>
                  </a:cubicBezTo>
                  <a:lnTo>
                    <a:pt x="1859" y="3117"/>
                  </a:lnTo>
                  <a:cubicBezTo>
                    <a:pt x="1858" y="3113"/>
                    <a:pt x="1856" y="3110"/>
                    <a:pt x="1855" y="3106"/>
                  </a:cubicBezTo>
                  <a:lnTo>
                    <a:pt x="1839" y="3050"/>
                  </a:lnTo>
                  <a:lnTo>
                    <a:pt x="1939" y="3086"/>
                  </a:lnTo>
                  <a:lnTo>
                    <a:pt x="1927" y="3094"/>
                  </a:lnTo>
                  <a:cubicBezTo>
                    <a:pt x="1912" y="3105"/>
                    <a:pt x="1893" y="3108"/>
                    <a:pt x="1874" y="3103"/>
                  </a:cubicBezTo>
                  <a:lnTo>
                    <a:pt x="1858" y="3099"/>
                  </a:lnTo>
                  <a:cubicBezTo>
                    <a:pt x="1837" y="3094"/>
                    <a:pt x="1819" y="3078"/>
                    <a:pt x="1812" y="3056"/>
                  </a:cubicBezTo>
                  <a:lnTo>
                    <a:pt x="1796" y="3008"/>
                  </a:lnTo>
                  <a:lnTo>
                    <a:pt x="1799" y="3017"/>
                  </a:lnTo>
                  <a:lnTo>
                    <a:pt x="1783" y="2985"/>
                  </a:lnTo>
                  <a:cubicBezTo>
                    <a:pt x="1782" y="2982"/>
                    <a:pt x="1780" y="2978"/>
                    <a:pt x="1779" y="2974"/>
                  </a:cubicBezTo>
                  <a:lnTo>
                    <a:pt x="1770" y="2942"/>
                  </a:lnTo>
                  <a:lnTo>
                    <a:pt x="1757" y="2912"/>
                  </a:lnTo>
                  <a:lnTo>
                    <a:pt x="1738" y="2877"/>
                  </a:lnTo>
                  <a:lnTo>
                    <a:pt x="1726" y="2849"/>
                  </a:lnTo>
                  <a:cubicBezTo>
                    <a:pt x="1724" y="2845"/>
                    <a:pt x="1723" y="2841"/>
                    <a:pt x="1722" y="2836"/>
                  </a:cubicBezTo>
                  <a:lnTo>
                    <a:pt x="1706" y="2752"/>
                  </a:lnTo>
                  <a:lnTo>
                    <a:pt x="1709" y="2764"/>
                  </a:lnTo>
                  <a:lnTo>
                    <a:pt x="1693" y="2724"/>
                  </a:lnTo>
                  <a:cubicBezTo>
                    <a:pt x="1692" y="2721"/>
                    <a:pt x="1691" y="2718"/>
                    <a:pt x="1690" y="2714"/>
                  </a:cubicBezTo>
                  <a:lnTo>
                    <a:pt x="1678" y="2662"/>
                  </a:lnTo>
                  <a:lnTo>
                    <a:pt x="1685" y="2680"/>
                  </a:lnTo>
                  <a:lnTo>
                    <a:pt x="1669" y="2652"/>
                  </a:lnTo>
                  <a:lnTo>
                    <a:pt x="1687" y="2672"/>
                  </a:lnTo>
                  <a:lnTo>
                    <a:pt x="1674" y="2662"/>
                  </a:lnTo>
                  <a:lnTo>
                    <a:pt x="1662" y="2654"/>
                  </a:lnTo>
                  <a:cubicBezTo>
                    <a:pt x="1655" y="2650"/>
                    <a:pt x="1648" y="2643"/>
                    <a:pt x="1644" y="2636"/>
                  </a:cubicBezTo>
                  <a:lnTo>
                    <a:pt x="1628" y="2612"/>
                  </a:lnTo>
                  <a:cubicBezTo>
                    <a:pt x="1624" y="2606"/>
                    <a:pt x="1621" y="2600"/>
                    <a:pt x="1619" y="2594"/>
                  </a:cubicBezTo>
                  <a:lnTo>
                    <a:pt x="1601" y="2530"/>
                  </a:lnTo>
                  <a:lnTo>
                    <a:pt x="1589" y="2454"/>
                  </a:lnTo>
                  <a:lnTo>
                    <a:pt x="1594" y="2470"/>
                  </a:lnTo>
                  <a:lnTo>
                    <a:pt x="1577" y="2432"/>
                  </a:lnTo>
                  <a:lnTo>
                    <a:pt x="1561" y="2392"/>
                  </a:lnTo>
                  <a:lnTo>
                    <a:pt x="1546" y="2353"/>
                  </a:lnTo>
                  <a:lnTo>
                    <a:pt x="1534" y="2325"/>
                  </a:lnTo>
                  <a:lnTo>
                    <a:pt x="1565" y="2359"/>
                  </a:lnTo>
                  <a:lnTo>
                    <a:pt x="1549" y="2351"/>
                  </a:lnTo>
                  <a:cubicBezTo>
                    <a:pt x="1534" y="2343"/>
                    <a:pt x="1522" y="2330"/>
                    <a:pt x="1516" y="2314"/>
                  </a:cubicBezTo>
                  <a:lnTo>
                    <a:pt x="1500" y="2270"/>
                  </a:lnTo>
                  <a:cubicBezTo>
                    <a:pt x="1499" y="2267"/>
                    <a:pt x="1498" y="2263"/>
                    <a:pt x="1498" y="2260"/>
                  </a:cubicBezTo>
                  <a:lnTo>
                    <a:pt x="1486" y="2196"/>
                  </a:lnTo>
                  <a:lnTo>
                    <a:pt x="1496" y="2220"/>
                  </a:lnTo>
                  <a:lnTo>
                    <a:pt x="1480" y="2196"/>
                  </a:lnTo>
                  <a:lnTo>
                    <a:pt x="1488" y="2206"/>
                  </a:lnTo>
                  <a:lnTo>
                    <a:pt x="1472" y="2190"/>
                  </a:lnTo>
                  <a:cubicBezTo>
                    <a:pt x="1470" y="2188"/>
                    <a:pt x="1468" y="2186"/>
                    <a:pt x="1466" y="2183"/>
                  </a:cubicBezTo>
                  <a:lnTo>
                    <a:pt x="1449" y="2160"/>
                  </a:lnTo>
                  <a:lnTo>
                    <a:pt x="1436" y="2136"/>
                  </a:lnTo>
                  <a:lnTo>
                    <a:pt x="1420" y="2112"/>
                  </a:lnTo>
                  <a:cubicBezTo>
                    <a:pt x="1417" y="2109"/>
                    <a:pt x="1415" y="2105"/>
                    <a:pt x="1414" y="2101"/>
                  </a:cubicBezTo>
                  <a:lnTo>
                    <a:pt x="1402" y="2073"/>
                  </a:lnTo>
                  <a:lnTo>
                    <a:pt x="1408" y="2084"/>
                  </a:lnTo>
                  <a:lnTo>
                    <a:pt x="1392" y="2060"/>
                  </a:lnTo>
                  <a:lnTo>
                    <a:pt x="1407" y="2076"/>
                  </a:lnTo>
                  <a:lnTo>
                    <a:pt x="1391" y="2064"/>
                  </a:lnTo>
                  <a:lnTo>
                    <a:pt x="1491" y="2037"/>
                  </a:lnTo>
                  <a:lnTo>
                    <a:pt x="1479" y="2065"/>
                  </a:lnTo>
                  <a:cubicBezTo>
                    <a:pt x="1468" y="2090"/>
                    <a:pt x="1444" y="2106"/>
                    <a:pt x="1417" y="2105"/>
                  </a:cubicBezTo>
                  <a:cubicBezTo>
                    <a:pt x="1390" y="2105"/>
                    <a:pt x="1366" y="2087"/>
                    <a:pt x="1356" y="2062"/>
                  </a:cubicBezTo>
                  <a:lnTo>
                    <a:pt x="1342" y="2022"/>
                  </a:lnTo>
                  <a:lnTo>
                    <a:pt x="1326" y="1986"/>
                  </a:lnTo>
                  <a:lnTo>
                    <a:pt x="1332" y="1996"/>
                  </a:lnTo>
                  <a:lnTo>
                    <a:pt x="1316" y="1972"/>
                  </a:lnTo>
                  <a:lnTo>
                    <a:pt x="1324" y="1982"/>
                  </a:lnTo>
                  <a:lnTo>
                    <a:pt x="1312" y="1970"/>
                  </a:lnTo>
                  <a:lnTo>
                    <a:pt x="1296" y="1954"/>
                  </a:lnTo>
                  <a:cubicBezTo>
                    <a:pt x="1291" y="1949"/>
                    <a:pt x="1287" y="1943"/>
                    <a:pt x="1283" y="1937"/>
                  </a:cubicBezTo>
                  <a:lnTo>
                    <a:pt x="1266" y="1901"/>
                  </a:lnTo>
                  <a:lnTo>
                    <a:pt x="1255" y="1877"/>
                  </a:lnTo>
                  <a:lnTo>
                    <a:pt x="1239" y="1845"/>
                  </a:lnTo>
                  <a:lnTo>
                    <a:pt x="1247" y="1857"/>
                  </a:lnTo>
                  <a:lnTo>
                    <a:pt x="1231" y="1837"/>
                  </a:lnTo>
                  <a:cubicBezTo>
                    <a:pt x="1226" y="1831"/>
                    <a:pt x="1222" y="1824"/>
                    <a:pt x="1220" y="1816"/>
                  </a:cubicBezTo>
                  <a:lnTo>
                    <a:pt x="1208" y="1780"/>
                  </a:lnTo>
                  <a:lnTo>
                    <a:pt x="1211" y="1789"/>
                  </a:lnTo>
                  <a:lnTo>
                    <a:pt x="1200" y="1764"/>
                  </a:lnTo>
                  <a:lnTo>
                    <a:pt x="1184" y="1740"/>
                  </a:lnTo>
                  <a:cubicBezTo>
                    <a:pt x="1179" y="1733"/>
                    <a:pt x="1176" y="1726"/>
                    <a:pt x="1174" y="1718"/>
                  </a:cubicBezTo>
                  <a:lnTo>
                    <a:pt x="1164" y="1674"/>
                  </a:lnTo>
                  <a:lnTo>
                    <a:pt x="1147" y="1627"/>
                  </a:lnTo>
                  <a:lnTo>
                    <a:pt x="1134" y="1581"/>
                  </a:lnTo>
                  <a:lnTo>
                    <a:pt x="1122" y="1554"/>
                  </a:lnTo>
                  <a:lnTo>
                    <a:pt x="1106" y="1518"/>
                  </a:lnTo>
                  <a:lnTo>
                    <a:pt x="1115" y="1533"/>
                  </a:lnTo>
                  <a:lnTo>
                    <a:pt x="1099" y="1513"/>
                  </a:lnTo>
                  <a:cubicBezTo>
                    <a:pt x="1095" y="1508"/>
                    <a:pt x="1092" y="1502"/>
                    <a:pt x="1089" y="1496"/>
                  </a:cubicBezTo>
                  <a:lnTo>
                    <a:pt x="1073" y="1456"/>
                  </a:lnTo>
                  <a:lnTo>
                    <a:pt x="1078" y="1465"/>
                  </a:lnTo>
                  <a:lnTo>
                    <a:pt x="1066" y="1445"/>
                  </a:lnTo>
                  <a:cubicBezTo>
                    <a:pt x="1063" y="1441"/>
                    <a:pt x="1061" y="1436"/>
                    <a:pt x="1059" y="1431"/>
                  </a:cubicBezTo>
                  <a:lnTo>
                    <a:pt x="1043" y="1379"/>
                  </a:lnTo>
                  <a:lnTo>
                    <a:pt x="1052" y="1396"/>
                  </a:lnTo>
                  <a:lnTo>
                    <a:pt x="1036" y="1372"/>
                  </a:lnTo>
                  <a:cubicBezTo>
                    <a:pt x="1033" y="1368"/>
                    <a:pt x="1030" y="1363"/>
                    <a:pt x="1029" y="1359"/>
                  </a:cubicBezTo>
                  <a:lnTo>
                    <a:pt x="1017" y="1327"/>
                  </a:lnTo>
                  <a:lnTo>
                    <a:pt x="1021" y="1336"/>
                  </a:lnTo>
                  <a:lnTo>
                    <a:pt x="1005" y="1308"/>
                  </a:lnTo>
                  <a:lnTo>
                    <a:pt x="1092" y="1335"/>
                  </a:lnTo>
                  <a:lnTo>
                    <a:pt x="1076" y="1343"/>
                  </a:lnTo>
                  <a:cubicBezTo>
                    <a:pt x="1060" y="1351"/>
                    <a:pt x="1041" y="1352"/>
                    <a:pt x="1024" y="1345"/>
                  </a:cubicBezTo>
                  <a:cubicBezTo>
                    <a:pt x="1007" y="1339"/>
                    <a:pt x="993" y="1326"/>
                    <a:pt x="986" y="1309"/>
                  </a:cubicBezTo>
                  <a:lnTo>
                    <a:pt x="975" y="1285"/>
                  </a:lnTo>
                  <a:lnTo>
                    <a:pt x="959" y="1253"/>
                  </a:lnTo>
                  <a:lnTo>
                    <a:pt x="1070" y="1265"/>
                  </a:lnTo>
                  <a:lnTo>
                    <a:pt x="1054" y="1285"/>
                  </a:lnTo>
                  <a:cubicBezTo>
                    <a:pt x="1038" y="1304"/>
                    <a:pt x="1013" y="1313"/>
                    <a:pt x="989" y="1308"/>
                  </a:cubicBezTo>
                  <a:cubicBezTo>
                    <a:pt x="965" y="1303"/>
                    <a:pt x="945" y="1285"/>
                    <a:pt x="939" y="1261"/>
                  </a:cubicBezTo>
                  <a:lnTo>
                    <a:pt x="928" y="1222"/>
                  </a:lnTo>
                  <a:lnTo>
                    <a:pt x="912" y="1178"/>
                  </a:lnTo>
                  <a:lnTo>
                    <a:pt x="990" y="1219"/>
                  </a:lnTo>
                  <a:lnTo>
                    <a:pt x="974" y="1223"/>
                  </a:lnTo>
                  <a:cubicBezTo>
                    <a:pt x="939" y="1232"/>
                    <a:pt x="903" y="1211"/>
                    <a:pt x="894" y="1175"/>
                  </a:cubicBezTo>
                  <a:lnTo>
                    <a:pt x="882" y="1127"/>
                  </a:lnTo>
                  <a:lnTo>
                    <a:pt x="930" y="1175"/>
                  </a:lnTo>
                  <a:lnTo>
                    <a:pt x="914" y="1171"/>
                  </a:lnTo>
                  <a:lnTo>
                    <a:pt x="977" y="1154"/>
                  </a:lnTo>
                  <a:lnTo>
                    <a:pt x="961" y="1170"/>
                  </a:lnTo>
                  <a:cubicBezTo>
                    <a:pt x="938" y="1193"/>
                    <a:pt x="901" y="1196"/>
                    <a:pt x="875" y="1176"/>
                  </a:cubicBezTo>
                  <a:lnTo>
                    <a:pt x="859" y="1164"/>
                  </a:lnTo>
                  <a:cubicBezTo>
                    <a:pt x="848" y="1156"/>
                    <a:pt x="840" y="1145"/>
                    <a:pt x="836" y="1132"/>
                  </a:cubicBezTo>
                  <a:lnTo>
                    <a:pt x="824" y="1098"/>
                  </a:lnTo>
                  <a:lnTo>
                    <a:pt x="808" y="1054"/>
                  </a:lnTo>
                  <a:lnTo>
                    <a:pt x="854" y="1095"/>
                  </a:lnTo>
                  <a:lnTo>
                    <a:pt x="838" y="1091"/>
                  </a:lnTo>
                  <a:cubicBezTo>
                    <a:pt x="813" y="1085"/>
                    <a:pt x="794" y="1065"/>
                    <a:pt x="790" y="1040"/>
                  </a:cubicBezTo>
                  <a:lnTo>
                    <a:pt x="779" y="982"/>
                  </a:lnTo>
                  <a:lnTo>
                    <a:pt x="765" y="932"/>
                  </a:lnTo>
                  <a:lnTo>
                    <a:pt x="751" y="897"/>
                  </a:lnTo>
                  <a:lnTo>
                    <a:pt x="739" y="873"/>
                  </a:lnTo>
                  <a:cubicBezTo>
                    <a:pt x="738" y="869"/>
                    <a:pt x="736" y="866"/>
                    <a:pt x="735" y="862"/>
                  </a:cubicBezTo>
                  <a:lnTo>
                    <a:pt x="719" y="806"/>
                  </a:lnTo>
                  <a:lnTo>
                    <a:pt x="822" y="840"/>
                  </a:lnTo>
                  <a:lnTo>
                    <a:pt x="806" y="852"/>
                  </a:lnTo>
                  <a:cubicBezTo>
                    <a:pt x="791" y="863"/>
                    <a:pt x="772" y="868"/>
                    <a:pt x="754" y="864"/>
                  </a:cubicBezTo>
                  <a:cubicBezTo>
                    <a:pt x="735" y="861"/>
                    <a:pt x="719" y="849"/>
                    <a:pt x="710" y="833"/>
                  </a:cubicBezTo>
                  <a:lnTo>
                    <a:pt x="698" y="813"/>
                  </a:lnTo>
                  <a:lnTo>
                    <a:pt x="708" y="826"/>
                  </a:lnTo>
                  <a:lnTo>
                    <a:pt x="692" y="810"/>
                  </a:lnTo>
                  <a:lnTo>
                    <a:pt x="709" y="823"/>
                  </a:lnTo>
                  <a:lnTo>
                    <a:pt x="693" y="815"/>
                  </a:lnTo>
                  <a:lnTo>
                    <a:pt x="743" y="818"/>
                  </a:lnTo>
                  <a:lnTo>
                    <a:pt x="731" y="822"/>
                  </a:lnTo>
                  <a:cubicBezTo>
                    <a:pt x="715" y="828"/>
                    <a:pt x="697" y="826"/>
                    <a:pt x="681" y="819"/>
                  </a:cubicBezTo>
                  <a:lnTo>
                    <a:pt x="665" y="811"/>
                  </a:lnTo>
                  <a:cubicBezTo>
                    <a:pt x="661" y="809"/>
                    <a:pt x="658" y="807"/>
                    <a:pt x="655" y="804"/>
                  </a:cubicBezTo>
                  <a:lnTo>
                    <a:pt x="639" y="792"/>
                  </a:lnTo>
                  <a:cubicBezTo>
                    <a:pt x="634" y="789"/>
                    <a:pt x="630" y="785"/>
                    <a:pt x="627" y="781"/>
                  </a:cubicBezTo>
                  <a:lnTo>
                    <a:pt x="611" y="761"/>
                  </a:lnTo>
                  <a:cubicBezTo>
                    <a:pt x="606" y="755"/>
                    <a:pt x="602" y="748"/>
                    <a:pt x="600" y="740"/>
                  </a:cubicBezTo>
                  <a:lnTo>
                    <a:pt x="588" y="704"/>
                  </a:lnTo>
                  <a:lnTo>
                    <a:pt x="591" y="713"/>
                  </a:lnTo>
                  <a:lnTo>
                    <a:pt x="580" y="688"/>
                  </a:lnTo>
                  <a:lnTo>
                    <a:pt x="564" y="664"/>
                  </a:lnTo>
                  <a:lnTo>
                    <a:pt x="572" y="674"/>
                  </a:lnTo>
                  <a:lnTo>
                    <a:pt x="560" y="662"/>
                  </a:lnTo>
                  <a:lnTo>
                    <a:pt x="577" y="675"/>
                  </a:lnTo>
                  <a:lnTo>
                    <a:pt x="561" y="667"/>
                  </a:lnTo>
                  <a:cubicBezTo>
                    <a:pt x="548" y="660"/>
                    <a:pt x="538" y="650"/>
                    <a:pt x="531" y="637"/>
                  </a:cubicBezTo>
                  <a:lnTo>
                    <a:pt x="515" y="605"/>
                  </a:lnTo>
                  <a:lnTo>
                    <a:pt x="595" y="638"/>
                  </a:lnTo>
                  <a:lnTo>
                    <a:pt x="583" y="642"/>
                  </a:lnTo>
                  <a:cubicBezTo>
                    <a:pt x="577" y="644"/>
                    <a:pt x="570" y="645"/>
                    <a:pt x="562" y="645"/>
                  </a:cubicBezTo>
                  <a:lnTo>
                    <a:pt x="546" y="645"/>
                  </a:lnTo>
                  <a:lnTo>
                    <a:pt x="604" y="612"/>
                  </a:lnTo>
                  <a:lnTo>
                    <a:pt x="588" y="640"/>
                  </a:lnTo>
                  <a:cubicBezTo>
                    <a:pt x="575" y="662"/>
                    <a:pt x="551" y="675"/>
                    <a:pt x="525" y="673"/>
                  </a:cubicBezTo>
                  <a:cubicBezTo>
                    <a:pt x="500" y="671"/>
                    <a:pt x="478" y="655"/>
                    <a:pt x="469" y="631"/>
                  </a:cubicBezTo>
                  <a:lnTo>
                    <a:pt x="457" y="599"/>
                  </a:lnTo>
                  <a:lnTo>
                    <a:pt x="479" y="628"/>
                  </a:lnTo>
                  <a:lnTo>
                    <a:pt x="463" y="616"/>
                  </a:lnTo>
                  <a:cubicBezTo>
                    <a:pt x="452" y="608"/>
                    <a:pt x="443" y="596"/>
                    <a:pt x="439" y="583"/>
                  </a:cubicBezTo>
                  <a:lnTo>
                    <a:pt x="424" y="532"/>
                  </a:lnTo>
                  <a:lnTo>
                    <a:pt x="412" y="496"/>
                  </a:lnTo>
                  <a:lnTo>
                    <a:pt x="474" y="541"/>
                  </a:lnTo>
                  <a:lnTo>
                    <a:pt x="458" y="541"/>
                  </a:lnTo>
                  <a:cubicBezTo>
                    <a:pt x="438" y="541"/>
                    <a:pt x="419" y="532"/>
                    <a:pt x="407" y="517"/>
                  </a:cubicBezTo>
                  <a:lnTo>
                    <a:pt x="391" y="497"/>
                  </a:lnTo>
                  <a:cubicBezTo>
                    <a:pt x="389" y="494"/>
                    <a:pt x="387" y="491"/>
                    <a:pt x="385" y="488"/>
                  </a:cubicBezTo>
                  <a:lnTo>
                    <a:pt x="369" y="460"/>
                  </a:lnTo>
                  <a:lnTo>
                    <a:pt x="463" y="482"/>
                  </a:lnTo>
                  <a:lnTo>
                    <a:pt x="451" y="490"/>
                  </a:lnTo>
                  <a:cubicBezTo>
                    <a:pt x="440" y="498"/>
                    <a:pt x="427" y="501"/>
                    <a:pt x="414" y="501"/>
                  </a:cubicBezTo>
                  <a:lnTo>
                    <a:pt x="398" y="501"/>
                  </a:lnTo>
                  <a:cubicBezTo>
                    <a:pt x="393" y="501"/>
                    <a:pt x="388" y="501"/>
                    <a:pt x="382" y="499"/>
                  </a:cubicBezTo>
                  <a:lnTo>
                    <a:pt x="362" y="494"/>
                  </a:lnTo>
                  <a:lnTo>
                    <a:pt x="350" y="490"/>
                  </a:lnTo>
                  <a:cubicBezTo>
                    <a:pt x="336" y="485"/>
                    <a:pt x="324" y="476"/>
                    <a:pt x="316" y="464"/>
                  </a:cubicBezTo>
                  <a:lnTo>
                    <a:pt x="300" y="440"/>
                  </a:lnTo>
                  <a:lnTo>
                    <a:pt x="325" y="463"/>
                  </a:lnTo>
                  <a:lnTo>
                    <a:pt x="309" y="455"/>
                  </a:lnTo>
                  <a:lnTo>
                    <a:pt x="318" y="458"/>
                  </a:lnTo>
                  <a:lnTo>
                    <a:pt x="306" y="454"/>
                  </a:lnTo>
                  <a:cubicBezTo>
                    <a:pt x="294" y="450"/>
                    <a:pt x="283" y="443"/>
                    <a:pt x="275" y="433"/>
                  </a:cubicBezTo>
                  <a:lnTo>
                    <a:pt x="259" y="413"/>
                  </a:lnTo>
                  <a:cubicBezTo>
                    <a:pt x="256" y="409"/>
                    <a:pt x="254" y="405"/>
                    <a:pt x="251" y="401"/>
                  </a:cubicBezTo>
                  <a:lnTo>
                    <a:pt x="235" y="369"/>
                  </a:lnTo>
                  <a:lnTo>
                    <a:pt x="315" y="402"/>
                  </a:lnTo>
                  <a:lnTo>
                    <a:pt x="303" y="406"/>
                  </a:lnTo>
                  <a:cubicBezTo>
                    <a:pt x="280" y="414"/>
                    <a:pt x="253" y="408"/>
                    <a:pt x="236" y="390"/>
                  </a:cubicBezTo>
                  <a:lnTo>
                    <a:pt x="220" y="374"/>
                  </a:lnTo>
                  <a:cubicBezTo>
                    <a:pt x="215" y="369"/>
                    <a:pt x="211" y="363"/>
                    <a:pt x="207" y="357"/>
                  </a:cubicBezTo>
                  <a:lnTo>
                    <a:pt x="191" y="325"/>
                  </a:lnTo>
                  <a:cubicBezTo>
                    <a:pt x="190" y="322"/>
                    <a:pt x="188" y="318"/>
                    <a:pt x="187" y="314"/>
                  </a:cubicBezTo>
                  <a:lnTo>
                    <a:pt x="175" y="274"/>
                  </a:lnTo>
                  <a:lnTo>
                    <a:pt x="181" y="288"/>
                  </a:lnTo>
                  <a:lnTo>
                    <a:pt x="165" y="260"/>
                  </a:lnTo>
                  <a:lnTo>
                    <a:pt x="183" y="280"/>
                  </a:lnTo>
                  <a:lnTo>
                    <a:pt x="167" y="268"/>
                  </a:lnTo>
                  <a:cubicBezTo>
                    <a:pt x="161" y="264"/>
                    <a:pt x="156" y="258"/>
                    <a:pt x="152" y="252"/>
                  </a:cubicBezTo>
                  <a:lnTo>
                    <a:pt x="136" y="228"/>
                  </a:lnTo>
                  <a:cubicBezTo>
                    <a:pt x="133" y="224"/>
                    <a:pt x="130" y="219"/>
                    <a:pt x="129" y="215"/>
                  </a:cubicBezTo>
                  <a:lnTo>
                    <a:pt x="117" y="183"/>
                  </a:lnTo>
                  <a:lnTo>
                    <a:pt x="162" y="223"/>
                  </a:lnTo>
                  <a:lnTo>
                    <a:pt x="146" y="219"/>
                  </a:lnTo>
                  <a:cubicBezTo>
                    <a:pt x="129" y="215"/>
                    <a:pt x="114" y="204"/>
                    <a:pt x="105" y="188"/>
                  </a:cubicBezTo>
                  <a:lnTo>
                    <a:pt x="89" y="160"/>
                  </a:lnTo>
                  <a:cubicBezTo>
                    <a:pt x="86" y="154"/>
                    <a:pt x="83" y="147"/>
                    <a:pt x="82" y="140"/>
                  </a:cubicBezTo>
                  <a:lnTo>
                    <a:pt x="70" y="80"/>
                  </a:lnTo>
                  <a:lnTo>
                    <a:pt x="198" y="86"/>
                  </a:lnTo>
                  <a:lnTo>
                    <a:pt x="182" y="142"/>
                  </a:lnTo>
                  <a:cubicBezTo>
                    <a:pt x="177" y="160"/>
                    <a:pt x="163" y="176"/>
                    <a:pt x="145" y="184"/>
                  </a:cubicBezTo>
                  <a:cubicBezTo>
                    <a:pt x="127" y="192"/>
                    <a:pt x="107" y="191"/>
                    <a:pt x="89" y="183"/>
                  </a:cubicBezTo>
                  <a:lnTo>
                    <a:pt x="73" y="175"/>
                  </a:lnTo>
                  <a:cubicBezTo>
                    <a:pt x="57" y="166"/>
                    <a:pt x="44" y="152"/>
                    <a:pt x="39" y="134"/>
                  </a:cubicBezTo>
                  <a:lnTo>
                    <a:pt x="27" y="94"/>
                  </a:lnTo>
                  <a:lnTo>
                    <a:pt x="130" y="128"/>
                  </a:lnTo>
                  <a:lnTo>
                    <a:pt x="114" y="140"/>
                  </a:lnTo>
                  <a:cubicBezTo>
                    <a:pt x="85" y="162"/>
                    <a:pt x="44" y="156"/>
                    <a:pt x="22" y="127"/>
                  </a:cubicBezTo>
                  <a:cubicBezTo>
                    <a:pt x="0" y="98"/>
                    <a:pt x="6" y="57"/>
                    <a:pt x="35" y="35"/>
                  </a:cubicBezTo>
                  <a:close/>
                </a:path>
              </a:pathLst>
            </a:custGeom>
            <a:solidFill>
              <a:srgbClr val="C00000"/>
            </a:solidFill>
            <a:ln w="1" cap="flat">
              <a:solidFill>
                <a:srgbClr val="C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8"/>
            <p:cNvSpPr>
              <a:spLocks/>
            </p:cNvSpPr>
            <p:nvPr/>
          </p:nvSpPr>
          <p:spPr bwMode="auto">
            <a:xfrm>
              <a:off x="8078727" y="4448176"/>
              <a:ext cx="241300" cy="250825"/>
            </a:xfrm>
            <a:custGeom>
              <a:avLst/>
              <a:gdLst>
                <a:gd name="T0" fmla="*/ 47075 w 733"/>
                <a:gd name="T1" fmla="*/ 20408 h 762"/>
                <a:gd name="T2" fmla="*/ 60901 w 733"/>
                <a:gd name="T3" fmla="*/ 47729 h 762"/>
                <a:gd name="T4" fmla="*/ 64522 w 733"/>
                <a:gd name="T5" fmla="*/ 49046 h 762"/>
                <a:gd name="T6" fmla="*/ 73081 w 733"/>
                <a:gd name="T7" fmla="*/ 65504 h 762"/>
                <a:gd name="T8" fmla="*/ 84603 w 733"/>
                <a:gd name="T9" fmla="*/ 101713 h 762"/>
                <a:gd name="T10" fmla="*/ 88883 w 733"/>
                <a:gd name="T11" fmla="*/ 110929 h 762"/>
                <a:gd name="T12" fmla="*/ 83945 w 733"/>
                <a:gd name="T13" fmla="*/ 109613 h 762"/>
                <a:gd name="T14" fmla="*/ 93162 w 733"/>
                <a:gd name="T15" fmla="*/ 116854 h 762"/>
                <a:gd name="T16" fmla="*/ 111597 w 733"/>
                <a:gd name="T17" fmla="*/ 126071 h 762"/>
                <a:gd name="T18" fmla="*/ 120485 w 733"/>
                <a:gd name="T19" fmla="*/ 140554 h 762"/>
                <a:gd name="T20" fmla="*/ 126082 w 733"/>
                <a:gd name="T21" fmla="*/ 147138 h 762"/>
                <a:gd name="T22" fmla="*/ 137933 w 733"/>
                <a:gd name="T23" fmla="*/ 161292 h 762"/>
                <a:gd name="T24" fmla="*/ 144517 w 733"/>
                <a:gd name="T25" fmla="*/ 171825 h 762"/>
                <a:gd name="T26" fmla="*/ 111268 w 733"/>
                <a:gd name="T27" fmla="*/ 182029 h 762"/>
                <a:gd name="T28" fmla="*/ 129044 w 733"/>
                <a:gd name="T29" fmla="*/ 124754 h 762"/>
                <a:gd name="T30" fmla="*/ 166244 w 733"/>
                <a:gd name="T31" fmla="*/ 140554 h 762"/>
                <a:gd name="T32" fmla="*/ 168219 w 733"/>
                <a:gd name="T33" fmla="*/ 150758 h 762"/>
                <a:gd name="T34" fmla="*/ 181386 w 733"/>
                <a:gd name="T35" fmla="*/ 171825 h 762"/>
                <a:gd name="T36" fmla="*/ 170852 w 733"/>
                <a:gd name="T37" fmla="*/ 165571 h 762"/>
                <a:gd name="T38" fmla="*/ 194225 w 733"/>
                <a:gd name="T39" fmla="*/ 184004 h 762"/>
                <a:gd name="T40" fmla="*/ 198505 w 733"/>
                <a:gd name="T41" fmla="*/ 194538 h 762"/>
                <a:gd name="T42" fmla="*/ 211343 w 733"/>
                <a:gd name="T43" fmla="*/ 205729 h 762"/>
                <a:gd name="T44" fmla="*/ 186983 w 733"/>
                <a:gd name="T45" fmla="*/ 209021 h 762"/>
                <a:gd name="T46" fmla="*/ 189616 w 733"/>
                <a:gd name="T47" fmla="*/ 197829 h 762"/>
                <a:gd name="T48" fmla="*/ 214306 w 733"/>
                <a:gd name="T49" fmla="*/ 150429 h 762"/>
                <a:gd name="T50" fmla="*/ 219573 w 733"/>
                <a:gd name="T51" fmla="*/ 193879 h 762"/>
                <a:gd name="T52" fmla="*/ 232083 w 733"/>
                <a:gd name="T53" fmla="*/ 206717 h 762"/>
                <a:gd name="T54" fmla="*/ 218256 w 733"/>
                <a:gd name="T55" fmla="*/ 239633 h 762"/>
                <a:gd name="T56" fmla="*/ 178753 w 733"/>
                <a:gd name="T57" fmla="*/ 234038 h 762"/>
                <a:gd name="T58" fmla="*/ 177765 w 733"/>
                <a:gd name="T59" fmla="*/ 233050 h 762"/>
                <a:gd name="T60" fmla="*/ 161635 w 733"/>
                <a:gd name="T61" fmla="*/ 213629 h 762"/>
                <a:gd name="T62" fmla="*/ 165585 w 733"/>
                <a:gd name="T63" fmla="*/ 209021 h 762"/>
                <a:gd name="T64" fmla="*/ 144517 w 733"/>
                <a:gd name="T65" fmla="*/ 194538 h 762"/>
                <a:gd name="T66" fmla="*/ 139579 w 733"/>
                <a:gd name="T67" fmla="*/ 184663 h 762"/>
                <a:gd name="T68" fmla="*/ 126411 w 733"/>
                <a:gd name="T69" fmla="*/ 157342 h 762"/>
                <a:gd name="T70" fmla="*/ 155051 w 733"/>
                <a:gd name="T71" fmla="*/ 159317 h 762"/>
                <a:gd name="T72" fmla="*/ 154392 w 733"/>
                <a:gd name="T73" fmla="*/ 186308 h 762"/>
                <a:gd name="T74" fmla="*/ 110610 w 733"/>
                <a:gd name="T75" fmla="*/ 199146 h 762"/>
                <a:gd name="T76" fmla="*/ 98759 w 733"/>
                <a:gd name="T77" fmla="*/ 180713 h 762"/>
                <a:gd name="T78" fmla="*/ 100075 w 733"/>
                <a:gd name="T79" fmla="*/ 181700 h 762"/>
                <a:gd name="T80" fmla="*/ 84603 w 733"/>
                <a:gd name="T81" fmla="*/ 164583 h 762"/>
                <a:gd name="T82" fmla="*/ 85591 w 733"/>
                <a:gd name="T83" fmla="*/ 160633 h 762"/>
                <a:gd name="T84" fmla="*/ 82628 w 733"/>
                <a:gd name="T85" fmla="*/ 158988 h 762"/>
                <a:gd name="T86" fmla="*/ 83945 w 733"/>
                <a:gd name="T87" fmla="*/ 153063 h 762"/>
                <a:gd name="T88" fmla="*/ 58268 w 733"/>
                <a:gd name="T89" fmla="*/ 141542 h 762"/>
                <a:gd name="T90" fmla="*/ 43783 w 733"/>
                <a:gd name="T91" fmla="*/ 116525 h 762"/>
                <a:gd name="T92" fmla="*/ 37199 w 733"/>
                <a:gd name="T93" fmla="*/ 89533 h 762"/>
                <a:gd name="T94" fmla="*/ 24690 w 733"/>
                <a:gd name="T95" fmla="*/ 66492 h 762"/>
                <a:gd name="T96" fmla="*/ 20081 w 733"/>
                <a:gd name="T97" fmla="*/ 62542 h 762"/>
                <a:gd name="T98" fmla="*/ 13168 w 733"/>
                <a:gd name="T99" fmla="*/ 47729 h 762"/>
                <a:gd name="T100" fmla="*/ 14155 w 733"/>
                <a:gd name="T101" fmla="*/ 5925 h 76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33" h="762">
                  <a:moveTo>
                    <a:pt x="133" y="43"/>
                  </a:moveTo>
                  <a:lnTo>
                    <a:pt x="149" y="71"/>
                  </a:lnTo>
                  <a:lnTo>
                    <a:pt x="143" y="62"/>
                  </a:lnTo>
                  <a:lnTo>
                    <a:pt x="159" y="82"/>
                  </a:lnTo>
                  <a:cubicBezTo>
                    <a:pt x="163" y="88"/>
                    <a:pt x="167" y="94"/>
                    <a:pt x="169" y="101"/>
                  </a:cubicBezTo>
                  <a:lnTo>
                    <a:pt x="185" y="145"/>
                  </a:lnTo>
                  <a:lnTo>
                    <a:pt x="160" y="113"/>
                  </a:lnTo>
                  <a:lnTo>
                    <a:pt x="172" y="121"/>
                  </a:lnTo>
                  <a:cubicBezTo>
                    <a:pt x="182" y="127"/>
                    <a:pt x="191" y="137"/>
                    <a:pt x="196" y="149"/>
                  </a:cubicBezTo>
                  <a:lnTo>
                    <a:pt x="212" y="185"/>
                  </a:lnTo>
                  <a:lnTo>
                    <a:pt x="206" y="175"/>
                  </a:lnTo>
                  <a:lnTo>
                    <a:pt x="222" y="199"/>
                  </a:lnTo>
                  <a:cubicBezTo>
                    <a:pt x="227" y="205"/>
                    <a:pt x="230" y="213"/>
                    <a:pt x="232" y="221"/>
                  </a:cubicBezTo>
                  <a:lnTo>
                    <a:pt x="244" y="273"/>
                  </a:lnTo>
                  <a:lnTo>
                    <a:pt x="257" y="309"/>
                  </a:lnTo>
                  <a:lnTo>
                    <a:pt x="273" y="347"/>
                  </a:lnTo>
                  <a:lnTo>
                    <a:pt x="258" y="325"/>
                  </a:lnTo>
                  <a:lnTo>
                    <a:pt x="270" y="337"/>
                  </a:lnTo>
                  <a:lnTo>
                    <a:pt x="286" y="353"/>
                  </a:lnTo>
                  <a:lnTo>
                    <a:pt x="239" y="333"/>
                  </a:lnTo>
                  <a:lnTo>
                    <a:pt x="255" y="333"/>
                  </a:lnTo>
                  <a:cubicBezTo>
                    <a:pt x="279" y="333"/>
                    <a:pt x="300" y="346"/>
                    <a:pt x="312" y="366"/>
                  </a:cubicBezTo>
                  <a:lnTo>
                    <a:pt x="324" y="386"/>
                  </a:lnTo>
                  <a:lnTo>
                    <a:pt x="283" y="355"/>
                  </a:lnTo>
                  <a:lnTo>
                    <a:pt x="299" y="359"/>
                  </a:lnTo>
                  <a:cubicBezTo>
                    <a:pt x="308" y="362"/>
                    <a:pt x="316" y="365"/>
                    <a:pt x="323" y="371"/>
                  </a:cubicBezTo>
                  <a:lnTo>
                    <a:pt x="339" y="383"/>
                  </a:lnTo>
                  <a:cubicBezTo>
                    <a:pt x="348" y="390"/>
                    <a:pt x="356" y="399"/>
                    <a:pt x="360" y="409"/>
                  </a:cubicBezTo>
                  <a:lnTo>
                    <a:pt x="372" y="437"/>
                  </a:lnTo>
                  <a:lnTo>
                    <a:pt x="366" y="427"/>
                  </a:lnTo>
                  <a:lnTo>
                    <a:pt x="382" y="451"/>
                  </a:lnTo>
                  <a:lnTo>
                    <a:pt x="367" y="435"/>
                  </a:lnTo>
                  <a:lnTo>
                    <a:pt x="383" y="447"/>
                  </a:lnTo>
                  <a:cubicBezTo>
                    <a:pt x="388" y="450"/>
                    <a:pt x="392" y="454"/>
                    <a:pt x="395" y="458"/>
                  </a:cubicBezTo>
                  <a:lnTo>
                    <a:pt x="411" y="478"/>
                  </a:lnTo>
                  <a:cubicBezTo>
                    <a:pt x="414" y="482"/>
                    <a:pt x="416" y="486"/>
                    <a:pt x="419" y="490"/>
                  </a:cubicBezTo>
                  <a:lnTo>
                    <a:pt x="431" y="514"/>
                  </a:lnTo>
                  <a:lnTo>
                    <a:pt x="423" y="502"/>
                  </a:lnTo>
                  <a:lnTo>
                    <a:pt x="439" y="522"/>
                  </a:lnTo>
                  <a:lnTo>
                    <a:pt x="371" y="499"/>
                  </a:lnTo>
                  <a:lnTo>
                    <a:pt x="387" y="495"/>
                  </a:lnTo>
                  <a:lnTo>
                    <a:pt x="338" y="553"/>
                  </a:lnTo>
                  <a:lnTo>
                    <a:pt x="350" y="437"/>
                  </a:lnTo>
                  <a:cubicBezTo>
                    <a:pt x="352" y="418"/>
                    <a:pt x="361" y="402"/>
                    <a:pt x="376" y="391"/>
                  </a:cubicBezTo>
                  <a:lnTo>
                    <a:pt x="392" y="379"/>
                  </a:lnTo>
                  <a:cubicBezTo>
                    <a:pt x="407" y="367"/>
                    <a:pt x="426" y="363"/>
                    <a:pt x="445" y="367"/>
                  </a:cubicBezTo>
                  <a:cubicBezTo>
                    <a:pt x="463" y="371"/>
                    <a:pt x="479" y="382"/>
                    <a:pt x="489" y="399"/>
                  </a:cubicBezTo>
                  <a:lnTo>
                    <a:pt x="505" y="427"/>
                  </a:lnTo>
                  <a:cubicBezTo>
                    <a:pt x="507" y="431"/>
                    <a:pt x="509" y="436"/>
                    <a:pt x="511" y="441"/>
                  </a:cubicBezTo>
                  <a:lnTo>
                    <a:pt x="523" y="481"/>
                  </a:lnTo>
                  <a:lnTo>
                    <a:pt x="511" y="458"/>
                  </a:lnTo>
                  <a:lnTo>
                    <a:pt x="527" y="478"/>
                  </a:lnTo>
                  <a:cubicBezTo>
                    <a:pt x="530" y="482"/>
                    <a:pt x="532" y="486"/>
                    <a:pt x="535" y="490"/>
                  </a:cubicBezTo>
                  <a:lnTo>
                    <a:pt x="551" y="522"/>
                  </a:lnTo>
                  <a:lnTo>
                    <a:pt x="544" y="512"/>
                  </a:lnTo>
                  <a:lnTo>
                    <a:pt x="556" y="528"/>
                  </a:lnTo>
                  <a:lnTo>
                    <a:pt x="519" y="503"/>
                  </a:lnTo>
                  <a:lnTo>
                    <a:pt x="535" y="507"/>
                  </a:lnTo>
                  <a:cubicBezTo>
                    <a:pt x="551" y="511"/>
                    <a:pt x="565" y="521"/>
                    <a:pt x="574" y="535"/>
                  </a:cubicBezTo>
                  <a:lnTo>
                    <a:pt x="590" y="559"/>
                  </a:lnTo>
                  <a:lnTo>
                    <a:pt x="604" y="582"/>
                  </a:lnTo>
                  <a:lnTo>
                    <a:pt x="621" y="611"/>
                  </a:lnTo>
                  <a:lnTo>
                    <a:pt x="603" y="591"/>
                  </a:lnTo>
                  <a:lnTo>
                    <a:pt x="619" y="603"/>
                  </a:lnTo>
                  <a:cubicBezTo>
                    <a:pt x="622" y="605"/>
                    <a:pt x="624" y="607"/>
                    <a:pt x="626" y="609"/>
                  </a:cubicBezTo>
                  <a:lnTo>
                    <a:pt x="642" y="625"/>
                  </a:lnTo>
                  <a:cubicBezTo>
                    <a:pt x="644" y="627"/>
                    <a:pt x="646" y="629"/>
                    <a:pt x="648" y="632"/>
                  </a:cubicBezTo>
                  <a:lnTo>
                    <a:pt x="660" y="648"/>
                  </a:lnTo>
                  <a:lnTo>
                    <a:pt x="568" y="635"/>
                  </a:lnTo>
                  <a:lnTo>
                    <a:pt x="584" y="623"/>
                  </a:lnTo>
                  <a:lnTo>
                    <a:pt x="560" y="657"/>
                  </a:lnTo>
                  <a:lnTo>
                    <a:pt x="576" y="601"/>
                  </a:lnTo>
                  <a:lnTo>
                    <a:pt x="574" y="611"/>
                  </a:lnTo>
                  <a:lnTo>
                    <a:pt x="586" y="515"/>
                  </a:lnTo>
                  <a:cubicBezTo>
                    <a:pt x="590" y="482"/>
                    <a:pt x="618" y="457"/>
                    <a:pt x="651" y="457"/>
                  </a:cubicBezTo>
                  <a:lnTo>
                    <a:pt x="667" y="457"/>
                  </a:lnTo>
                  <a:cubicBezTo>
                    <a:pt x="704" y="457"/>
                    <a:pt x="733" y="487"/>
                    <a:pt x="733" y="523"/>
                  </a:cubicBezTo>
                  <a:cubicBezTo>
                    <a:pt x="733" y="560"/>
                    <a:pt x="704" y="589"/>
                    <a:pt x="667" y="589"/>
                  </a:cubicBezTo>
                  <a:lnTo>
                    <a:pt x="651" y="589"/>
                  </a:lnTo>
                  <a:lnTo>
                    <a:pt x="717" y="532"/>
                  </a:lnTo>
                  <a:lnTo>
                    <a:pt x="705" y="628"/>
                  </a:lnTo>
                  <a:cubicBezTo>
                    <a:pt x="705" y="631"/>
                    <a:pt x="704" y="634"/>
                    <a:pt x="703" y="638"/>
                  </a:cubicBezTo>
                  <a:lnTo>
                    <a:pt x="687" y="694"/>
                  </a:lnTo>
                  <a:cubicBezTo>
                    <a:pt x="683" y="707"/>
                    <a:pt x="675" y="720"/>
                    <a:pt x="663" y="728"/>
                  </a:cubicBezTo>
                  <a:lnTo>
                    <a:pt x="647" y="740"/>
                  </a:lnTo>
                  <a:cubicBezTo>
                    <a:pt x="618" y="762"/>
                    <a:pt x="577" y="756"/>
                    <a:pt x="555" y="727"/>
                  </a:cubicBezTo>
                  <a:lnTo>
                    <a:pt x="543" y="711"/>
                  </a:lnTo>
                  <a:lnTo>
                    <a:pt x="549" y="718"/>
                  </a:lnTo>
                  <a:lnTo>
                    <a:pt x="533" y="702"/>
                  </a:lnTo>
                  <a:lnTo>
                    <a:pt x="540" y="708"/>
                  </a:lnTo>
                  <a:lnTo>
                    <a:pt x="524" y="696"/>
                  </a:lnTo>
                  <a:cubicBezTo>
                    <a:pt x="517" y="691"/>
                    <a:pt x="511" y="684"/>
                    <a:pt x="506" y="676"/>
                  </a:cubicBezTo>
                  <a:lnTo>
                    <a:pt x="491" y="649"/>
                  </a:lnTo>
                  <a:lnTo>
                    <a:pt x="481" y="632"/>
                  </a:lnTo>
                  <a:lnTo>
                    <a:pt x="465" y="608"/>
                  </a:lnTo>
                  <a:lnTo>
                    <a:pt x="503" y="635"/>
                  </a:lnTo>
                  <a:lnTo>
                    <a:pt x="487" y="631"/>
                  </a:lnTo>
                  <a:cubicBezTo>
                    <a:pt x="473" y="628"/>
                    <a:pt x="460" y="619"/>
                    <a:pt x="451" y="607"/>
                  </a:cubicBezTo>
                  <a:lnTo>
                    <a:pt x="439" y="591"/>
                  </a:lnTo>
                  <a:cubicBezTo>
                    <a:pt x="436" y="588"/>
                    <a:pt x="434" y="585"/>
                    <a:pt x="432" y="581"/>
                  </a:cubicBezTo>
                  <a:lnTo>
                    <a:pt x="416" y="549"/>
                  </a:lnTo>
                  <a:lnTo>
                    <a:pt x="424" y="561"/>
                  </a:lnTo>
                  <a:lnTo>
                    <a:pt x="408" y="541"/>
                  </a:lnTo>
                  <a:cubicBezTo>
                    <a:pt x="403" y="534"/>
                    <a:pt x="399" y="527"/>
                    <a:pt x="396" y="518"/>
                  </a:cubicBezTo>
                  <a:lnTo>
                    <a:pt x="384" y="478"/>
                  </a:lnTo>
                  <a:lnTo>
                    <a:pt x="390" y="492"/>
                  </a:lnTo>
                  <a:lnTo>
                    <a:pt x="374" y="464"/>
                  </a:lnTo>
                  <a:lnTo>
                    <a:pt x="471" y="484"/>
                  </a:lnTo>
                  <a:lnTo>
                    <a:pt x="455" y="496"/>
                  </a:lnTo>
                  <a:lnTo>
                    <a:pt x="481" y="450"/>
                  </a:lnTo>
                  <a:lnTo>
                    <a:pt x="469" y="566"/>
                  </a:lnTo>
                  <a:cubicBezTo>
                    <a:pt x="466" y="594"/>
                    <a:pt x="446" y="617"/>
                    <a:pt x="419" y="623"/>
                  </a:cubicBezTo>
                  <a:lnTo>
                    <a:pt x="403" y="627"/>
                  </a:lnTo>
                  <a:cubicBezTo>
                    <a:pt x="378" y="634"/>
                    <a:pt x="352" y="625"/>
                    <a:pt x="336" y="605"/>
                  </a:cubicBezTo>
                  <a:lnTo>
                    <a:pt x="320" y="585"/>
                  </a:lnTo>
                  <a:cubicBezTo>
                    <a:pt x="317" y="581"/>
                    <a:pt x="315" y="577"/>
                    <a:pt x="312" y="573"/>
                  </a:cubicBezTo>
                  <a:lnTo>
                    <a:pt x="300" y="549"/>
                  </a:lnTo>
                  <a:lnTo>
                    <a:pt x="308" y="561"/>
                  </a:lnTo>
                  <a:lnTo>
                    <a:pt x="292" y="541"/>
                  </a:lnTo>
                  <a:lnTo>
                    <a:pt x="304" y="552"/>
                  </a:lnTo>
                  <a:lnTo>
                    <a:pt x="288" y="540"/>
                  </a:lnTo>
                  <a:cubicBezTo>
                    <a:pt x="282" y="536"/>
                    <a:pt x="277" y="530"/>
                    <a:pt x="273" y="524"/>
                  </a:cubicBezTo>
                  <a:lnTo>
                    <a:pt x="257" y="500"/>
                  </a:lnTo>
                  <a:cubicBezTo>
                    <a:pt x="254" y="497"/>
                    <a:pt x="252" y="493"/>
                    <a:pt x="251" y="489"/>
                  </a:cubicBezTo>
                  <a:lnTo>
                    <a:pt x="239" y="461"/>
                  </a:lnTo>
                  <a:lnTo>
                    <a:pt x="260" y="488"/>
                  </a:lnTo>
                  <a:lnTo>
                    <a:pt x="244" y="476"/>
                  </a:lnTo>
                  <a:lnTo>
                    <a:pt x="267" y="487"/>
                  </a:lnTo>
                  <a:lnTo>
                    <a:pt x="251" y="483"/>
                  </a:lnTo>
                  <a:cubicBezTo>
                    <a:pt x="234" y="479"/>
                    <a:pt x="220" y="468"/>
                    <a:pt x="211" y="453"/>
                  </a:cubicBezTo>
                  <a:lnTo>
                    <a:pt x="199" y="433"/>
                  </a:lnTo>
                  <a:lnTo>
                    <a:pt x="255" y="465"/>
                  </a:lnTo>
                  <a:lnTo>
                    <a:pt x="239" y="465"/>
                  </a:lnTo>
                  <a:cubicBezTo>
                    <a:pt x="222" y="465"/>
                    <a:pt x="205" y="459"/>
                    <a:pt x="193" y="446"/>
                  </a:cubicBezTo>
                  <a:lnTo>
                    <a:pt x="177" y="430"/>
                  </a:lnTo>
                  <a:lnTo>
                    <a:pt x="165" y="418"/>
                  </a:lnTo>
                  <a:cubicBezTo>
                    <a:pt x="158" y="412"/>
                    <a:pt x="154" y="404"/>
                    <a:pt x="150" y="396"/>
                  </a:cubicBezTo>
                  <a:lnTo>
                    <a:pt x="133" y="354"/>
                  </a:lnTo>
                  <a:lnTo>
                    <a:pt x="115" y="302"/>
                  </a:lnTo>
                  <a:lnTo>
                    <a:pt x="103" y="250"/>
                  </a:lnTo>
                  <a:lnTo>
                    <a:pt x="113" y="272"/>
                  </a:lnTo>
                  <a:lnTo>
                    <a:pt x="97" y="248"/>
                  </a:lnTo>
                  <a:cubicBezTo>
                    <a:pt x="94" y="245"/>
                    <a:pt x="93" y="242"/>
                    <a:pt x="91" y="238"/>
                  </a:cubicBezTo>
                  <a:lnTo>
                    <a:pt x="75" y="202"/>
                  </a:lnTo>
                  <a:lnTo>
                    <a:pt x="99" y="230"/>
                  </a:lnTo>
                  <a:lnTo>
                    <a:pt x="87" y="222"/>
                  </a:lnTo>
                  <a:cubicBezTo>
                    <a:pt x="75" y="215"/>
                    <a:pt x="66" y="203"/>
                    <a:pt x="61" y="190"/>
                  </a:cubicBezTo>
                  <a:lnTo>
                    <a:pt x="45" y="146"/>
                  </a:lnTo>
                  <a:lnTo>
                    <a:pt x="56" y="165"/>
                  </a:lnTo>
                  <a:lnTo>
                    <a:pt x="40" y="145"/>
                  </a:lnTo>
                  <a:cubicBezTo>
                    <a:pt x="38" y="142"/>
                    <a:pt x="36" y="139"/>
                    <a:pt x="34" y="136"/>
                  </a:cubicBezTo>
                  <a:lnTo>
                    <a:pt x="18" y="108"/>
                  </a:lnTo>
                  <a:cubicBezTo>
                    <a:pt x="0" y="77"/>
                    <a:pt x="11" y="36"/>
                    <a:pt x="43" y="18"/>
                  </a:cubicBezTo>
                  <a:cubicBezTo>
                    <a:pt x="74" y="0"/>
                    <a:pt x="115" y="11"/>
                    <a:pt x="133" y="43"/>
                  </a:cubicBezTo>
                  <a:close/>
                </a:path>
              </a:pathLst>
            </a:custGeom>
            <a:solidFill>
              <a:srgbClr val="C00000"/>
            </a:solidFill>
            <a:ln w="1" cap="flat">
              <a:solidFill>
                <a:srgbClr val="C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1"/>
            <p:cNvSpPr>
              <a:spLocks/>
            </p:cNvSpPr>
            <p:nvPr/>
          </p:nvSpPr>
          <p:spPr bwMode="auto">
            <a:xfrm>
              <a:off x="1255656" y="4627563"/>
              <a:ext cx="1023937" cy="498475"/>
            </a:xfrm>
            <a:custGeom>
              <a:avLst/>
              <a:gdLst>
                <a:gd name="T0" fmla="*/ 62973 w 6195"/>
                <a:gd name="T1" fmla="*/ 51287 h 3013"/>
                <a:gd name="T2" fmla="*/ 109914 w 6195"/>
                <a:gd name="T3" fmla="*/ 120772 h 3013"/>
                <a:gd name="T4" fmla="*/ 141814 w 6195"/>
                <a:gd name="T5" fmla="*/ 141452 h 3013"/>
                <a:gd name="T6" fmla="*/ 150905 w 6195"/>
                <a:gd name="T7" fmla="*/ 152868 h 3013"/>
                <a:gd name="T8" fmla="*/ 200821 w 6195"/>
                <a:gd name="T9" fmla="*/ 178511 h 3013"/>
                <a:gd name="T10" fmla="*/ 234043 w 6195"/>
                <a:gd name="T11" fmla="*/ 192077 h 3013"/>
                <a:gd name="T12" fmla="*/ 243464 w 6195"/>
                <a:gd name="T13" fmla="*/ 222353 h 3013"/>
                <a:gd name="T14" fmla="*/ 277843 w 6195"/>
                <a:gd name="T15" fmla="*/ 243530 h 3013"/>
                <a:gd name="T16" fmla="*/ 291562 w 6195"/>
                <a:gd name="T17" fmla="*/ 260570 h 3013"/>
                <a:gd name="T18" fmla="*/ 354205 w 6195"/>
                <a:gd name="T19" fmla="*/ 286379 h 3013"/>
                <a:gd name="T20" fmla="*/ 375031 w 6195"/>
                <a:gd name="T21" fmla="*/ 289522 h 3013"/>
                <a:gd name="T22" fmla="*/ 409410 w 6195"/>
                <a:gd name="T23" fmla="*/ 312023 h 3013"/>
                <a:gd name="T24" fmla="*/ 447095 w 6195"/>
                <a:gd name="T25" fmla="*/ 351232 h 3013"/>
                <a:gd name="T26" fmla="*/ 468251 w 6195"/>
                <a:gd name="T27" fmla="*/ 347427 h 3013"/>
                <a:gd name="T28" fmla="*/ 507258 w 6195"/>
                <a:gd name="T29" fmla="*/ 378199 h 3013"/>
                <a:gd name="T30" fmla="*/ 547257 w 6195"/>
                <a:gd name="T31" fmla="*/ 404835 h 3013"/>
                <a:gd name="T32" fmla="*/ 583620 w 6195"/>
                <a:gd name="T33" fmla="*/ 415754 h 3013"/>
                <a:gd name="T34" fmla="*/ 600809 w 6195"/>
                <a:gd name="T35" fmla="*/ 416747 h 3013"/>
                <a:gd name="T36" fmla="*/ 606264 w 6195"/>
                <a:gd name="T37" fmla="*/ 421379 h 3013"/>
                <a:gd name="T38" fmla="*/ 653370 w 6195"/>
                <a:gd name="T39" fmla="*/ 407648 h 3013"/>
                <a:gd name="T40" fmla="*/ 695683 w 6195"/>
                <a:gd name="T41" fmla="*/ 420056 h 3013"/>
                <a:gd name="T42" fmla="*/ 711550 w 6195"/>
                <a:gd name="T43" fmla="*/ 424854 h 3013"/>
                <a:gd name="T44" fmla="*/ 730558 w 6195"/>
                <a:gd name="T45" fmla="*/ 455129 h 3013"/>
                <a:gd name="T46" fmla="*/ 775019 w 6195"/>
                <a:gd name="T47" fmla="*/ 440074 h 3013"/>
                <a:gd name="T48" fmla="*/ 809399 w 6195"/>
                <a:gd name="T49" fmla="*/ 412942 h 3013"/>
                <a:gd name="T50" fmla="*/ 855678 w 6195"/>
                <a:gd name="T51" fmla="*/ 435773 h 3013"/>
                <a:gd name="T52" fmla="*/ 887578 w 6195"/>
                <a:gd name="T53" fmla="*/ 427335 h 3013"/>
                <a:gd name="T54" fmla="*/ 908900 w 6195"/>
                <a:gd name="T55" fmla="*/ 437923 h 3013"/>
                <a:gd name="T56" fmla="*/ 931048 w 6195"/>
                <a:gd name="T57" fmla="*/ 418898 h 3013"/>
                <a:gd name="T58" fmla="*/ 984931 w 6195"/>
                <a:gd name="T59" fmla="*/ 433953 h 3013"/>
                <a:gd name="T60" fmla="*/ 1005096 w 6195"/>
                <a:gd name="T61" fmla="*/ 420221 h 3013"/>
                <a:gd name="T62" fmla="*/ 979972 w 6195"/>
                <a:gd name="T63" fmla="*/ 469357 h 3013"/>
                <a:gd name="T64" fmla="*/ 930552 w 6195"/>
                <a:gd name="T65" fmla="*/ 458438 h 3013"/>
                <a:gd name="T66" fmla="*/ 911214 w 6195"/>
                <a:gd name="T67" fmla="*/ 481269 h 3013"/>
                <a:gd name="T68" fmla="*/ 863116 w 6195"/>
                <a:gd name="T69" fmla="*/ 458438 h 3013"/>
                <a:gd name="T70" fmla="*/ 843778 w 6195"/>
                <a:gd name="T71" fmla="*/ 470681 h 3013"/>
                <a:gd name="T72" fmla="*/ 802622 w 6195"/>
                <a:gd name="T73" fmla="*/ 455626 h 3013"/>
                <a:gd name="T74" fmla="*/ 777499 w 6195"/>
                <a:gd name="T75" fmla="*/ 483420 h 3013"/>
                <a:gd name="T76" fmla="*/ 770061 w 6195"/>
                <a:gd name="T77" fmla="*/ 469854 h 3013"/>
                <a:gd name="T78" fmla="*/ 736343 w 6195"/>
                <a:gd name="T79" fmla="*/ 458273 h 3013"/>
                <a:gd name="T80" fmla="*/ 674361 w 6195"/>
                <a:gd name="T81" fmla="*/ 465221 h 3013"/>
                <a:gd name="T82" fmla="*/ 657337 w 6195"/>
                <a:gd name="T83" fmla="*/ 452648 h 3013"/>
                <a:gd name="T84" fmla="*/ 628247 w 6195"/>
                <a:gd name="T85" fmla="*/ 451324 h 3013"/>
                <a:gd name="T86" fmla="*/ 609074 w 6195"/>
                <a:gd name="T87" fmla="*/ 461085 h 3013"/>
                <a:gd name="T88" fmla="*/ 564777 w 6195"/>
                <a:gd name="T89" fmla="*/ 445534 h 3013"/>
                <a:gd name="T90" fmla="*/ 535687 w 6195"/>
                <a:gd name="T91" fmla="*/ 446857 h 3013"/>
                <a:gd name="T92" fmla="*/ 496515 w 6195"/>
                <a:gd name="T93" fmla="*/ 425184 h 3013"/>
                <a:gd name="T94" fmla="*/ 456847 w 6195"/>
                <a:gd name="T95" fmla="*/ 393420 h 3013"/>
                <a:gd name="T96" fmla="*/ 453045 w 6195"/>
                <a:gd name="T97" fmla="*/ 380350 h 3013"/>
                <a:gd name="T98" fmla="*/ 414038 w 6195"/>
                <a:gd name="T99" fmla="*/ 358677 h 3013"/>
                <a:gd name="T100" fmla="*/ 359659 w 6195"/>
                <a:gd name="T101" fmla="*/ 338824 h 3013"/>
                <a:gd name="T102" fmla="*/ 329908 w 6195"/>
                <a:gd name="T103" fmla="*/ 315331 h 3013"/>
                <a:gd name="T104" fmla="*/ 295529 w 6195"/>
                <a:gd name="T105" fmla="*/ 294817 h 3013"/>
                <a:gd name="T106" fmla="*/ 271728 w 6195"/>
                <a:gd name="T107" fmla="*/ 287537 h 3013"/>
                <a:gd name="T108" fmla="*/ 273546 w 6195"/>
                <a:gd name="T109" fmla="*/ 239228 h 3013"/>
                <a:gd name="T110" fmla="*/ 230572 w 6195"/>
                <a:gd name="T111" fmla="*/ 231949 h 3013"/>
                <a:gd name="T112" fmla="*/ 199829 w 6195"/>
                <a:gd name="T113" fmla="*/ 217886 h 3013"/>
                <a:gd name="T114" fmla="*/ 154872 w 6195"/>
                <a:gd name="T115" fmla="*/ 202004 h 3013"/>
                <a:gd name="T116" fmla="*/ 131071 w 6195"/>
                <a:gd name="T117" fmla="*/ 172059 h 3013"/>
                <a:gd name="T118" fmla="*/ 81320 w 6195"/>
                <a:gd name="T119" fmla="*/ 164449 h 3013"/>
                <a:gd name="T120" fmla="*/ 45619 w 6195"/>
                <a:gd name="T121" fmla="*/ 93640 h 3013"/>
                <a:gd name="T122" fmla="*/ 29255 w 6195"/>
                <a:gd name="T123" fmla="*/ 43677 h 30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6195" h="3013">
                  <a:moveTo>
                    <a:pt x="113" y="12"/>
                  </a:moveTo>
                  <a:lnTo>
                    <a:pt x="145" y="4"/>
                  </a:lnTo>
                  <a:cubicBezTo>
                    <a:pt x="156" y="2"/>
                    <a:pt x="167" y="0"/>
                    <a:pt x="177" y="0"/>
                  </a:cubicBezTo>
                  <a:lnTo>
                    <a:pt x="201" y="0"/>
                  </a:lnTo>
                  <a:cubicBezTo>
                    <a:pt x="266" y="0"/>
                    <a:pt x="321" y="47"/>
                    <a:pt x="332" y="110"/>
                  </a:cubicBezTo>
                  <a:lnTo>
                    <a:pt x="364" y="294"/>
                  </a:lnTo>
                  <a:lnTo>
                    <a:pt x="337" y="234"/>
                  </a:lnTo>
                  <a:lnTo>
                    <a:pt x="369" y="274"/>
                  </a:lnTo>
                  <a:cubicBezTo>
                    <a:pt x="376" y="283"/>
                    <a:pt x="382" y="294"/>
                    <a:pt x="387" y="304"/>
                  </a:cubicBezTo>
                  <a:lnTo>
                    <a:pt x="411" y="360"/>
                  </a:lnTo>
                  <a:lnTo>
                    <a:pt x="349" y="294"/>
                  </a:lnTo>
                  <a:lnTo>
                    <a:pt x="381" y="310"/>
                  </a:lnTo>
                  <a:lnTo>
                    <a:pt x="413" y="326"/>
                  </a:lnTo>
                  <a:cubicBezTo>
                    <a:pt x="433" y="337"/>
                    <a:pt x="451" y="352"/>
                    <a:pt x="463" y="371"/>
                  </a:cubicBezTo>
                  <a:lnTo>
                    <a:pt x="495" y="419"/>
                  </a:lnTo>
                  <a:cubicBezTo>
                    <a:pt x="501" y="428"/>
                    <a:pt x="506" y="437"/>
                    <a:pt x="509" y="446"/>
                  </a:cubicBezTo>
                  <a:lnTo>
                    <a:pt x="533" y="510"/>
                  </a:lnTo>
                  <a:lnTo>
                    <a:pt x="519" y="483"/>
                  </a:lnTo>
                  <a:lnTo>
                    <a:pt x="551" y="531"/>
                  </a:lnTo>
                  <a:lnTo>
                    <a:pt x="592" y="609"/>
                  </a:lnTo>
                  <a:lnTo>
                    <a:pt x="616" y="657"/>
                  </a:lnTo>
                  <a:lnTo>
                    <a:pt x="644" y="707"/>
                  </a:lnTo>
                  <a:lnTo>
                    <a:pt x="633" y="690"/>
                  </a:lnTo>
                  <a:lnTo>
                    <a:pt x="665" y="730"/>
                  </a:lnTo>
                  <a:cubicBezTo>
                    <a:pt x="676" y="744"/>
                    <a:pt x="684" y="760"/>
                    <a:pt x="689" y="778"/>
                  </a:cubicBezTo>
                  <a:lnTo>
                    <a:pt x="713" y="866"/>
                  </a:lnTo>
                  <a:lnTo>
                    <a:pt x="679" y="807"/>
                  </a:lnTo>
                  <a:lnTo>
                    <a:pt x="711" y="839"/>
                  </a:lnTo>
                  <a:lnTo>
                    <a:pt x="499" y="873"/>
                  </a:lnTo>
                  <a:lnTo>
                    <a:pt x="531" y="809"/>
                  </a:lnTo>
                  <a:cubicBezTo>
                    <a:pt x="542" y="789"/>
                    <a:pt x="557" y="771"/>
                    <a:pt x="576" y="759"/>
                  </a:cubicBezTo>
                  <a:lnTo>
                    <a:pt x="600" y="743"/>
                  </a:lnTo>
                  <a:lnTo>
                    <a:pt x="646" y="718"/>
                  </a:lnTo>
                  <a:cubicBezTo>
                    <a:pt x="679" y="702"/>
                    <a:pt x="716" y="700"/>
                    <a:pt x="750" y="712"/>
                  </a:cubicBezTo>
                  <a:cubicBezTo>
                    <a:pt x="784" y="724"/>
                    <a:pt x="811" y="750"/>
                    <a:pt x="826" y="783"/>
                  </a:cubicBezTo>
                  <a:lnTo>
                    <a:pt x="858" y="855"/>
                  </a:lnTo>
                  <a:lnTo>
                    <a:pt x="737" y="776"/>
                  </a:lnTo>
                  <a:lnTo>
                    <a:pt x="761" y="776"/>
                  </a:lnTo>
                  <a:lnTo>
                    <a:pt x="793" y="776"/>
                  </a:lnTo>
                  <a:cubicBezTo>
                    <a:pt x="834" y="776"/>
                    <a:pt x="871" y="795"/>
                    <a:pt x="897" y="826"/>
                  </a:cubicBezTo>
                  <a:lnTo>
                    <a:pt x="929" y="866"/>
                  </a:lnTo>
                  <a:cubicBezTo>
                    <a:pt x="938" y="878"/>
                    <a:pt x="946" y="892"/>
                    <a:pt x="951" y="907"/>
                  </a:cubicBezTo>
                  <a:lnTo>
                    <a:pt x="983" y="1003"/>
                  </a:lnTo>
                  <a:lnTo>
                    <a:pt x="951" y="951"/>
                  </a:lnTo>
                  <a:lnTo>
                    <a:pt x="975" y="975"/>
                  </a:lnTo>
                  <a:lnTo>
                    <a:pt x="849" y="940"/>
                  </a:lnTo>
                  <a:lnTo>
                    <a:pt x="881" y="932"/>
                  </a:lnTo>
                  <a:lnTo>
                    <a:pt x="913" y="924"/>
                  </a:lnTo>
                  <a:cubicBezTo>
                    <a:pt x="970" y="910"/>
                    <a:pt x="1029" y="935"/>
                    <a:pt x="1059" y="985"/>
                  </a:cubicBezTo>
                  <a:lnTo>
                    <a:pt x="1083" y="1025"/>
                  </a:lnTo>
                  <a:lnTo>
                    <a:pt x="1001" y="964"/>
                  </a:lnTo>
                  <a:lnTo>
                    <a:pt x="1033" y="972"/>
                  </a:lnTo>
                  <a:cubicBezTo>
                    <a:pt x="1043" y="975"/>
                    <a:pt x="1052" y="978"/>
                    <a:pt x="1061" y="982"/>
                  </a:cubicBezTo>
                  <a:lnTo>
                    <a:pt x="1093" y="998"/>
                  </a:lnTo>
                  <a:cubicBezTo>
                    <a:pt x="1105" y="1005"/>
                    <a:pt x="1117" y="1013"/>
                    <a:pt x="1127" y="1023"/>
                  </a:cubicBezTo>
                  <a:lnTo>
                    <a:pt x="1151" y="1047"/>
                  </a:lnTo>
                  <a:lnTo>
                    <a:pt x="1057" y="1008"/>
                  </a:lnTo>
                  <a:lnTo>
                    <a:pt x="1089" y="1008"/>
                  </a:lnTo>
                  <a:cubicBezTo>
                    <a:pt x="1124" y="1008"/>
                    <a:pt x="1158" y="1022"/>
                    <a:pt x="1183" y="1047"/>
                  </a:cubicBezTo>
                  <a:lnTo>
                    <a:pt x="1215" y="1079"/>
                  </a:lnTo>
                  <a:lnTo>
                    <a:pt x="1239" y="1103"/>
                  </a:lnTo>
                  <a:lnTo>
                    <a:pt x="1113" y="1068"/>
                  </a:lnTo>
                  <a:lnTo>
                    <a:pt x="1145" y="1060"/>
                  </a:lnTo>
                  <a:cubicBezTo>
                    <a:pt x="1156" y="1058"/>
                    <a:pt x="1167" y="1056"/>
                    <a:pt x="1177" y="1056"/>
                  </a:cubicBezTo>
                  <a:lnTo>
                    <a:pt x="1209" y="1056"/>
                  </a:lnTo>
                  <a:cubicBezTo>
                    <a:pt x="1244" y="1056"/>
                    <a:pt x="1278" y="1070"/>
                    <a:pt x="1303" y="1095"/>
                  </a:cubicBezTo>
                  <a:lnTo>
                    <a:pt x="1327" y="1119"/>
                  </a:lnTo>
                  <a:lnTo>
                    <a:pt x="1265" y="1084"/>
                  </a:lnTo>
                  <a:lnTo>
                    <a:pt x="1297" y="1092"/>
                  </a:lnTo>
                  <a:lnTo>
                    <a:pt x="1265" y="1088"/>
                  </a:lnTo>
                  <a:lnTo>
                    <a:pt x="1297" y="1088"/>
                  </a:lnTo>
                  <a:cubicBezTo>
                    <a:pt x="1347" y="1088"/>
                    <a:pt x="1393" y="1117"/>
                    <a:pt x="1416" y="1161"/>
                  </a:cubicBezTo>
                  <a:lnTo>
                    <a:pt x="1448" y="1225"/>
                  </a:lnTo>
                  <a:lnTo>
                    <a:pt x="1288" y="1159"/>
                  </a:lnTo>
                  <a:lnTo>
                    <a:pt x="1312" y="1151"/>
                  </a:lnTo>
                  <a:lnTo>
                    <a:pt x="1294" y="1158"/>
                  </a:lnTo>
                  <a:lnTo>
                    <a:pt x="1326" y="1142"/>
                  </a:lnTo>
                  <a:cubicBezTo>
                    <a:pt x="1392" y="1110"/>
                    <a:pt x="1471" y="1136"/>
                    <a:pt x="1504" y="1201"/>
                  </a:cubicBezTo>
                  <a:lnTo>
                    <a:pt x="1536" y="1265"/>
                  </a:lnTo>
                  <a:cubicBezTo>
                    <a:pt x="1539" y="1273"/>
                    <a:pt x="1543" y="1281"/>
                    <a:pt x="1545" y="1290"/>
                  </a:cubicBezTo>
                  <a:lnTo>
                    <a:pt x="1569" y="1378"/>
                  </a:lnTo>
                  <a:lnTo>
                    <a:pt x="1560" y="1353"/>
                  </a:lnTo>
                  <a:lnTo>
                    <a:pt x="1592" y="1417"/>
                  </a:lnTo>
                  <a:lnTo>
                    <a:pt x="1473" y="1344"/>
                  </a:lnTo>
                  <a:lnTo>
                    <a:pt x="1505" y="1344"/>
                  </a:lnTo>
                  <a:lnTo>
                    <a:pt x="1380" y="1435"/>
                  </a:lnTo>
                  <a:lnTo>
                    <a:pt x="1404" y="1363"/>
                  </a:lnTo>
                  <a:cubicBezTo>
                    <a:pt x="1423" y="1308"/>
                    <a:pt x="1474" y="1271"/>
                    <a:pt x="1532" y="1272"/>
                  </a:cubicBezTo>
                  <a:cubicBezTo>
                    <a:pt x="1590" y="1274"/>
                    <a:pt x="1640" y="1313"/>
                    <a:pt x="1656" y="1368"/>
                  </a:cubicBezTo>
                  <a:lnTo>
                    <a:pt x="1688" y="1480"/>
                  </a:lnTo>
                  <a:lnTo>
                    <a:pt x="1655" y="1423"/>
                  </a:lnTo>
                  <a:lnTo>
                    <a:pt x="1687" y="1455"/>
                  </a:lnTo>
                  <a:lnTo>
                    <a:pt x="1711" y="1479"/>
                  </a:lnTo>
                  <a:lnTo>
                    <a:pt x="1743" y="1511"/>
                  </a:lnTo>
                  <a:lnTo>
                    <a:pt x="1649" y="1472"/>
                  </a:lnTo>
                  <a:lnTo>
                    <a:pt x="1681" y="1472"/>
                  </a:lnTo>
                  <a:cubicBezTo>
                    <a:pt x="1696" y="1472"/>
                    <a:pt x="1710" y="1475"/>
                    <a:pt x="1723" y="1479"/>
                  </a:cubicBezTo>
                  <a:lnTo>
                    <a:pt x="1747" y="1487"/>
                  </a:lnTo>
                  <a:cubicBezTo>
                    <a:pt x="1767" y="1494"/>
                    <a:pt x="1784" y="1505"/>
                    <a:pt x="1799" y="1519"/>
                  </a:cubicBezTo>
                  <a:lnTo>
                    <a:pt x="1831" y="1551"/>
                  </a:lnTo>
                  <a:cubicBezTo>
                    <a:pt x="1842" y="1563"/>
                    <a:pt x="1852" y="1576"/>
                    <a:pt x="1858" y="1591"/>
                  </a:cubicBezTo>
                  <a:lnTo>
                    <a:pt x="1890" y="1663"/>
                  </a:lnTo>
                  <a:lnTo>
                    <a:pt x="1829" y="1598"/>
                  </a:lnTo>
                  <a:lnTo>
                    <a:pt x="1861" y="1614"/>
                  </a:lnTo>
                  <a:lnTo>
                    <a:pt x="1696" y="1653"/>
                  </a:lnTo>
                  <a:lnTo>
                    <a:pt x="1720" y="1621"/>
                  </a:lnTo>
                  <a:cubicBezTo>
                    <a:pt x="1724" y="1616"/>
                    <a:pt x="1728" y="1612"/>
                    <a:pt x="1732" y="1607"/>
                  </a:cubicBezTo>
                  <a:lnTo>
                    <a:pt x="1764" y="1575"/>
                  </a:lnTo>
                  <a:cubicBezTo>
                    <a:pt x="1789" y="1550"/>
                    <a:pt x="1822" y="1536"/>
                    <a:pt x="1857" y="1536"/>
                  </a:cubicBezTo>
                  <a:lnTo>
                    <a:pt x="1889" y="1536"/>
                  </a:lnTo>
                  <a:cubicBezTo>
                    <a:pt x="1946" y="1536"/>
                    <a:pt x="1997" y="1573"/>
                    <a:pt x="2015" y="1627"/>
                  </a:cubicBezTo>
                  <a:lnTo>
                    <a:pt x="2039" y="1699"/>
                  </a:lnTo>
                  <a:lnTo>
                    <a:pt x="1973" y="1622"/>
                  </a:lnTo>
                  <a:lnTo>
                    <a:pt x="2005" y="1638"/>
                  </a:lnTo>
                  <a:lnTo>
                    <a:pt x="1977" y="1628"/>
                  </a:lnTo>
                  <a:lnTo>
                    <a:pt x="2009" y="1636"/>
                  </a:lnTo>
                  <a:lnTo>
                    <a:pt x="1936" y="1639"/>
                  </a:lnTo>
                  <a:lnTo>
                    <a:pt x="1960" y="1631"/>
                  </a:lnTo>
                  <a:cubicBezTo>
                    <a:pt x="2016" y="1612"/>
                    <a:pt x="2078" y="1634"/>
                    <a:pt x="2111" y="1683"/>
                  </a:cubicBezTo>
                  <a:lnTo>
                    <a:pt x="2143" y="1731"/>
                  </a:lnTo>
                  <a:lnTo>
                    <a:pt x="1974" y="1686"/>
                  </a:lnTo>
                  <a:lnTo>
                    <a:pt x="2006" y="1670"/>
                  </a:lnTo>
                  <a:cubicBezTo>
                    <a:pt x="2057" y="1645"/>
                    <a:pt x="2119" y="1655"/>
                    <a:pt x="2159" y="1695"/>
                  </a:cubicBezTo>
                  <a:lnTo>
                    <a:pt x="2183" y="1719"/>
                  </a:lnTo>
                  <a:lnTo>
                    <a:pt x="2030" y="1694"/>
                  </a:lnTo>
                  <a:lnTo>
                    <a:pt x="2062" y="1678"/>
                  </a:lnTo>
                  <a:cubicBezTo>
                    <a:pt x="2081" y="1669"/>
                    <a:pt x="2101" y="1664"/>
                    <a:pt x="2121" y="1664"/>
                  </a:cubicBezTo>
                  <a:lnTo>
                    <a:pt x="2153" y="1664"/>
                  </a:lnTo>
                  <a:cubicBezTo>
                    <a:pt x="2206" y="1664"/>
                    <a:pt x="2254" y="1696"/>
                    <a:pt x="2275" y="1744"/>
                  </a:cubicBezTo>
                  <a:lnTo>
                    <a:pt x="2299" y="1800"/>
                  </a:lnTo>
                  <a:lnTo>
                    <a:pt x="2237" y="1734"/>
                  </a:lnTo>
                  <a:lnTo>
                    <a:pt x="2269" y="1750"/>
                  </a:lnTo>
                  <a:lnTo>
                    <a:pt x="2301" y="1766"/>
                  </a:lnTo>
                  <a:cubicBezTo>
                    <a:pt x="2324" y="1778"/>
                    <a:pt x="2343" y="1796"/>
                    <a:pt x="2356" y="1819"/>
                  </a:cubicBezTo>
                  <a:lnTo>
                    <a:pt x="2388" y="1875"/>
                  </a:lnTo>
                  <a:lnTo>
                    <a:pt x="2419" y="1944"/>
                  </a:lnTo>
                  <a:lnTo>
                    <a:pt x="2450" y="2015"/>
                  </a:lnTo>
                  <a:lnTo>
                    <a:pt x="2329" y="1936"/>
                  </a:lnTo>
                  <a:lnTo>
                    <a:pt x="2361" y="1936"/>
                  </a:lnTo>
                  <a:lnTo>
                    <a:pt x="2288" y="1959"/>
                  </a:lnTo>
                  <a:lnTo>
                    <a:pt x="2312" y="1943"/>
                  </a:lnTo>
                  <a:lnTo>
                    <a:pt x="2276" y="1979"/>
                  </a:lnTo>
                  <a:lnTo>
                    <a:pt x="2308" y="1931"/>
                  </a:lnTo>
                  <a:cubicBezTo>
                    <a:pt x="2345" y="1876"/>
                    <a:pt x="2417" y="1857"/>
                    <a:pt x="2477" y="1886"/>
                  </a:cubicBezTo>
                  <a:lnTo>
                    <a:pt x="2509" y="1902"/>
                  </a:lnTo>
                  <a:lnTo>
                    <a:pt x="2547" y="1927"/>
                  </a:lnTo>
                  <a:lnTo>
                    <a:pt x="2473" y="1904"/>
                  </a:lnTo>
                  <a:lnTo>
                    <a:pt x="2505" y="1904"/>
                  </a:lnTo>
                  <a:cubicBezTo>
                    <a:pt x="2553" y="1904"/>
                    <a:pt x="2597" y="1930"/>
                    <a:pt x="2620" y="1971"/>
                  </a:cubicBezTo>
                  <a:lnTo>
                    <a:pt x="2652" y="2027"/>
                  </a:lnTo>
                  <a:lnTo>
                    <a:pt x="2631" y="1999"/>
                  </a:lnTo>
                  <a:lnTo>
                    <a:pt x="2655" y="2023"/>
                  </a:lnTo>
                  <a:cubicBezTo>
                    <a:pt x="2668" y="2037"/>
                    <a:pt x="2679" y="2053"/>
                    <a:pt x="2686" y="2071"/>
                  </a:cubicBezTo>
                  <a:lnTo>
                    <a:pt x="2718" y="2159"/>
                  </a:lnTo>
                  <a:lnTo>
                    <a:pt x="2673" y="2099"/>
                  </a:lnTo>
                  <a:lnTo>
                    <a:pt x="2705" y="2123"/>
                  </a:lnTo>
                  <a:lnTo>
                    <a:pt x="2520" y="2149"/>
                  </a:lnTo>
                  <a:lnTo>
                    <a:pt x="2544" y="2117"/>
                  </a:lnTo>
                  <a:cubicBezTo>
                    <a:pt x="2556" y="2101"/>
                    <a:pt x="2572" y="2088"/>
                    <a:pt x="2590" y="2078"/>
                  </a:cubicBezTo>
                  <a:lnTo>
                    <a:pt x="2622" y="2062"/>
                  </a:lnTo>
                  <a:cubicBezTo>
                    <a:pt x="2631" y="2058"/>
                    <a:pt x="2640" y="2055"/>
                    <a:pt x="2649" y="2052"/>
                  </a:cubicBezTo>
                  <a:lnTo>
                    <a:pt x="2681" y="2044"/>
                  </a:lnTo>
                  <a:cubicBezTo>
                    <a:pt x="2726" y="2033"/>
                    <a:pt x="2774" y="2046"/>
                    <a:pt x="2807" y="2079"/>
                  </a:cubicBezTo>
                  <a:lnTo>
                    <a:pt x="2839" y="2111"/>
                  </a:lnTo>
                  <a:lnTo>
                    <a:pt x="2819" y="2095"/>
                  </a:lnTo>
                  <a:lnTo>
                    <a:pt x="2843" y="2111"/>
                  </a:lnTo>
                  <a:lnTo>
                    <a:pt x="2801" y="2092"/>
                  </a:lnTo>
                  <a:lnTo>
                    <a:pt x="2833" y="2100"/>
                  </a:lnTo>
                  <a:lnTo>
                    <a:pt x="2865" y="2108"/>
                  </a:lnTo>
                  <a:cubicBezTo>
                    <a:pt x="2903" y="2118"/>
                    <a:pt x="2934" y="2143"/>
                    <a:pt x="2952" y="2177"/>
                  </a:cubicBezTo>
                  <a:lnTo>
                    <a:pt x="2976" y="2225"/>
                  </a:lnTo>
                  <a:lnTo>
                    <a:pt x="2951" y="2191"/>
                  </a:lnTo>
                  <a:lnTo>
                    <a:pt x="2983" y="2223"/>
                  </a:lnTo>
                  <a:lnTo>
                    <a:pt x="3025" y="2274"/>
                  </a:lnTo>
                  <a:lnTo>
                    <a:pt x="2963" y="2231"/>
                  </a:lnTo>
                  <a:lnTo>
                    <a:pt x="2987" y="2239"/>
                  </a:lnTo>
                  <a:cubicBezTo>
                    <a:pt x="3001" y="2244"/>
                    <a:pt x="3013" y="2250"/>
                    <a:pt x="3025" y="2259"/>
                  </a:cubicBezTo>
                  <a:lnTo>
                    <a:pt x="3057" y="2283"/>
                  </a:lnTo>
                  <a:lnTo>
                    <a:pt x="3037" y="2270"/>
                  </a:lnTo>
                  <a:lnTo>
                    <a:pt x="3069" y="2286"/>
                  </a:lnTo>
                  <a:lnTo>
                    <a:pt x="3107" y="2311"/>
                  </a:lnTo>
                  <a:lnTo>
                    <a:pt x="3145" y="2339"/>
                  </a:lnTo>
                  <a:cubicBezTo>
                    <a:pt x="3150" y="2343"/>
                    <a:pt x="3154" y="2347"/>
                    <a:pt x="3159" y="2351"/>
                  </a:cubicBezTo>
                  <a:lnTo>
                    <a:pt x="3191" y="2383"/>
                  </a:lnTo>
                  <a:lnTo>
                    <a:pt x="3215" y="2407"/>
                  </a:lnTo>
                  <a:lnTo>
                    <a:pt x="3018" y="2418"/>
                  </a:lnTo>
                  <a:lnTo>
                    <a:pt x="3050" y="2378"/>
                  </a:lnTo>
                  <a:cubicBezTo>
                    <a:pt x="3075" y="2347"/>
                    <a:pt x="3113" y="2328"/>
                    <a:pt x="3153" y="2328"/>
                  </a:cubicBezTo>
                  <a:lnTo>
                    <a:pt x="3185" y="2328"/>
                  </a:lnTo>
                  <a:cubicBezTo>
                    <a:pt x="3239" y="2328"/>
                    <a:pt x="3288" y="2361"/>
                    <a:pt x="3308" y="2411"/>
                  </a:cubicBezTo>
                  <a:lnTo>
                    <a:pt x="3340" y="2491"/>
                  </a:lnTo>
                  <a:lnTo>
                    <a:pt x="3311" y="2447"/>
                  </a:lnTo>
                  <a:lnTo>
                    <a:pt x="3335" y="2471"/>
                  </a:lnTo>
                  <a:lnTo>
                    <a:pt x="3273" y="2436"/>
                  </a:lnTo>
                  <a:lnTo>
                    <a:pt x="3305" y="2444"/>
                  </a:lnTo>
                  <a:lnTo>
                    <a:pt x="3148" y="2531"/>
                  </a:lnTo>
                  <a:lnTo>
                    <a:pt x="3180" y="2435"/>
                  </a:lnTo>
                  <a:cubicBezTo>
                    <a:pt x="3187" y="2415"/>
                    <a:pt x="3198" y="2398"/>
                    <a:pt x="3212" y="2383"/>
                  </a:cubicBezTo>
                  <a:lnTo>
                    <a:pt x="3236" y="2359"/>
                  </a:lnTo>
                  <a:cubicBezTo>
                    <a:pt x="3283" y="2313"/>
                    <a:pt x="3356" y="2307"/>
                    <a:pt x="3409" y="2347"/>
                  </a:cubicBezTo>
                  <a:lnTo>
                    <a:pt x="3441" y="2371"/>
                  </a:lnTo>
                  <a:cubicBezTo>
                    <a:pt x="3457" y="2383"/>
                    <a:pt x="3470" y="2399"/>
                    <a:pt x="3480" y="2417"/>
                  </a:cubicBezTo>
                  <a:lnTo>
                    <a:pt x="3512" y="2481"/>
                  </a:lnTo>
                  <a:lnTo>
                    <a:pt x="3531" y="2513"/>
                  </a:lnTo>
                  <a:lnTo>
                    <a:pt x="3358" y="2462"/>
                  </a:lnTo>
                  <a:lnTo>
                    <a:pt x="3390" y="2446"/>
                  </a:lnTo>
                  <a:cubicBezTo>
                    <a:pt x="3419" y="2432"/>
                    <a:pt x="3451" y="2429"/>
                    <a:pt x="3481" y="2436"/>
                  </a:cubicBezTo>
                  <a:lnTo>
                    <a:pt x="3513" y="2444"/>
                  </a:lnTo>
                  <a:cubicBezTo>
                    <a:pt x="3528" y="2448"/>
                    <a:pt x="3542" y="2454"/>
                    <a:pt x="3555" y="2463"/>
                  </a:cubicBezTo>
                  <a:lnTo>
                    <a:pt x="3579" y="2479"/>
                  </a:lnTo>
                  <a:lnTo>
                    <a:pt x="3537" y="2460"/>
                  </a:lnTo>
                  <a:lnTo>
                    <a:pt x="3569" y="2468"/>
                  </a:lnTo>
                  <a:cubicBezTo>
                    <a:pt x="3598" y="2475"/>
                    <a:pt x="3622" y="2491"/>
                    <a:pt x="3641" y="2514"/>
                  </a:cubicBezTo>
                  <a:lnTo>
                    <a:pt x="3673" y="2554"/>
                  </a:lnTo>
                  <a:lnTo>
                    <a:pt x="3611" y="2511"/>
                  </a:lnTo>
                  <a:lnTo>
                    <a:pt x="3635" y="2519"/>
                  </a:lnTo>
                  <a:cubicBezTo>
                    <a:pt x="3649" y="2524"/>
                    <a:pt x="3661" y="2530"/>
                    <a:pt x="3673" y="2539"/>
                  </a:cubicBezTo>
                  <a:lnTo>
                    <a:pt x="3705" y="2563"/>
                  </a:lnTo>
                  <a:lnTo>
                    <a:pt x="3566" y="2550"/>
                  </a:lnTo>
                  <a:lnTo>
                    <a:pt x="3598" y="2534"/>
                  </a:lnTo>
                  <a:cubicBezTo>
                    <a:pt x="3617" y="2525"/>
                    <a:pt x="3637" y="2520"/>
                    <a:pt x="3657" y="2520"/>
                  </a:cubicBezTo>
                  <a:lnTo>
                    <a:pt x="3689" y="2520"/>
                  </a:lnTo>
                  <a:cubicBezTo>
                    <a:pt x="3724" y="2520"/>
                    <a:pt x="3758" y="2534"/>
                    <a:pt x="3783" y="2559"/>
                  </a:cubicBezTo>
                  <a:lnTo>
                    <a:pt x="3807" y="2583"/>
                  </a:lnTo>
                  <a:lnTo>
                    <a:pt x="3681" y="2548"/>
                  </a:lnTo>
                  <a:lnTo>
                    <a:pt x="3713" y="2540"/>
                  </a:lnTo>
                  <a:lnTo>
                    <a:pt x="3636" y="2595"/>
                  </a:lnTo>
                  <a:lnTo>
                    <a:pt x="3668" y="2547"/>
                  </a:lnTo>
                  <a:cubicBezTo>
                    <a:pt x="3672" y="2540"/>
                    <a:pt x="3678" y="2533"/>
                    <a:pt x="3684" y="2527"/>
                  </a:cubicBezTo>
                  <a:lnTo>
                    <a:pt x="3708" y="2503"/>
                  </a:lnTo>
                  <a:cubicBezTo>
                    <a:pt x="3733" y="2478"/>
                    <a:pt x="3766" y="2464"/>
                    <a:pt x="3801" y="2464"/>
                  </a:cubicBezTo>
                  <a:lnTo>
                    <a:pt x="3833" y="2464"/>
                  </a:lnTo>
                  <a:cubicBezTo>
                    <a:pt x="3862" y="2464"/>
                    <a:pt x="3890" y="2474"/>
                    <a:pt x="3913" y="2491"/>
                  </a:cubicBezTo>
                  <a:lnTo>
                    <a:pt x="3945" y="2515"/>
                  </a:lnTo>
                  <a:lnTo>
                    <a:pt x="3792" y="2511"/>
                  </a:lnTo>
                  <a:lnTo>
                    <a:pt x="3816" y="2495"/>
                  </a:lnTo>
                  <a:cubicBezTo>
                    <a:pt x="3829" y="2486"/>
                    <a:pt x="3843" y="2480"/>
                    <a:pt x="3857" y="2476"/>
                  </a:cubicBezTo>
                  <a:lnTo>
                    <a:pt x="3889" y="2468"/>
                  </a:lnTo>
                  <a:cubicBezTo>
                    <a:pt x="3900" y="2466"/>
                    <a:pt x="3911" y="2464"/>
                    <a:pt x="3921" y="2464"/>
                  </a:cubicBezTo>
                  <a:lnTo>
                    <a:pt x="3953" y="2464"/>
                  </a:lnTo>
                  <a:cubicBezTo>
                    <a:pt x="3968" y="2464"/>
                    <a:pt x="3982" y="2467"/>
                    <a:pt x="3995" y="2471"/>
                  </a:cubicBezTo>
                  <a:lnTo>
                    <a:pt x="4019" y="2479"/>
                  </a:lnTo>
                  <a:lnTo>
                    <a:pt x="3977" y="2472"/>
                  </a:lnTo>
                  <a:lnTo>
                    <a:pt x="4009" y="2472"/>
                  </a:lnTo>
                  <a:lnTo>
                    <a:pt x="3950" y="2486"/>
                  </a:lnTo>
                  <a:lnTo>
                    <a:pt x="3982" y="2470"/>
                  </a:lnTo>
                  <a:cubicBezTo>
                    <a:pt x="4033" y="2445"/>
                    <a:pt x="4095" y="2455"/>
                    <a:pt x="4135" y="2495"/>
                  </a:cubicBezTo>
                  <a:lnTo>
                    <a:pt x="4159" y="2519"/>
                  </a:lnTo>
                  <a:lnTo>
                    <a:pt x="4097" y="2484"/>
                  </a:lnTo>
                  <a:lnTo>
                    <a:pt x="4129" y="2492"/>
                  </a:lnTo>
                  <a:cubicBezTo>
                    <a:pt x="4147" y="2497"/>
                    <a:pt x="4163" y="2504"/>
                    <a:pt x="4177" y="2515"/>
                  </a:cubicBezTo>
                  <a:lnTo>
                    <a:pt x="4209" y="2539"/>
                  </a:lnTo>
                  <a:cubicBezTo>
                    <a:pt x="4223" y="2550"/>
                    <a:pt x="4235" y="2563"/>
                    <a:pt x="4244" y="2579"/>
                  </a:cubicBezTo>
                  <a:lnTo>
                    <a:pt x="4276" y="2635"/>
                  </a:lnTo>
                  <a:lnTo>
                    <a:pt x="4291" y="2653"/>
                  </a:lnTo>
                  <a:lnTo>
                    <a:pt x="4106" y="2627"/>
                  </a:lnTo>
                  <a:lnTo>
                    <a:pt x="4138" y="2603"/>
                  </a:lnTo>
                  <a:lnTo>
                    <a:pt x="4103" y="2643"/>
                  </a:lnTo>
                  <a:lnTo>
                    <a:pt x="4135" y="2587"/>
                  </a:lnTo>
                  <a:cubicBezTo>
                    <a:pt x="4158" y="2546"/>
                    <a:pt x="4202" y="2520"/>
                    <a:pt x="4249" y="2520"/>
                  </a:cubicBezTo>
                  <a:lnTo>
                    <a:pt x="4273" y="2520"/>
                  </a:lnTo>
                  <a:cubicBezTo>
                    <a:pt x="4318" y="2520"/>
                    <a:pt x="4359" y="2543"/>
                    <a:pt x="4383" y="2579"/>
                  </a:cubicBezTo>
                  <a:lnTo>
                    <a:pt x="4415" y="2627"/>
                  </a:lnTo>
                  <a:lnTo>
                    <a:pt x="4305" y="2568"/>
                  </a:lnTo>
                  <a:lnTo>
                    <a:pt x="4337" y="2568"/>
                  </a:lnTo>
                  <a:lnTo>
                    <a:pt x="4244" y="2607"/>
                  </a:lnTo>
                  <a:lnTo>
                    <a:pt x="4268" y="2583"/>
                  </a:lnTo>
                  <a:cubicBezTo>
                    <a:pt x="4320" y="2532"/>
                    <a:pt x="4403" y="2532"/>
                    <a:pt x="4455" y="2583"/>
                  </a:cubicBezTo>
                  <a:lnTo>
                    <a:pt x="4487" y="2615"/>
                  </a:lnTo>
                  <a:lnTo>
                    <a:pt x="4529" y="2666"/>
                  </a:lnTo>
                  <a:cubicBezTo>
                    <a:pt x="4538" y="2678"/>
                    <a:pt x="4546" y="2692"/>
                    <a:pt x="4551" y="2707"/>
                  </a:cubicBezTo>
                  <a:lnTo>
                    <a:pt x="4575" y="2779"/>
                  </a:lnTo>
                  <a:lnTo>
                    <a:pt x="4564" y="2755"/>
                  </a:lnTo>
                  <a:lnTo>
                    <a:pt x="4596" y="2811"/>
                  </a:lnTo>
                  <a:lnTo>
                    <a:pt x="4388" y="2783"/>
                  </a:lnTo>
                  <a:lnTo>
                    <a:pt x="4420" y="2751"/>
                  </a:lnTo>
                  <a:lnTo>
                    <a:pt x="4392" y="2792"/>
                  </a:lnTo>
                  <a:lnTo>
                    <a:pt x="4416" y="2736"/>
                  </a:lnTo>
                  <a:cubicBezTo>
                    <a:pt x="4425" y="2715"/>
                    <a:pt x="4440" y="2697"/>
                    <a:pt x="4458" y="2683"/>
                  </a:cubicBezTo>
                  <a:lnTo>
                    <a:pt x="4490" y="2659"/>
                  </a:lnTo>
                  <a:cubicBezTo>
                    <a:pt x="4537" y="2624"/>
                    <a:pt x="4602" y="2624"/>
                    <a:pt x="4649" y="2659"/>
                  </a:cubicBezTo>
                  <a:lnTo>
                    <a:pt x="4681" y="2683"/>
                  </a:lnTo>
                  <a:lnTo>
                    <a:pt x="4633" y="2660"/>
                  </a:lnTo>
                  <a:lnTo>
                    <a:pt x="4665" y="2668"/>
                  </a:lnTo>
                  <a:lnTo>
                    <a:pt x="4699" y="2679"/>
                  </a:lnTo>
                  <a:lnTo>
                    <a:pt x="4625" y="2676"/>
                  </a:lnTo>
                  <a:lnTo>
                    <a:pt x="4657" y="2668"/>
                  </a:lnTo>
                  <a:lnTo>
                    <a:pt x="4689" y="2660"/>
                  </a:lnTo>
                  <a:cubicBezTo>
                    <a:pt x="4714" y="2654"/>
                    <a:pt x="4739" y="2655"/>
                    <a:pt x="4763" y="2663"/>
                  </a:cubicBezTo>
                  <a:lnTo>
                    <a:pt x="4787" y="2671"/>
                  </a:lnTo>
                  <a:lnTo>
                    <a:pt x="4713" y="2668"/>
                  </a:lnTo>
                  <a:lnTo>
                    <a:pt x="4745" y="2660"/>
                  </a:lnTo>
                  <a:cubicBezTo>
                    <a:pt x="4800" y="2647"/>
                    <a:pt x="4856" y="2669"/>
                    <a:pt x="4887" y="2715"/>
                  </a:cubicBezTo>
                  <a:lnTo>
                    <a:pt x="4919" y="2763"/>
                  </a:lnTo>
                  <a:lnTo>
                    <a:pt x="4680" y="2811"/>
                  </a:lnTo>
                  <a:lnTo>
                    <a:pt x="4704" y="2691"/>
                  </a:lnTo>
                  <a:cubicBezTo>
                    <a:pt x="4705" y="2684"/>
                    <a:pt x="4707" y="2678"/>
                    <a:pt x="4709" y="2671"/>
                  </a:cubicBezTo>
                  <a:lnTo>
                    <a:pt x="4741" y="2583"/>
                  </a:lnTo>
                  <a:cubicBezTo>
                    <a:pt x="4760" y="2531"/>
                    <a:pt x="4810" y="2496"/>
                    <a:pt x="4865" y="2496"/>
                  </a:cubicBezTo>
                  <a:lnTo>
                    <a:pt x="4897" y="2496"/>
                  </a:lnTo>
                  <a:cubicBezTo>
                    <a:pt x="4912" y="2496"/>
                    <a:pt x="4926" y="2499"/>
                    <a:pt x="4939" y="2503"/>
                  </a:cubicBezTo>
                  <a:lnTo>
                    <a:pt x="4963" y="2511"/>
                  </a:lnTo>
                  <a:cubicBezTo>
                    <a:pt x="4987" y="2519"/>
                    <a:pt x="5009" y="2534"/>
                    <a:pt x="5025" y="2554"/>
                  </a:cubicBezTo>
                  <a:lnTo>
                    <a:pt x="5057" y="2594"/>
                  </a:lnTo>
                  <a:lnTo>
                    <a:pt x="4985" y="2548"/>
                  </a:lnTo>
                  <a:lnTo>
                    <a:pt x="5017" y="2556"/>
                  </a:lnTo>
                  <a:lnTo>
                    <a:pt x="4912" y="2575"/>
                  </a:lnTo>
                  <a:lnTo>
                    <a:pt x="4936" y="2559"/>
                  </a:lnTo>
                  <a:cubicBezTo>
                    <a:pt x="4967" y="2538"/>
                    <a:pt x="5005" y="2531"/>
                    <a:pt x="5041" y="2540"/>
                  </a:cubicBezTo>
                  <a:lnTo>
                    <a:pt x="5073" y="2548"/>
                  </a:lnTo>
                  <a:cubicBezTo>
                    <a:pt x="5102" y="2555"/>
                    <a:pt x="5126" y="2571"/>
                    <a:pt x="5145" y="2594"/>
                  </a:cubicBezTo>
                  <a:lnTo>
                    <a:pt x="5177" y="2634"/>
                  </a:lnTo>
                  <a:lnTo>
                    <a:pt x="5041" y="2588"/>
                  </a:lnTo>
                  <a:lnTo>
                    <a:pt x="5073" y="2580"/>
                  </a:lnTo>
                  <a:lnTo>
                    <a:pt x="5012" y="2615"/>
                  </a:lnTo>
                  <a:lnTo>
                    <a:pt x="5036" y="2591"/>
                  </a:lnTo>
                  <a:lnTo>
                    <a:pt x="5007" y="2635"/>
                  </a:lnTo>
                  <a:lnTo>
                    <a:pt x="5039" y="2555"/>
                  </a:lnTo>
                  <a:cubicBezTo>
                    <a:pt x="5048" y="2533"/>
                    <a:pt x="5063" y="2513"/>
                    <a:pt x="5082" y="2499"/>
                  </a:cubicBezTo>
                  <a:lnTo>
                    <a:pt x="5114" y="2475"/>
                  </a:lnTo>
                  <a:lnTo>
                    <a:pt x="5144" y="2455"/>
                  </a:lnTo>
                  <a:cubicBezTo>
                    <a:pt x="5177" y="2433"/>
                    <a:pt x="5217" y="2427"/>
                    <a:pt x="5254" y="2438"/>
                  </a:cubicBezTo>
                  <a:cubicBezTo>
                    <a:pt x="5292" y="2449"/>
                    <a:pt x="5322" y="2475"/>
                    <a:pt x="5338" y="2511"/>
                  </a:cubicBezTo>
                  <a:lnTo>
                    <a:pt x="5370" y="2583"/>
                  </a:lnTo>
                  <a:lnTo>
                    <a:pt x="5309" y="2518"/>
                  </a:lnTo>
                  <a:lnTo>
                    <a:pt x="5341" y="2534"/>
                  </a:lnTo>
                  <a:cubicBezTo>
                    <a:pt x="5359" y="2544"/>
                    <a:pt x="5375" y="2557"/>
                    <a:pt x="5387" y="2573"/>
                  </a:cubicBezTo>
                  <a:lnTo>
                    <a:pt x="5411" y="2605"/>
                  </a:lnTo>
                  <a:lnTo>
                    <a:pt x="5441" y="2642"/>
                  </a:lnTo>
                  <a:lnTo>
                    <a:pt x="5479" y="2699"/>
                  </a:lnTo>
                  <a:lnTo>
                    <a:pt x="5328" y="2647"/>
                  </a:lnTo>
                  <a:lnTo>
                    <a:pt x="5352" y="2639"/>
                  </a:lnTo>
                  <a:lnTo>
                    <a:pt x="5393" y="2628"/>
                  </a:lnTo>
                  <a:cubicBezTo>
                    <a:pt x="5424" y="2621"/>
                    <a:pt x="5456" y="2624"/>
                    <a:pt x="5485" y="2638"/>
                  </a:cubicBezTo>
                  <a:lnTo>
                    <a:pt x="5517" y="2654"/>
                  </a:lnTo>
                  <a:lnTo>
                    <a:pt x="5499" y="2647"/>
                  </a:lnTo>
                  <a:lnTo>
                    <a:pt x="5523" y="2655"/>
                  </a:lnTo>
                  <a:lnTo>
                    <a:pt x="5449" y="2652"/>
                  </a:lnTo>
                  <a:lnTo>
                    <a:pt x="5481" y="2644"/>
                  </a:lnTo>
                  <a:lnTo>
                    <a:pt x="5420" y="2679"/>
                  </a:lnTo>
                  <a:lnTo>
                    <a:pt x="5452" y="2647"/>
                  </a:lnTo>
                  <a:lnTo>
                    <a:pt x="5484" y="2615"/>
                  </a:lnTo>
                  <a:lnTo>
                    <a:pt x="5464" y="2641"/>
                  </a:lnTo>
                  <a:lnTo>
                    <a:pt x="5488" y="2601"/>
                  </a:lnTo>
                  <a:cubicBezTo>
                    <a:pt x="5512" y="2561"/>
                    <a:pt x="5555" y="2536"/>
                    <a:pt x="5601" y="2536"/>
                  </a:cubicBezTo>
                  <a:lnTo>
                    <a:pt x="5633" y="2536"/>
                  </a:lnTo>
                  <a:lnTo>
                    <a:pt x="5601" y="2540"/>
                  </a:lnTo>
                  <a:lnTo>
                    <a:pt x="5633" y="2532"/>
                  </a:lnTo>
                  <a:lnTo>
                    <a:pt x="5648" y="2527"/>
                  </a:lnTo>
                  <a:cubicBezTo>
                    <a:pt x="5681" y="2516"/>
                    <a:pt x="5717" y="2519"/>
                    <a:pt x="5749" y="2534"/>
                  </a:cubicBezTo>
                  <a:lnTo>
                    <a:pt x="5781" y="2550"/>
                  </a:lnTo>
                  <a:lnTo>
                    <a:pt x="5753" y="2540"/>
                  </a:lnTo>
                  <a:lnTo>
                    <a:pt x="5785" y="2548"/>
                  </a:lnTo>
                  <a:lnTo>
                    <a:pt x="5680" y="2567"/>
                  </a:lnTo>
                  <a:lnTo>
                    <a:pt x="5704" y="2551"/>
                  </a:lnTo>
                  <a:cubicBezTo>
                    <a:pt x="5726" y="2536"/>
                    <a:pt x="5751" y="2528"/>
                    <a:pt x="5777" y="2528"/>
                  </a:cubicBezTo>
                  <a:lnTo>
                    <a:pt x="5809" y="2528"/>
                  </a:lnTo>
                  <a:cubicBezTo>
                    <a:pt x="5844" y="2528"/>
                    <a:pt x="5878" y="2542"/>
                    <a:pt x="5903" y="2567"/>
                  </a:cubicBezTo>
                  <a:lnTo>
                    <a:pt x="5935" y="2599"/>
                  </a:lnTo>
                  <a:lnTo>
                    <a:pt x="5959" y="2623"/>
                  </a:lnTo>
                  <a:lnTo>
                    <a:pt x="5833" y="2588"/>
                  </a:lnTo>
                  <a:lnTo>
                    <a:pt x="5865" y="2580"/>
                  </a:lnTo>
                  <a:lnTo>
                    <a:pt x="5818" y="2603"/>
                  </a:lnTo>
                  <a:lnTo>
                    <a:pt x="5850" y="2579"/>
                  </a:lnTo>
                  <a:lnTo>
                    <a:pt x="5811" y="2625"/>
                  </a:lnTo>
                  <a:lnTo>
                    <a:pt x="5835" y="2577"/>
                  </a:lnTo>
                  <a:cubicBezTo>
                    <a:pt x="5858" y="2533"/>
                    <a:pt x="5903" y="2504"/>
                    <a:pt x="5953" y="2504"/>
                  </a:cubicBezTo>
                  <a:lnTo>
                    <a:pt x="5985" y="2504"/>
                  </a:lnTo>
                  <a:cubicBezTo>
                    <a:pt x="6014" y="2504"/>
                    <a:pt x="6042" y="2514"/>
                    <a:pt x="6065" y="2531"/>
                  </a:cubicBezTo>
                  <a:lnTo>
                    <a:pt x="6097" y="2555"/>
                  </a:lnTo>
                  <a:lnTo>
                    <a:pt x="6049" y="2532"/>
                  </a:lnTo>
                  <a:lnTo>
                    <a:pt x="6081" y="2540"/>
                  </a:lnTo>
                  <a:cubicBezTo>
                    <a:pt x="6152" y="2558"/>
                    <a:pt x="6195" y="2630"/>
                    <a:pt x="6178" y="2700"/>
                  </a:cubicBezTo>
                  <a:cubicBezTo>
                    <a:pt x="6160" y="2771"/>
                    <a:pt x="6088" y="2814"/>
                    <a:pt x="6017" y="2797"/>
                  </a:cubicBezTo>
                  <a:lnTo>
                    <a:pt x="5985" y="2789"/>
                  </a:lnTo>
                  <a:cubicBezTo>
                    <a:pt x="5968" y="2784"/>
                    <a:pt x="5952" y="2777"/>
                    <a:pt x="5938" y="2766"/>
                  </a:cubicBezTo>
                  <a:lnTo>
                    <a:pt x="5906" y="2742"/>
                  </a:lnTo>
                  <a:lnTo>
                    <a:pt x="5985" y="2768"/>
                  </a:lnTo>
                  <a:lnTo>
                    <a:pt x="5953" y="2768"/>
                  </a:lnTo>
                  <a:lnTo>
                    <a:pt x="6072" y="2696"/>
                  </a:lnTo>
                  <a:lnTo>
                    <a:pt x="6048" y="2744"/>
                  </a:lnTo>
                  <a:cubicBezTo>
                    <a:pt x="6038" y="2762"/>
                    <a:pt x="6025" y="2778"/>
                    <a:pt x="6009" y="2790"/>
                  </a:cubicBezTo>
                  <a:lnTo>
                    <a:pt x="5977" y="2814"/>
                  </a:lnTo>
                  <a:cubicBezTo>
                    <a:pt x="5963" y="2825"/>
                    <a:pt x="5947" y="2832"/>
                    <a:pt x="5929" y="2837"/>
                  </a:cubicBezTo>
                  <a:lnTo>
                    <a:pt x="5897" y="2845"/>
                  </a:lnTo>
                  <a:cubicBezTo>
                    <a:pt x="5853" y="2856"/>
                    <a:pt x="5805" y="2843"/>
                    <a:pt x="5772" y="2810"/>
                  </a:cubicBezTo>
                  <a:lnTo>
                    <a:pt x="5748" y="2786"/>
                  </a:lnTo>
                  <a:lnTo>
                    <a:pt x="5716" y="2754"/>
                  </a:lnTo>
                  <a:lnTo>
                    <a:pt x="5809" y="2792"/>
                  </a:lnTo>
                  <a:lnTo>
                    <a:pt x="5777" y="2792"/>
                  </a:lnTo>
                  <a:lnTo>
                    <a:pt x="5851" y="2770"/>
                  </a:lnTo>
                  <a:lnTo>
                    <a:pt x="5827" y="2786"/>
                  </a:lnTo>
                  <a:cubicBezTo>
                    <a:pt x="5796" y="2807"/>
                    <a:pt x="5758" y="2814"/>
                    <a:pt x="5721" y="2805"/>
                  </a:cubicBezTo>
                  <a:lnTo>
                    <a:pt x="5689" y="2797"/>
                  </a:lnTo>
                  <a:cubicBezTo>
                    <a:pt x="5680" y="2794"/>
                    <a:pt x="5671" y="2791"/>
                    <a:pt x="5662" y="2787"/>
                  </a:cubicBezTo>
                  <a:lnTo>
                    <a:pt x="5630" y="2771"/>
                  </a:lnTo>
                  <a:lnTo>
                    <a:pt x="5731" y="2778"/>
                  </a:lnTo>
                  <a:lnTo>
                    <a:pt x="5697" y="2789"/>
                  </a:lnTo>
                  <a:lnTo>
                    <a:pt x="5665" y="2797"/>
                  </a:lnTo>
                  <a:cubicBezTo>
                    <a:pt x="5655" y="2799"/>
                    <a:pt x="5644" y="2800"/>
                    <a:pt x="5633" y="2800"/>
                  </a:cubicBezTo>
                  <a:lnTo>
                    <a:pt x="5601" y="2800"/>
                  </a:lnTo>
                  <a:lnTo>
                    <a:pt x="5715" y="2736"/>
                  </a:lnTo>
                  <a:lnTo>
                    <a:pt x="5691" y="2776"/>
                  </a:lnTo>
                  <a:cubicBezTo>
                    <a:pt x="5685" y="2786"/>
                    <a:pt x="5678" y="2794"/>
                    <a:pt x="5671" y="2802"/>
                  </a:cubicBezTo>
                  <a:lnTo>
                    <a:pt x="5639" y="2834"/>
                  </a:lnTo>
                  <a:lnTo>
                    <a:pt x="5607" y="2866"/>
                  </a:lnTo>
                  <a:cubicBezTo>
                    <a:pt x="5590" y="2883"/>
                    <a:pt x="5569" y="2895"/>
                    <a:pt x="5545" y="2901"/>
                  </a:cubicBezTo>
                  <a:lnTo>
                    <a:pt x="5513" y="2909"/>
                  </a:lnTo>
                  <a:cubicBezTo>
                    <a:pt x="5489" y="2915"/>
                    <a:pt x="5464" y="2914"/>
                    <a:pt x="5440" y="2906"/>
                  </a:cubicBezTo>
                  <a:lnTo>
                    <a:pt x="5416" y="2898"/>
                  </a:lnTo>
                  <a:cubicBezTo>
                    <a:pt x="5410" y="2896"/>
                    <a:pt x="5404" y="2893"/>
                    <a:pt x="5398" y="2891"/>
                  </a:cubicBezTo>
                  <a:lnTo>
                    <a:pt x="5366" y="2875"/>
                  </a:lnTo>
                  <a:lnTo>
                    <a:pt x="5457" y="2885"/>
                  </a:lnTo>
                  <a:lnTo>
                    <a:pt x="5435" y="2890"/>
                  </a:lnTo>
                  <a:lnTo>
                    <a:pt x="5411" y="2898"/>
                  </a:lnTo>
                  <a:cubicBezTo>
                    <a:pt x="5355" y="2917"/>
                    <a:pt x="5293" y="2895"/>
                    <a:pt x="5260" y="2846"/>
                  </a:cubicBezTo>
                  <a:lnTo>
                    <a:pt x="5234" y="2807"/>
                  </a:lnTo>
                  <a:lnTo>
                    <a:pt x="5200" y="2764"/>
                  </a:lnTo>
                  <a:lnTo>
                    <a:pt x="5176" y="2732"/>
                  </a:lnTo>
                  <a:lnTo>
                    <a:pt x="5222" y="2771"/>
                  </a:lnTo>
                  <a:lnTo>
                    <a:pt x="5190" y="2755"/>
                  </a:lnTo>
                  <a:cubicBezTo>
                    <a:pt x="5163" y="2741"/>
                    <a:pt x="5141" y="2718"/>
                    <a:pt x="5129" y="2690"/>
                  </a:cubicBezTo>
                  <a:lnTo>
                    <a:pt x="5097" y="2618"/>
                  </a:lnTo>
                  <a:lnTo>
                    <a:pt x="5291" y="2674"/>
                  </a:lnTo>
                  <a:lnTo>
                    <a:pt x="5273" y="2686"/>
                  </a:lnTo>
                  <a:lnTo>
                    <a:pt x="5241" y="2710"/>
                  </a:lnTo>
                  <a:lnTo>
                    <a:pt x="5284" y="2653"/>
                  </a:lnTo>
                  <a:lnTo>
                    <a:pt x="5252" y="2733"/>
                  </a:lnTo>
                  <a:cubicBezTo>
                    <a:pt x="5245" y="2750"/>
                    <a:pt x="5235" y="2765"/>
                    <a:pt x="5223" y="2778"/>
                  </a:cubicBezTo>
                  <a:lnTo>
                    <a:pt x="5199" y="2802"/>
                  </a:lnTo>
                  <a:cubicBezTo>
                    <a:pt x="5182" y="2819"/>
                    <a:pt x="5161" y="2831"/>
                    <a:pt x="5137" y="2837"/>
                  </a:cubicBezTo>
                  <a:lnTo>
                    <a:pt x="5105" y="2845"/>
                  </a:lnTo>
                  <a:cubicBezTo>
                    <a:pt x="5055" y="2857"/>
                    <a:pt x="5003" y="2839"/>
                    <a:pt x="4970" y="2799"/>
                  </a:cubicBezTo>
                  <a:lnTo>
                    <a:pt x="4938" y="2759"/>
                  </a:lnTo>
                  <a:lnTo>
                    <a:pt x="5009" y="2805"/>
                  </a:lnTo>
                  <a:lnTo>
                    <a:pt x="4977" y="2797"/>
                  </a:lnTo>
                  <a:lnTo>
                    <a:pt x="5083" y="2778"/>
                  </a:lnTo>
                  <a:lnTo>
                    <a:pt x="5059" y="2794"/>
                  </a:lnTo>
                  <a:cubicBezTo>
                    <a:pt x="5028" y="2815"/>
                    <a:pt x="4990" y="2822"/>
                    <a:pt x="4953" y="2813"/>
                  </a:cubicBezTo>
                  <a:lnTo>
                    <a:pt x="4921" y="2805"/>
                  </a:lnTo>
                  <a:cubicBezTo>
                    <a:pt x="4893" y="2798"/>
                    <a:pt x="4868" y="2781"/>
                    <a:pt x="4850" y="2759"/>
                  </a:cubicBezTo>
                  <a:lnTo>
                    <a:pt x="4818" y="2719"/>
                  </a:lnTo>
                  <a:lnTo>
                    <a:pt x="4880" y="2762"/>
                  </a:lnTo>
                  <a:lnTo>
                    <a:pt x="4856" y="2754"/>
                  </a:lnTo>
                  <a:lnTo>
                    <a:pt x="4897" y="2760"/>
                  </a:lnTo>
                  <a:lnTo>
                    <a:pt x="4865" y="2760"/>
                  </a:lnTo>
                  <a:lnTo>
                    <a:pt x="4990" y="2674"/>
                  </a:lnTo>
                  <a:lnTo>
                    <a:pt x="4958" y="2762"/>
                  </a:lnTo>
                  <a:lnTo>
                    <a:pt x="4963" y="2742"/>
                  </a:lnTo>
                  <a:lnTo>
                    <a:pt x="4939" y="2862"/>
                  </a:lnTo>
                  <a:cubicBezTo>
                    <a:pt x="4928" y="2915"/>
                    <a:pt x="4887" y="2956"/>
                    <a:pt x="4835" y="2966"/>
                  </a:cubicBezTo>
                  <a:cubicBezTo>
                    <a:pt x="4783" y="2976"/>
                    <a:pt x="4729" y="2954"/>
                    <a:pt x="4700" y="2910"/>
                  </a:cubicBezTo>
                  <a:lnTo>
                    <a:pt x="4668" y="2862"/>
                  </a:lnTo>
                  <a:lnTo>
                    <a:pt x="4809" y="2917"/>
                  </a:lnTo>
                  <a:lnTo>
                    <a:pt x="4777" y="2925"/>
                  </a:lnTo>
                  <a:cubicBezTo>
                    <a:pt x="4753" y="2931"/>
                    <a:pt x="4728" y="2930"/>
                    <a:pt x="4704" y="2922"/>
                  </a:cubicBezTo>
                  <a:lnTo>
                    <a:pt x="4680" y="2914"/>
                  </a:lnTo>
                  <a:lnTo>
                    <a:pt x="4753" y="2917"/>
                  </a:lnTo>
                  <a:lnTo>
                    <a:pt x="4721" y="2925"/>
                  </a:lnTo>
                  <a:lnTo>
                    <a:pt x="4689" y="2933"/>
                  </a:lnTo>
                  <a:cubicBezTo>
                    <a:pt x="4665" y="2939"/>
                    <a:pt x="4640" y="2938"/>
                    <a:pt x="4616" y="2930"/>
                  </a:cubicBezTo>
                  <a:lnTo>
                    <a:pt x="4601" y="2925"/>
                  </a:lnTo>
                  <a:lnTo>
                    <a:pt x="4569" y="2917"/>
                  </a:lnTo>
                  <a:cubicBezTo>
                    <a:pt x="4552" y="2912"/>
                    <a:pt x="4536" y="2905"/>
                    <a:pt x="4522" y="2894"/>
                  </a:cubicBezTo>
                  <a:lnTo>
                    <a:pt x="4490" y="2870"/>
                  </a:lnTo>
                  <a:lnTo>
                    <a:pt x="4649" y="2870"/>
                  </a:lnTo>
                  <a:lnTo>
                    <a:pt x="4617" y="2894"/>
                  </a:lnTo>
                  <a:lnTo>
                    <a:pt x="4659" y="2840"/>
                  </a:lnTo>
                  <a:lnTo>
                    <a:pt x="4635" y="2896"/>
                  </a:lnTo>
                  <a:cubicBezTo>
                    <a:pt x="4628" y="2912"/>
                    <a:pt x="4619" y="2926"/>
                    <a:pt x="4607" y="2938"/>
                  </a:cubicBezTo>
                  <a:lnTo>
                    <a:pt x="4575" y="2970"/>
                  </a:lnTo>
                  <a:cubicBezTo>
                    <a:pt x="4546" y="2999"/>
                    <a:pt x="4505" y="3013"/>
                    <a:pt x="4464" y="3007"/>
                  </a:cubicBezTo>
                  <a:cubicBezTo>
                    <a:pt x="4423" y="3002"/>
                    <a:pt x="4387" y="2978"/>
                    <a:pt x="4367" y="2942"/>
                  </a:cubicBezTo>
                  <a:lnTo>
                    <a:pt x="4335" y="2886"/>
                  </a:lnTo>
                  <a:cubicBezTo>
                    <a:pt x="4331" y="2878"/>
                    <a:pt x="4327" y="2870"/>
                    <a:pt x="4324" y="2862"/>
                  </a:cubicBezTo>
                  <a:lnTo>
                    <a:pt x="4300" y="2790"/>
                  </a:lnTo>
                  <a:lnTo>
                    <a:pt x="4322" y="2831"/>
                  </a:lnTo>
                  <a:lnTo>
                    <a:pt x="4300" y="2802"/>
                  </a:lnTo>
                  <a:lnTo>
                    <a:pt x="4268" y="2770"/>
                  </a:lnTo>
                  <a:lnTo>
                    <a:pt x="4455" y="2770"/>
                  </a:lnTo>
                  <a:lnTo>
                    <a:pt x="4431" y="2794"/>
                  </a:lnTo>
                  <a:cubicBezTo>
                    <a:pt x="4406" y="2819"/>
                    <a:pt x="4372" y="2832"/>
                    <a:pt x="4337" y="2832"/>
                  </a:cubicBezTo>
                  <a:lnTo>
                    <a:pt x="4305" y="2832"/>
                  </a:lnTo>
                  <a:cubicBezTo>
                    <a:pt x="4261" y="2832"/>
                    <a:pt x="4220" y="2810"/>
                    <a:pt x="4196" y="2774"/>
                  </a:cubicBezTo>
                  <a:lnTo>
                    <a:pt x="4164" y="2726"/>
                  </a:lnTo>
                  <a:lnTo>
                    <a:pt x="4273" y="2784"/>
                  </a:lnTo>
                  <a:lnTo>
                    <a:pt x="4249" y="2784"/>
                  </a:lnTo>
                  <a:lnTo>
                    <a:pt x="4364" y="2718"/>
                  </a:lnTo>
                  <a:lnTo>
                    <a:pt x="4332" y="2774"/>
                  </a:lnTo>
                  <a:cubicBezTo>
                    <a:pt x="4323" y="2790"/>
                    <a:pt x="4311" y="2803"/>
                    <a:pt x="4297" y="2814"/>
                  </a:cubicBezTo>
                  <a:lnTo>
                    <a:pt x="4265" y="2838"/>
                  </a:lnTo>
                  <a:cubicBezTo>
                    <a:pt x="4206" y="2882"/>
                    <a:pt x="4124" y="2870"/>
                    <a:pt x="4080" y="2812"/>
                  </a:cubicBezTo>
                  <a:lnTo>
                    <a:pt x="4047" y="2766"/>
                  </a:lnTo>
                  <a:lnTo>
                    <a:pt x="4015" y="2710"/>
                  </a:lnTo>
                  <a:lnTo>
                    <a:pt x="4050" y="2750"/>
                  </a:lnTo>
                  <a:lnTo>
                    <a:pt x="4018" y="2726"/>
                  </a:lnTo>
                  <a:lnTo>
                    <a:pt x="4065" y="2749"/>
                  </a:lnTo>
                  <a:lnTo>
                    <a:pt x="4033" y="2741"/>
                  </a:lnTo>
                  <a:cubicBezTo>
                    <a:pt x="4010" y="2735"/>
                    <a:pt x="3989" y="2723"/>
                    <a:pt x="3972" y="2706"/>
                  </a:cubicBezTo>
                  <a:lnTo>
                    <a:pt x="3948" y="2682"/>
                  </a:lnTo>
                  <a:lnTo>
                    <a:pt x="4101" y="2707"/>
                  </a:lnTo>
                  <a:lnTo>
                    <a:pt x="4069" y="2723"/>
                  </a:lnTo>
                  <a:cubicBezTo>
                    <a:pt x="4050" y="2732"/>
                    <a:pt x="4030" y="2736"/>
                    <a:pt x="4009" y="2736"/>
                  </a:cubicBezTo>
                  <a:lnTo>
                    <a:pt x="3977" y="2736"/>
                  </a:lnTo>
                  <a:cubicBezTo>
                    <a:pt x="3963" y="2736"/>
                    <a:pt x="3949" y="2734"/>
                    <a:pt x="3936" y="2730"/>
                  </a:cubicBezTo>
                  <a:lnTo>
                    <a:pt x="3912" y="2722"/>
                  </a:lnTo>
                  <a:lnTo>
                    <a:pt x="3953" y="2728"/>
                  </a:lnTo>
                  <a:lnTo>
                    <a:pt x="3921" y="2728"/>
                  </a:lnTo>
                  <a:lnTo>
                    <a:pt x="3953" y="2725"/>
                  </a:lnTo>
                  <a:lnTo>
                    <a:pt x="3921" y="2733"/>
                  </a:lnTo>
                  <a:lnTo>
                    <a:pt x="3963" y="2714"/>
                  </a:lnTo>
                  <a:lnTo>
                    <a:pt x="3939" y="2730"/>
                  </a:lnTo>
                  <a:cubicBezTo>
                    <a:pt x="3892" y="2761"/>
                    <a:pt x="3831" y="2760"/>
                    <a:pt x="3786" y="2726"/>
                  </a:cubicBezTo>
                  <a:lnTo>
                    <a:pt x="3754" y="2702"/>
                  </a:lnTo>
                  <a:lnTo>
                    <a:pt x="3833" y="2728"/>
                  </a:lnTo>
                  <a:lnTo>
                    <a:pt x="3801" y="2728"/>
                  </a:lnTo>
                  <a:lnTo>
                    <a:pt x="3895" y="2690"/>
                  </a:lnTo>
                  <a:lnTo>
                    <a:pt x="3871" y="2714"/>
                  </a:lnTo>
                  <a:lnTo>
                    <a:pt x="3887" y="2694"/>
                  </a:lnTo>
                  <a:lnTo>
                    <a:pt x="3855" y="2742"/>
                  </a:lnTo>
                  <a:cubicBezTo>
                    <a:pt x="3837" y="2769"/>
                    <a:pt x="3809" y="2789"/>
                    <a:pt x="3777" y="2797"/>
                  </a:cubicBezTo>
                  <a:lnTo>
                    <a:pt x="3745" y="2805"/>
                  </a:lnTo>
                  <a:cubicBezTo>
                    <a:pt x="3701" y="2816"/>
                    <a:pt x="3653" y="2803"/>
                    <a:pt x="3620" y="2770"/>
                  </a:cubicBezTo>
                  <a:lnTo>
                    <a:pt x="3596" y="2746"/>
                  </a:lnTo>
                  <a:lnTo>
                    <a:pt x="3689" y="2784"/>
                  </a:lnTo>
                  <a:lnTo>
                    <a:pt x="3657" y="2784"/>
                  </a:lnTo>
                  <a:lnTo>
                    <a:pt x="3717" y="2771"/>
                  </a:lnTo>
                  <a:lnTo>
                    <a:pt x="3685" y="2787"/>
                  </a:lnTo>
                  <a:cubicBezTo>
                    <a:pt x="3640" y="2809"/>
                    <a:pt x="3586" y="2804"/>
                    <a:pt x="3546" y="2774"/>
                  </a:cubicBezTo>
                  <a:lnTo>
                    <a:pt x="3514" y="2750"/>
                  </a:lnTo>
                  <a:lnTo>
                    <a:pt x="3552" y="2770"/>
                  </a:lnTo>
                  <a:lnTo>
                    <a:pt x="3528" y="2762"/>
                  </a:lnTo>
                  <a:cubicBezTo>
                    <a:pt x="3504" y="2754"/>
                    <a:pt x="3482" y="2739"/>
                    <a:pt x="3466" y="2719"/>
                  </a:cubicBezTo>
                  <a:lnTo>
                    <a:pt x="3434" y="2679"/>
                  </a:lnTo>
                  <a:lnTo>
                    <a:pt x="3505" y="2725"/>
                  </a:lnTo>
                  <a:lnTo>
                    <a:pt x="3473" y="2717"/>
                  </a:lnTo>
                  <a:cubicBezTo>
                    <a:pt x="3459" y="2713"/>
                    <a:pt x="3445" y="2707"/>
                    <a:pt x="3432" y="2698"/>
                  </a:cubicBezTo>
                  <a:lnTo>
                    <a:pt x="3408" y="2682"/>
                  </a:lnTo>
                  <a:lnTo>
                    <a:pt x="3449" y="2701"/>
                  </a:lnTo>
                  <a:lnTo>
                    <a:pt x="3417" y="2693"/>
                  </a:lnTo>
                  <a:lnTo>
                    <a:pt x="3509" y="2683"/>
                  </a:lnTo>
                  <a:lnTo>
                    <a:pt x="3477" y="2699"/>
                  </a:lnTo>
                  <a:cubicBezTo>
                    <a:pt x="3415" y="2729"/>
                    <a:pt x="3340" y="2708"/>
                    <a:pt x="3304" y="2648"/>
                  </a:cubicBezTo>
                  <a:lnTo>
                    <a:pt x="3275" y="2600"/>
                  </a:lnTo>
                  <a:lnTo>
                    <a:pt x="3243" y="2536"/>
                  </a:lnTo>
                  <a:lnTo>
                    <a:pt x="3282" y="2582"/>
                  </a:lnTo>
                  <a:lnTo>
                    <a:pt x="3250" y="2558"/>
                  </a:lnTo>
                  <a:lnTo>
                    <a:pt x="3423" y="2546"/>
                  </a:lnTo>
                  <a:lnTo>
                    <a:pt x="3399" y="2570"/>
                  </a:lnTo>
                  <a:lnTo>
                    <a:pt x="3431" y="2518"/>
                  </a:lnTo>
                  <a:lnTo>
                    <a:pt x="3399" y="2614"/>
                  </a:lnTo>
                  <a:cubicBezTo>
                    <a:pt x="3377" y="2680"/>
                    <a:pt x="3308" y="2717"/>
                    <a:pt x="3241" y="2701"/>
                  </a:cubicBezTo>
                  <a:lnTo>
                    <a:pt x="3209" y="2693"/>
                  </a:lnTo>
                  <a:cubicBezTo>
                    <a:pt x="3186" y="2687"/>
                    <a:pt x="3165" y="2675"/>
                    <a:pt x="3148" y="2658"/>
                  </a:cubicBezTo>
                  <a:lnTo>
                    <a:pt x="3124" y="2634"/>
                  </a:lnTo>
                  <a:cubicBezTo>
                    <a:pt x="3111" y="2621"/>
                    <a:pt x="3102" y="2606"/>
                    <a:pt x="3095" y="2589"/>
                  </a:cubicBezTo>
                  <a:lnTo>
                    <a:pt x="3063" y="2509"/>
                  </a:lnTo>
                  <a:lnTo>
                    <a:pt x="3185" y="2592"/>
                  </a:lnTo>
                  <a:lnTo>
                    <a:pt x="3153" y="2592"/>
                  </a:lnTo>
                  <a:lnTo>
                    <a:pt x="3257" y="2543"/>
                  </a:lnTo>
                  <a:lnTo>
                    <a:pt x="3225" y="2583"/>
                  </a:lnTo>
                  <a:cubicBezTo>
                    <a:pt x="3201" y="2612"/>
                    <a:pt x="3166" y="2630"/>
                    <a:pt x="3129" y="2632"/>
                  </a:cubicBezTo>
                  <a:cubicBezTo>
                    <a:pt x="3091" y="2634"/>
                    <a:pt x="3055" y="2620"/>
                    <a:pt x="3028" y="2594"/>
                  </a:cubicBezTo>
                  <a:lnTo>
                    <a:pt x="3004" y="2570"/>
                  </a:lnTo>
                  <a:lnTo>
                    <a:pt x="2972" y="2538"/>
                  </a:lnTo>
                  <a:lnTo>
                    <a:pt x="2986" y="2550"/>
                  </a:lnTo>
                  <a:lnTo>
                    <a:pt x="2960" y="2530"/>
                  </a:lnTo>
                  <a:lnTo>
                    <a:pt x="2950" y="2523"/>
                  </a:lnTo>
                  <a:lnTo>
                    <a:pt x="2918" y="2507"/>
                  </a:lnTo>
                  <a:cubicBezTo>
                    <a:pt x="2911" y="2503"/>
                    <a:pt x="2905" y="2499"/>
                    <a:pt x="2898" y="2494"/>
                  </a:cubicBezTo>
                  <a:lnTo>
                    <a:pt x="2866" y="2470"/>
                  </a:lnTo>
                  <a:lnTo>
                    <a:pt x="2904" y="2490"/>
                  </a:lnTo>
                  <a:lnTo>
                    <a:pt x="2880" y="2482"/>
                  </a:lnTo>
                  <a:cubicBezTo>
                    <a:pt x="2856" y="2474"/>
                    <a:pt x="2834" y="2459"/>
                    <a:pt x="2818" y="2439"/>
                  </a:cubicBezTo>
                  <a:lnTo>
                    <a:pt x="2796" y="2410"/>
                  </a:lnTo>
                  <a:lnTo>
                    <a:pt x="2764" y="2378"/>
                  </a:lnTo>
                  <a:cubicBezTo>
                    <a:pt x="2754" y="2368"/>
                    <a:pt x="2746" y="2356"/>
                    <a:pt x="2739" y="2344"/>
                  </a:cubicBezTo>
                  <a:lnTo>
                    <a:pt x="2715" y="2296"/>
                  </a:lnTo>
                  <a:lnTo>
                    <a:pt x="2801" y="2365"/>
                  </a:lnTo>
                  <a:lnTo>
                    <a:pt x="2769" y="2357"/>
                  </a:lnTo>
                  <a:lnTo>
                    <a:pt x="2737" y="2349"/>
                  </a:lnTo>
                  <a:cubicBezTo>
                    <a:pt x="2723" y="2345"/>
                    <a:pt x="2709" y="2339"/>
                    <a:pt x="2696" y="2330"/>
                  </a:cubicBezTo>
                  <a:lnTo>
                    <a:pt x="2672" y="2314"/>
                  </a:lnTo>
                  <a:cubicBezTo>
                    <a:pt x="2665" y="2309"/>
                    <a:pt x="2658" y="2304"/>
                    <a:pt x="2652" y="2298"/>
                  </a:cubicBezTo>
                  <a:lnTo>
                    <a:pt x="2620" y="2266"/>
                  </a:lnTo>
                  <a:lnTo>
                    <a:pt x="2745" y="2301"/>
                  </a:lnTo>
                  <a:lnTo>
                    <a:pt x="2713" y="2309"/>
                  </a:lnTo>
                  <a:lnTo>
                    <a:pt x="2741" y="2299"/>
                  </a:lnTo>
                  <a:lnTo>
                    <a:pt x="2709" y="2315"/>
                  </a:lnTo>
                  <a:lnTo>
                    <a:pt x="2755" y="2276"/>
                  </a:lnTo>
                  <a:lnTo>
                    <a:pt x="2731" y="2308"/>
                  </a:lnTo>
                  <a:cubicBezTo>
                    <a:pt x="2687" y="2366"/>
                    <a:pt x="2605" y="2378"/>
                    <a:pt x="2546" y="2334"/>
                  </a:cubicBezTo>
                  <a:lnTo>
                    <a:pt x="2514" y="2310"/>
                  </a:lnTo>
                  <a:cubicBezTo>
                    <a:pt x="2494" y="2295"/>
                    <a:pt x="2478" y="2274"/>
                    <a:pt x="2469" y="2250"/>
                  </a:cubicBezTo>
                  <a:lnTo>
                    <a:pt x="2437" y="2162"/>
                  </a:lnTo>
                  <a:lnTo>
                    <a:pt x="2468" y="2210"/>
                  </a:lnTo>
                  <a:lnTo>
                    <a:pt x="2444" y="2186"/>
                  </a:lnTo>
                  <a:cubicBezTo>
                    <a:pt x="2436" y="2178"/>
                    <a:pt x="2429" y="2168"/>
                    <a:pt x="2423" y="2158"/>
                  </a:cubicBezTo>
                  <a:lnTo>
                    <a:pt x="2391" y="2102"/>
                  </a:lnTo>
                  <a:lnTo>
                    <a:pt x="2505" y="2168"/>
                  </a:lnTo>
                  <a:lnTo>
                    <a:pt x="2473" y="2168"/>
                  </a:lnTo>
                  <a:cubicBezTo>
                    <a:pt x="2447" y="2168"/>
                    <a:pt x="2422" y="2161"/>
                    <a:pt x="2400" y="2146"/>
                  </a:cubicBezTo>
                  <a:lnTo>
                    <a:pt x="2390" y="2139"/>
                  </a:lnTo>
                  <a:lnTo>
                    <a:pt x="2358" y="2123"/>
                  </a:lnTo>
                  <a:lnTo>
                    <a:pt x="2527" y="2078"/>
                  </a:lnTo>
                  <a:lnTo>
                    <a:pt x="2495" y="2126"/>
                  </a:lnTo>
                  <a:cubicBezTo>
                    <a:pt x="2486" y="2140"/>
                    <a:pt x="2473" y="2153"/>
                    <a:pt x="2459" y="2162"/>
                  </a:cubicBezTo>
                  <a:lnTo>
                    <a:pt x="2435" y="2178"/>
                  </a:lnTo>
                  <a:cubicBezTo>
                    <a:pt x="2413" y="2193"/>
                    <a:pt x="2388" y="2200"/>
                    <a:pt x="2361" y="2200"/>
                  </a:cubicBezTo>
                  <a:lnTo>
                    <a:pt x="2329" y="2200"/>
                  </a:lnTo>
                  <a:cubicBezTo>
                    <a:pt x="2277" y="2200"/>
                    <a:pt x="2230" y="2170"/>
                    <a:pt x="2209" y="2122"/>
                  </a:cubicBezTo>
                  <a:lnTo>
                    <a:pt x="2176" y="2048"/>
                  </a:lnTo>
                  <a:lnTo>
                    <a:pt x="2159" y="2006"/>
                  </a:lnTo>
                  <a:lnTo>
                    <a:pt x="2127" y="1950"/>
                  </a:lnTo>
                  <a:lnTo>
                    <a:pt x="2182" y="2003"/>
                  </a:lnTo>
                  <a:lnTo>
                    <a:pt x="2150" y="1987"/>
                  </a:lnTo>
                  <a:lnTo>
                    <a:pt x="2118" y="1971"/>
                  </a:lnTo>
                  <a:cubicBezTo>
                    <a:pt x="2091" y="1957"/>
                    <a:pt x="2068" y="1933"/>
                    <a:pt x="2056" y="1904"/>
                  </a:cubicBezTo>
                  <a:lnTo>
                    <a:pt x="2032" y="1848"/>
                  </a:lnTo>
                  <a:lnTo>
                    <a:pt x="2153" y="1928"/>
                  </a:lnTo>
                  <a:lnTo>
                    <a:pt x="2121" y="1928"/>
                  </a:lnTo>
                  <a:lnTo>
                    <a:pt x="2181" y="1915"/>
                  </a:lnTo>
                  <a:lnTo>
                    <a:pt x="2149" y="1931"/>
                  </a:lnTo>
                  <a:cubicBezTo>
                    <a:pt x="2098" y="1956"/>
                    <a:pt x="2036" y="1946"/>
                    <a:pt x="1996" y="1906"/>
                  </a:cubicBezTo>
                  <a:lnTo>
                    <a:pt x="1972" y="1882"/>
                  </a:lnTo>
                  <a:lnTo>
                    <a:pt x="2125" y="1907"/>
                  </a:lnTo>
                  <a:lnTo>
                    <a:pt x="2093" y="1923"/>
                  </a:lnTo>
                  <a:cubicBezTo>
                    <a:pt x="2033" y="1952"/>
                    <a:pt x="1961" y="1933"/>
                    <a:pt x="1924" y="1878"/>
                  </a:cubicBezTo>
                  <a:lnTo>
                    <a:pt x="1892" y="1830"/>
                  </a:lnTo>
                  <a:lnTo>
                    <a:pt x="2043" y="1882"/>
                  </a:lnTo>
                  <a:lnTo>
                    <a:pt x="2019" y="1890"/>
                  </a:lnTo>
                  <a:cubicBezTo>
                    <a:pt x="1995" y="1898"/>
                    <a:pt x="1970" y="1899"/>
                    <a:pt x="1945" y="1893"/>
                  </a:cubicBezTo>
                  <a:lnTo>
                    <a:pt x="1913" y="1885"/>
                  </a:lnTo>
                  <a:cubicBezTo>
                    <a:pt x="1904" y="1882"/>
                    <a:pt x="1895" y="1879"/>
                    <a:pt x="1886" y="1875"/>
                  </a:cubicBezTo>
                  <a:lnTo>
                    <a:pt x="1854" y="1859"/>
                  </a:lnTo>
                  <a:cubicBezTo>
                    <a:pt x="1823" y="1843"/>
                    <a:pt x="1799" y="1815"/>
                    <a:pt x="1788" y="1782"/>
                  </a:cubicBezTo>
                  <a:lnTo>
                    <a:pt x="1764" y="1710"/>
                  </a:lnTo>
                  <a:lnTo>
                    <a:pt x="1889" y="1800"/>
                  </a:lnTo>
                  <a:lnTo>
                    <a:pt x="1857" y="1800"/>
                  </a:lnTo>
                  <a:lnTo>
                    <a:pt x="1951" y="1762"/>
                  </a:lnTo>
                  <a:lnTo>
                    <a:pt x="1919" y="1794"/>
                  </a:lnTo>
                  <a:lnTo>
                    <a:pt x="1931" y="1780"/>
                  </a:lnTo>
                  <a:lnTo>
                    <a:pt x="1907" y="1812"/>
                  </a:lnTo>
                  <a:cubicBezTo>
                    <a:pt x="1869" y="1863"/>
                    <a:pt x="1799" y="1879"/>
                    <a:pt x="1742" y="1851"/>
                  </a:cubicBezTo>
                  <a:lnTo>
                    <a:pt x="1710" y="1835"/>
                  </a:lnTo>
                  <a:cubicBezTo>
                    <a:pt x="1683" y="1821"/>
                    <a:pt x="1661" y="1798"/>
                    <a:pt x="1649" y="1770"/>
                  </a:cubicBezTo>
                  <a:lnTo>
                    <a:pt x="1617" y="1698"/>
                  </a:lnTo>
                  <a:lnTo>
                    <a:pt x="1644" y="1738"/>
                  </a:lnTo>
                  <a:lnTo>
                    <a:pt x="1612" y="1706"/>
                  </a:lnTo>
                  <a:lnTo>
                    <a:pt x="1664" y="1738"/>
                  </a:lnTo>
                  <a:lnTo>
                    <a:pt x="1640" y="1730"/>
                  </a:lnTo>
                  <a:lnTo>
                    <a:pt x="1681" y="1736"/>
                  </a:lnTo>
                  <a:lnTo>
                    <a:pt x="1649" y="1736"/>
                  </a:lnTo>
                  <a:cubicBezTo>
                    <a:pt x="1614" y="1736"/>
                    <a:pt x="1581" y="1723"/>
                    <a:pt x="1556" y="1698"/>
                  </a:cubicBezTo>
                  <a:lnTo>
                    <a:pt x="1524" y="1666"/>
                  </a:lnTo>
                  <a:lnTo>
                    <a:pt x="1500" y="1642"/>
                  </a:lnTo>
                  <a:lnTo>
                    <a:pt x="1468" y="1610"/>
                  </a:lnTo>
                  <a:cubicBezTo>
                    <a:pt x="1452" y="1594"/>
                    <a:pt x="1441" y="1574"/>
                    <a:pt x="1435" y="1553"/>
                  </a:cubicBezTo>
                  <a:lnTo>
                    <a:pt x="1403" y="1441"/>
                  </a:lnTo>
                  <a:lnTo>
                    <a:pt x="1655" y="1446"/>
                  </a:lnTo>
                  <a:lnTo>
                    <a:pt x="1631" y="1518"/>
                  </a:lnTo>
                  <a:cubicBezTo>
                    <a:pt x="1613" y="1572"/>
                    <a:pt x="1562" y="1608"/>
                    <a:pt x="1505" y="1608"/>
                  </a:cubicBezTo>
                  <a:lnTo>
                    <a:pt x="1473" y="1608"/>
                  </a:lnTo>
                  <a:cubicBezTo>
                    <a:pt x="1423" y="1608"/>
                    <a:pt x="1378" y="1580"/>
                    <a:pt x="1355" y="1536"/>
                  </a:cubicBezTo>
                  <a:lnTo>
                    <a:pt x="1323" y="1472"/>
                  </a:lnTo>
                  <a:cubicBezTo>
                    <a:pt x="1320" y="1464"/>
                    <a:pt x="1316" y="1456"/>
                    <a:pt x="1314" y="1447"/>
                  </a:cubicBezTo>
                  <a:lnTo>
                    <a:pt x="1290" y="1359"/>
                  </a:lnTo>
                  <a:lnTo>
                    <a:pt x="1299" y="1384"/>
                  </a:lnTo>
                  <a:lnTo>
                    <a:pt x="1267" y="1320"/>
                  </a:lnTo>
                  <a:lnTo>
                    <a:pt x="1445" y="1379"/>
                  </a:lnTo>
                  <a:lnTo>
                    <a:pt x="1413" y="1395"/>
                  </a:lnTo>
                  <a:cubicBezTo>
                    <a:pt x="1407" y="1397"/>
                    <a:pt x="1401" y="1400"/>
                    <a:pt x="1395" y="1402"/>
                  </a:cubicBezTo>
                  <a:lnTo>
                    <a:pt x="1371" y="1410"/>
                  </a:lnTo>
                  <a:cubicBezTo>
                    <a:pt x="1309" y="1430"/>
                    <a:pt x="1241" y="1402"/>
                    <a:pt x="1211" y="1344"/>
                  </a:cubicBezTo>
                  <a:lnTo>
                    <a:pt x="1179" y="1280"/>
                  </a:lnTo>
                  <a:lnTo>
                    <a:pt x="1297" y="1352"/>
                  </a:lnTo>
                  <a:lnTo>
                    <a:pt x="1265" y="1352"/>
                  </a:lnTo>
                  <a:cubicBezTo>
                    <a:pt x="1255" y="1352"/>
                    <a:pt x="1244" y="1351"/>
                    <a:pt x="1233" y="1349"/>
                  </a:cubicBezTo>
                  <a:lnTo>
                    <a:pt x="1201" y="1341"/>
                  </a:lnTo>
                  <a:cubicBezTo>
                    <a:pt x="1178" y="1335"/>
                    <a:pt x="1157" y="1323"/>
                    <a:pt x="1140" y="1306"/>
                  </a:cubicBezTo>
                  <a:lnTo>
                    <a:pt x="1116" y="1282"/>
                  </a:lnTo>
                  <a:lnTo>
                    <a:pt x="1209" y="1320"/>
                  </a:lnTo>
                  <a:lnTo>
                    <a:pt x="1177" y="1320"/>
                  </a:lnTo>
                  <a:lnTo>
                    <a:pt x="1209" y="1317"/>
                  </a:lnTo>
                  <a:lnTo>
                    <a:pt x="1177" y="1325"/>
                  </a:lnTo>
                  <a:cubicBezTo>
                    <a:pt x="1133" y="1336"/>
                    <a:pt x="1085" y="1323"/>
                    <a:pt x="1052" y="1290"/>
                  </a:cubicBezTo>
                  <a:lnTo>
                    <a:pt x="1028" y="1266"/>
                  </a:lnTo>
                  <a:lnTo>
                    <a:pt x="996" y="1234"/>
                  </a:lnTo>
                  <a:lnTo>
                    <a:pt x="1089" y="1272"/>
                  </a:lnTo>
                  <a:lnTo>
                    <a:pt x="1057" y="1272"/>
                  </a:lnTo>
                  <a:cubicBezTo>
                    <a:pt x="1022" y="1272"/>
                    <a:pt x="989" y="1259"/>
                    <a:pt x="964" y="1234"/>
                  </a:cubicBezTo>
                  <a:lnTo>
                    <a:pt x="940" y="1210"/>
                  </a:lnTo>
                  <a:lnTo>
                    <a:pt x="974" y="1235"/>
                  </a:lnTo>
                  <a:lnTo>
                    <a:pt x="942" y="1219"/>
                  </a:lnTo>
                  <a:lnTo>
                    <a:pt x="969" y="1229"/>
                  </a:lnTo>
                  <a:lnTo>
                    <a:pt x="937" y="1221"/>
                  </a:lnTo>
                  <a:cubicBezTo>
                    <a:pt x="903" y="1212"/>
                    <a:pt x="874" y="1190"/>
                    <a:pt x="856" y="1160"/>
                  </a:cubicBezTo>
                  <a:lnTo>
                    <a:pt x="832" y="1120"/>
                  </a:lnTo>
                  <a:lnTo>
                    <a:pt x="977" y="1181"/>
                  </a:lnTo>
                  <a:lnTo>
                    <a:pt x="945" y="1189"/>
                  </a:lnTo>
                  <a:lnTo>
                    <a:pt x="913" y="1197"/>
                  </a:lnTo>
                  <a:cubicBezTo>
                    <a:pt x="869" y="1208"/>
                    <a:pt x="821" y="1195"/>
                    <a:pt x="788" y="1162"/>
                  </a:cubicBezTo>
                  <a:lnTo>
                    <a:pt x="764" y="1138"/>
                  </a:lnTo>
                  <a:cubicBezTo>
                    <a:pt x="750" y="1123"/>
                    <a:pt x="739" y="1106"/>
                    <a:pt x="732" y="1086"/>
                  </a:cubicBezTo>
                  <a:lnTo>
                    <a:pt x="700" y="990"/>
                  </a:lnTo>
                  <a:lnTo>
                    <a:pt x="722" y="1031"/>
                  </a:lnTo>
                  <a:lnTo>
                    <a:pt x="690" y="991"/>
                  </a:lnTo>
                  <a:lnTo>
                    <a:pt x="793" y="1040"/>
                  </a:lnTo>
                  <a:lnTo>
                    <a:pt x="761" y="1040"/>
                  </a:lnTo>
                  <a:lnTo>
                    <a:pt x="737" y="1040"/>
                  </a:lnTo>
                  <a:cubicBezTo>
                    <a:pt x="685" y="1040"/>
                    <a:pt x="638" y="1010"/>
                    <a:pt x="617" y="962"/>
                  </a:cubicBezTo>
                  <a:lnTo>
                    <a:pt x="585" y="890"/>
                  </a:lnTo>
                  <a:lnTo>
                    <a:pt x="765" y="955"/>
                  </a:lnTo>
                  <a:lnTo>
                    <a:pt x="747" y="962"/>
                  </a:lnTo>
                  <a:lnTo>
                    <a:pt x="723" y="978"/>
                  </a:lnTo>
                  <a:lnTo>
                    <a:pt x="768" y="928"/>
                  </a:lnTo>
                  <a:lnTo>
                    <a:pt x="736" y="992"/>
                  </a:lnTo>
                  <a:cubicBezTo>
                    <a:pt x="717" y="1029"/>
                    <a:pt x="680" y="1056"/>
                    <a:pt x="639" y="1063"/>
                  </a:cubicBezTo>
                  <a:cubicBezTo>
                    <a:pt x="597" y="1070"/>
                    <a:pt x="554" y="1056"/>
                    <a:pt x="524" y="1026"/>
                  </a:cubicBezTo>
                  <a:lnTo>
                    <a:pt x="492" y="994"/>
                  </a:lnTo>
                  <a:cubicBezTo>
                    <a:pt x="476" y="978"/>
                    <a:pt x="464" y="957"/>
                    <a:pt x="458" y="935"/>
                  </a:cubicBezTo>
                  <a:lnTo>
                    <a:pt x="434" y="847"/>
                  </a:lnTo>
                  <a:lnTo>
                    <a:pt x="458" y="895"/>
                  </a:lnTo>
                  <a:lnTo>
                    <a:pt x="426" y="855"/>
                  </a:lnTo>
                  <a:cubicBezTo>
                    <a:pt x="422" y="850"/>
                    <a:pt x="418" y="844"/>
                    <a:pt x="415" y="838"/>
                  </a:cubicBezTo>
                  <a:lnTo>
                    <a:pt x="379" y="776"/>
                  </a:lnTo>
                  <a:lnTo>
                    <a:pt x="355" y="728"/>
                  </a:lnTo>
                  <a:lnTo>
                    <a:pt x="332" y="678"/>
                  </a:lnTo>
                  <a:lnTo>
                    <a:pt x="300" y="630"/>
                  </a:lnTo>
                  <a:cubicBezTo>
                    <a:pt x="294" y="621"/>
                    <a:pt x="289" y="612"/>
                    <a:pt x="286" y="603"/>
                  </a:cubicBezTo>
                  <a:lnTo>
                    <a:pt x="262" y="539"/>
                  </a:lnTo>
                  <a:lnTo>
                    <a:pt x="276" y="566"/>
                  </a:lnTo>
                  <a:lnTo>
                    <a:pt x="244" y="518"/>
                  </a:lnTo>
                  <a:lnTo>
                    <a:pt x="294" y="563"/>
                  </a:lnTo>
                  <a:lnTo>
                    <a:pt x="262" y="547"/>
                  </a:lnTo>
                  <a:lnTo>
                    <a:pt x="230" y="531"/>
                  </a:lnTo>
                  <a:cubicBezTo>
                    <a:pt x="203" y="517"/>
                    <a:pt x="180" y="493"/>
                    <a:pt x="168" y="464"/>
                  </a:cubicBezTo>
                  <a:lnTo>
                    <a:pt x="144" y="408"/>
                  </a:lnTo>
                  <a:lnTo>
                    <a:pt x="162" y="439"/>
                  </a:lnTo>
                  <a:lnTo>
                    <a:pt x="130" y="399"/>
                  </a:lnTo>
                  <a:cubicBezTo>
                    <a:pt x="117" y="382"/>
                    <a:pt x="107" y="361"/>
                    <a:pt x="103" y="339"/>
                  </a:cubicBezTo>
                  <a:lnTo>
                    <a:pt x="71" y="155"/>
                  </a:lnTo>
                  <a:lnTo>
                    <a:pt x="201" y="264"/>
                  </a:lnTo>
                  <a:lnTo>
                    <a:pt x="177" y="264"/>
                  </a:lnTo>
                  <a:lnTo>
                    <a:pt x="209" y="261"/>
                  </a:lnTo>
                  <a:lnTo>
                    <a:pt x="177" y="269"/>
                  </a:lnTo>
                  <a:cubicBezTo>
                    <a:pt x="107" y="286"/>
                    <a:pt x="35" y="243"/>
                    <a:pt x="17" y="172"/>
                  </a:cubicBezTo>
                  <a:cubicBezTo>
                    <a:pt x="0" y="102"/>
                    <a:pt x="43" y="30"/>
                    <a:pt x="113" y="12"/>
                  </a:cubicBezTo>
                  <a:close/>
                </a:path>
              </a:pathLst>
            </a:custGeom>
            <a:solidFill>
              <a:srgbClr val="C00000"/>
            </a:solidFill>
            <a:ln w="1" cap="flat">
              <a:solidFill>
                <a:srgbClr val="C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338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competition cannot meet the need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1"/>
          <a:stretch/>
        </p:blipFill>
        <p:spPr>
          <a:xfrm>
            <a:off x="86530" y="1447800"/>
            <a:ext cx="2800688" cy="4440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6"/>
          <a:stretch/>
        </p:blipFill>
        <p:spPr>
          <a:xfrm>
            <a:off x="2877693" y="3865156"/>
            <a:ext cx="3419475" cy="20227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13720" r="7750" b="32451"/>
          <a:stretch/>
        </p:blipFill>
        <p:spPr>
          <a:xfrm>
            <a:off x="2877693" y="1447800"/>
            <a:ext cx="3419475" cy="24610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68" y="1447800"/>
            <a:ext cx="2770632" cy="44401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578" y="3042588"/>
            <a:ext cx="26787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Pumped hydro – can’t site it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06496" y="3941084"/>
            <a:ext cx="28536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Compressed air – </a:t>
            </a:r>
          </a:p>
          <a:p>
            <a:r>
              <a:rPr lang="en-US" sz="2400" b="1" dirty="0" smtClean="0"/>
              <a:t>can’t site 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46723" y="2172942"/>
            <a:ext cx="24406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Natural gas plants – CO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NO</a:t>
            </a:r>
            <a:r>
              <a:rPr lang="en-US" sz="2400" b="1" baseline="-25000" dirty="0" err="1" smtClean="0"/>
              <a:t>x</a:t>
            </a:r>
            <a:r>
              <a:rPr lang="en-US" sz="2400" b="1" dirty="0" smtClean="0"/>
              <a:t> pollution 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2986932" y="1447800"/>
            <a:ext cx="22365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Batteries – </a:t>
            </a:r>
          </a:p>
          <a:p>
            <a:r>
              <a:rPr lang="en-US" sz="2400" b="1" dirty="0" smtClean="0"/>
              <a:t>too expensive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530" y="1447800"/>
            <a:ext cx="8981270" cy="44401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77692" y="1447800"/>
            <a:ext cx="3419475" cy="24610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77692" y="3906006"/>
            <a:ext cx="3419475" cy="19819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6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Halotechnics thermal electricity storage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6" t="7581" r="14060" b="7250"/>
          <a:stretch/>
        </p:blipFill>
        <p:spPr>
          <a:xfrm>
            <a:off x="228600" y="3160776"/>
            <a:ext cx="2555970" cy="20208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1" r="4627"/>
          <a:stretch/>
        </p:blipFill>
        <p:spPr>
          <a:xfrm>
            <a:off x="3176217" y="3160776"/>
            <a:ext cx="2590800" cy="20171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323849" y="5426046"/>
            <a:ext cx="2343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42E12"/>
                </a:solidFill>
                <a:latin typeface="verdana"/>
              </a:rPr>
              <a:t>Molten salt storage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42144" y="5426046"/>
            <a:ext cx="2853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42E12"/>
                </a:solidFill>
                <a:latin typeface="verdana"/>
              </a:rPr>
              <a:t>Proven turbo-machinery</a:t>
            </a:r>
            <a:endParaRPr lang="en-US" sz="2400" b="1" dirty="0">
              <a:solidFill>
                <a:srgbClr val="D42E12"/>
              </a:solidFill>
              <a:latin typeface="verdan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1" y="524138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42E12"/>
                </a:solidFill>
                <a:latin typeface="verdana"/>
              </a:rPr>
              <a:t>Scalable electricity storage</a:t>
            </a:r>
          </a:p>
        </p:txBody>
      </p:sp>
      <p:grpSp>
        <p:nvGrpSpPr>
          <p:cNvPr id="60" name="Group 59"/>
          <p:cNvGrpSpPr>
            <a:grpSpLocks noChangeAspect="1"/>
          </p:cNvGrpSpPr>
          <p:nvPr/>
        </p:nvGrpSpPr>
        <p:grpSpPr>
          <a:xfrm>
            <a:off x="6480960" y="3393811"/>
            <a:ext cx="2185421" cy="1745549"/>
            <a:chOff x="4501112" y="1516888"/>
            <a:chExt cx="4220602" cy="337109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476257" y="2131290"/>
              <a:ext cx="0" cy="639965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</a:ln>
            <a:effectLst/>
          </p:spPr>
        </p:cxnSp>
        <p:grpSp>
          <p:nvGrpSpPr>
            <p:cNvPr id="10" name="Group 9"/>
            <p:cNvGrpSpPr/>
            <p:nvPr/>
          </p:nvGrpSpPr>
          <p:grpSpPr>
            <a:xfrm flipH="1">
              <a:off x="6079467" y="1524623"/>
              <a:ext cx="793580" cy="737290"/>
              <a:chOff x="3464654" y="3792819"/>
              <a:chExt cx="1393676" cy="600663"/>
            </a:xfrm>
            <a:solidFill>
              <a:srgbClr val="FF0000"/>
            </a:solidFill>
          </p:grpSpPr>
          <p:sp>
            <p:nvSpPr>
              <p:cNvPr id="11" name="Oval 10"/>
              <p:cNvSpPr/>
              <p:nvPr/>
            </p:nvSpPr>
            <p:spPr>
              <a:xfrm>
                <a:off x="3464654" y="4216015"/>
                <a:ext cx="1393675" cy="177467"/>
              </a:xfrm>
              <a:prstGeom prst="ellipse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464654" y="3877056"/>
                <a:ext cx="1393676" cy="427693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kern="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464655" y="3792819"/>
                <a:ext cx="1393675" cy="177467"/>
              </a:xfrm>
              <a:prstGeom prst="ellipse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4" name="Straight Connector 13"/>
              <p:cNvCxnSpPr>
                <a:stCxn id="13" idx="2"/>
                <a:endCxn id="11" idx="2"/>
              </p:cNvCxnSpPr>
              <p:nvPr/>
            </p:nvCxnSpPr>
            <p:spPr>
              <a:xfrm flipH="1">
                <a:off x="3464654" y="3881553"/>
                <a:ext cx="1" cy="423196"/>
              </a:xfrm>
              <a:prstGeom prst="line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15" name="Straight Connector 14"/>
              <p:cNvCxnSpPr>
                <a:endCxn id="11" idx="6"/>
              </p:cNvCxnSpPr>
              <p:nvPr/>
            </p:nvCxnSpPr>
            <p:spPr>
              <a:xfrm>
                <a:off x="4858329" y="3881552"/>
                <a:ext cx="0" cy="423197"/>
              </a:xfrm>
              <a:prstGeom prst="line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</p:grpSp>
        <p:cxnSp>
          <p:nvCxnSpPr>
            <p:cNvPr id="16" name="Straight Connector 15"/>
            <p:cNvCxnSpPr/>
            <p:nvPr/>
          </p:nvCxnSpPr>
          <p:spPr>
            <a:xfrm>
              <a:off x="8206511" y="2135651"/>
              <a:ext cx="0" cy="63996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grpSp>
          <p:nvGrpSpPr>
            <p:cNvPr id="17" name="Group 16"/>
            <p:cNvGrpSpPr/>
            <p:nvPr/>
          </p:nvGrpSpPr>
          <p:grpSpPr>
            <a:xfrm flipH="1">
              <a:off x="7811030" y="1516888"/>
              <a:ext cx="795528" cy="740664"/>
              <a:chOff x="3464654" y="3792819"/>
              <a:chExt cx="1393676" cy="600663"/>
            </a:xfrm>
            <a:solidFill>
              <a:srgbClr val="FFFFFF">
                <a:lumMod val="50000"/>
              </a:srgbClr>
            </a:solidFill>
          </p:grpSpPr>
          <p:sp>
            <p:nvSpPr>
              <p:cNvPr id="18" name="Oval 17"/>
              <p:cNvSpPr/>
              <p:nvPr/>
            </p:nvSpPr>
            <p:spPr>
              <a:xfrm>
                <a:off x="3464654" y="4216015"/>
                <a:ext cx="1393675" cy="177467"/>
              </a:xfrm>
              <a:prstGeom prst="ellipse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464655" y="3877056"/>
                <a:ext cx="1393675" cy="427693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kern="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464655" y="3792819"/>
                <a:ext cx="1393675" cy="177467"/>
              </a:xfrm>
              <a:prstGeom prst="ellipse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1" name="Straight Connector 20"/>
              <p:cNvCxnSpPr>
                <a:stCxn id="20" idx="2"/>
                <a:endCxn id="18" idx="2"/>
              </p:cNvCxnSpPr>
              <p:nvPr/>
            </p:nvCxnSpPr>
            <p:spPr>
              <a:xfrm flipH="1">
                <a:off x="3464654" y="3881553"/>
                <a:ext cx="1" cy="423196"/>
              </a:xfrm>
              <a:prstGeom prst="line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22" name="Straight Connector 21"/>
              <p:cNvCxnSpPr>
                <a:endCxn id="18" idx="6"/>
              </p:cNvCxnSpPr>
              <p:nvPr/>
            </p:nvCxnSpPr>
            <p:spPr>
              <a:xfrm>
                <a:off x="4858329" y="3881552"/>
                <a:ext cx="0" cy="423197"/>
              </a:xfrm>
              <a:prstGeom prst="line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</p:grpSp>
        <p:cxnSp>
          <p:nvCxnSpPr>
            <p:cNvPr id="25" name="Straight Arrow Connector 24"/>
            <p:cNvCxnSpPr/>
            <p:nvPr/>
          </p:nvCxnSpPr>
          <p:spPr>
            <a:xfrm flipH="1">
              <a:off x="6873045" y="2775616"/>
              <a:ext cx="838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 rot="5400000">
              <a:off x="7109339" y="2253309"/>
              <a:ext cx="465483" cy="122268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rgbClr val="FF0000"/>
                </a:gs>
              </a:gsLst>
              <a:lin ang="5400000" scaled="0"/>
            </a:gra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rapezoid 26"/>
            <p:cNvSpPr/>
            <p:nvPr/>
          </p:nvSpPr>
          <p:spPr>
            <a:xfrm rot="16200000">
              <a:off x="7822480" y="3178072"/>
              <a:ext cx="1015825" cy="782642"/>
            </a:xfrm>
            <a:prstGeom prst="trapezoid">
              <a:avLst>
                <a:gd name="adj" fmla="val 36321"/>
              </a:avLst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rapezoid 27"/>
            <p:cNvSpPr/>
            <p:nvPr/>
          </p:nvSpPr>
          <p:spPr>
            <a:xfrm rot="5400000" flipH="1">
              <a:off x="5822228" y="3178139"/>
              <a:ext cx="1015825" cy="782642"/>
            </a:xfrm>
            <a:prstGeom prst="trapezoid">
              <a:avLst>
                <a:gd name="adj" fmla="val 36321"/>
              </a:avLst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21462" y="3535165"/>
              <a:ext cx="1217609" cy="68589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599260" y="2966116"/>
              <a:ext cx="0" cy="346145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>
              <a:off x="6599260" y="2966116"/>
              <a:ext cx="1488081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>
              <a:off x="8087000" y="2966116"/>
              <a:ext cx="0" cy="329446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33" name="Rectangle 32"/>
            <p:cNvSpPr/>
            <p:nvPr/>
          </p:nvSpPr>
          <p:spPr>
            <a:xfrm rot="5400000">
              <a:off x="7114409" y="3788314"/>
              <a:ext cx="465483" cy="1222681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069710" y="4308694"/>
              <a:ext cx="2536848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8606558" y="4019453"/>
              <a:ext cx="0" cy="289736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>
              <a:off x="6069710" y="4019453"/>
              <a:ext cx="0" cy="289736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37" name="Group 36"/>
            <p:cNvGrpSpPr/>
            <p:nvPr/>
          </p:nvGrpSpPr>
          <p:grpSpPr>
            <a:xfrm rot="5400000" flipH="1">
              <a:off x="4774485" y="3038887"/>
              <a:ext cx="505767" cy="1052513"/>
              <a:chOff x="3464654" y="3792820"/>
              <a:chExt cx="1393684" cy="600662"/>
            </a:xfrm>
            <a:solidFill>
              <a:schemeClr val="bg1"/>
            </a:solidFill>
          </p:grpSpPr>
          <p:sp>
            <p:nvSpPr>
              <p:cNvPr id="38" name="Oval 37"/>
              <p:cNvSpPr/>
              <p:nvPr/>
            </p:nvSpPr>
            <p:spPr>
              <a:xfrm>
                <a:off x="3464658" y="4262710"/>
                <a:ext cx="1393673" cy="130772"/>
              </a:xfrm>
              <a:prstGeom prst="ellipse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464654" y="3877056"/>
                <a:ext cx="1393676" cy="443748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kern="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464661" y="3792820"/>
                <a:ext cx="1393674" cy="84236"/>
              </a:xfrm>
              <a:prstGeom prst="ellipse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1" name="Straight Connector 40"/>
              <p:cNvCxnSpPr>
                <a:stCxn id="40" idx="2"/>
                <a:endCxn id="38" idx="2"/>
              </p:cNvCxnSpPr>
              <p:nvPr/>
            </p:nvCxnSpPr>
            <p:spPr>
              <a:xfrm rot="5400000">
                <a:off x="3218081" y="4081514"/>
                <a:ext cx="493158" cy="6"/>
              </a:xfrm>
              <a:prstGeom prst="line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>
                <a:stCxn id="40" idx="6"/>
                <a:endCxn id="38" idx="6"/>
              </p:cNvCxnSpPr>
              <p:nvPr/>
            </p:nvCxnSpPr>
            <p:spPr>
              <a:xfrm rot="5400000">
                <a:off x="4611755" y="4081513"/>
                <a:ext cx="493158" cy="8"/>
              </a:xfrm>
              <a:prstGeom prst="line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</p:grpSp>
        <p:sp>
          <p:nvSpPr>
            <p:cNvPr id="44" name="Rectangle 43"/>
            <p:cNvSpPr/>
            <p:nvPr/>
          </p:nvSpPr>
          <p:spPr>
            <a:xfrm>
              <a:off x="5466066" y="3536697"/>
              <a:ext cx="457200" cy="68589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6882570" y="4308694"/>
              <a:ext cx="8382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>
            <a:xfrm flipH="1">
              <a:off x="6971407" y="2966116"/>
              <a:ext cx="8382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arrow"/>
            </a:ln>
            <a:effectLst/>
          </p:spPr>
        </p:cxnSp>
        <p:sp>
          <p:nvSpPr>
            <p:cNvPr id="51" name="Striped Right Arrow 50"/>
            <p:cNvSpPr/>
            <p:nvPr/>
          </p:nvSpPr>
          <p:spPr>
            <a:xfrm rot="16200000">
              <a:off x="7137238" y="4479665"/>
              <a:ext cx="419824" cy="396815"/>
            </a:xfrm>
            <a:prstGeom prst="striped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6476142" y="2775616"/>
              <a:ext cx="1732654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>
            <a:xfrm flipH="1">
              <a:off x="6911166" y="2774917"/>
              <a:ext cx="838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Striped Right Arrow 57"/>
            <p:cNvSpPr/>
            <p:nvPr/>
          </p:nvSpPr>
          <p:spPr>
            <a:xfrm rot="16200000">
              <a:off x="6266345" y="2310453"/>
              <a:ext cx="419824" cy="396815"/>
            </a:xfrm>
            <a:prstGeom prst="striped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rved Left Arrow 58"/>
            <p:cNvSpPr/>
            <p:nvPr/>
          </p:nvSpPr>
          <p:spPr>
            <a:xfrm>
              <a:off x="5572675" y="3271158"/>
              <a:ext cx="304800" cy="627091"/>
            </a:xfrm>
            <a:prstGeom prst="curvedLef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61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967524"/>
            <a:ext cx="1642268" cy="38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2590800" y="5518379"/>
            <a:ext cx="585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D42E12"/>
                </a:solidFill>
                <a:latin typeface="verdana"/>
              </a:rPr>
              <a:t>+</a:t>
            </a:r>
            <a:endParaRPr lang="en-US" sz="3600" b="1" dirty="0">
              <a:solidFill>
                <a:srgbClr val="D42E12"/>
              </a:solidFill>
              <a:latin typeface="verdana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62793" y="5518379"/>
            <a:ext cx="585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D42E12"/>
                </a:solidFill>
                <a:latin typeface="verdana"/>
              </a:rPr>
              <a:t>=</a:t>
            </a:r>
            <a:endParaRPr lang="en-US" sz="3600" b="1" dirty="0">
              <a:solidFill>
                <a:srgbClr val="D42E12"/>
              </a:solidFill>
              <a:latin typeface="verdana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38145" y="1891221"/>
            <a:ext cx="65199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Stores electricity as heat in stable, abundant fluid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Capital </a:t>
            </a:r>
            <a:r>
              <a:rPr lang="en-US" sz="2000" dirty="0"/>
              <a:t>cost as low as $</a:t>
            </a:r>
            <a:r>
              <a:rPr lang="en-US" sz="2000" dirty="0" smtClean="0"/>
              <a:t>150/kWh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Up to 70% round trip efficiency, 30 year lifetime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143000"/>
            <a:ext cx="64339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Safe, reliable grid scale storage at a fraction of the cost of batteries</a:t>
            </a:r>
          </a:p>
        </p:txBody>
      </p:sp>
    </p:spTree>
    <p:extLst>
      <p:ext uri="{BB962C8B-B14F-4D97-AF65-F5344CB8AC3E}">
        <p14:creationId xmlns:p14="http://schemas.microsoft.com/office/powerpoint/2010/main" val="391237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Company profile of Halotechnics, Inc.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7650" y="1343025"/>
            <a:ext cx="5009593" cy="2867025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sz="2000" dirty="0" smtClean="0"/>
              <a:t>Founded 2009. $6.5 </a:t>
            </a:r>
            <a:r>
              <a:rPr lang="en-US" sz="2000" dirty="0"/>
              <a:t>million in federal grants to </a:t>
            </a:r>
            <a:r>
              <a:rPr lang="en-US" sz="2000" dirty="0" smtClean="0"/>
              <a:t>date. </a:t>
            </a:r>
            <a:r>
              <a:rPr lang="en-US" sz="2000" u="sng" dirty="0" smtClean="0"/>
              <a:t>Non-dilutive capital</a:t>
            </a:r>
          </a:p>
        </p:txBody>
      </p:sp>
      <p:sp>
        <p:nvSpPr>
          <p:cNvPr id="2" name="Rectangle 1"/>
          <p:cNvSpPr/>
          <p:nvPr/>
        </p:nvSpPr>
        <p:spPr>
          <a:xfrm>
            <a:off x="315889" y="1261137"/>
            <a:ext cx="83661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i="1" dirty="0" smtClean="0"/>
              <a:t>We believe storage is the key </a:t>
            </a:r>
            <a:r>
              <a:rPr lang="en-US" sz="2200" b="1" i="1" dirty="0"/>
              <a:t>to abundant clean energy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41" y="1963693"/>
            <a:ext cx="1655453" cy="5219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0" y="1744787"/>
            <a:ext cx="914400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2715" y="1813177"/>
            <a:ext cx="827564" cy="82296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47650" y="2876490"/>
            <a:ext cx="8667750" cy="3477400"/>
            <a:chOff x="247650" y="2876490"/>
            <a:chExt cx="8667750" cy="34774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4128" b="4849"/>
            <a:stretch/>
          </p:blipFill>
          <p:spPr>
            <a:xfrm>
              <a:off x="533400" y="3448895"/>
              <a:ext cx="1421952" cy="15544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8560" y="3448895"/>
              <a:ext cx="1554480" cy="15544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6666" b="7781"/>
            <a:stretch/>
          </p:blipFill>
          <p:spPr>
            <a:xfrm>
              <a:off x="4871362" y="3448894"/>
              <a:ext cx="1514103" cy="15544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98017" y="3448895"/>
              <a:ext cx="1554480" cy="15544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0" name="Rectangle 19"/>
            <p:cNvSpPr/>
            <p:nvPr/>
          </p:nvSpPr>
          <p:spPr>
            <a:xfrm>
              <a:off x="2498956" y="5153561"/>
              <a:ext cx="21492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Milt </a:t>
              </a:r>
              <a:r>
                <a:rPr lang="en-US" dirty="0" err="1" smtClean="0"/>
                <a:t>Venetos</a:t>
              </a:r>
              <a:r>
                <a:rPr lang="en-US" dirty="0" smtClean="0"/>
                <a:t>, Systems Eng.</a:t>
              </a:r>
            </a:p>
            <a:p>
              <a:r>
                <a:rPr lang="en-US" b="1" dirty="0" smtClean="0">
                  <a:solidFill>
                    <a:srgbClr val="0000FF"/>
                  </a:solidFill>
                </a:rPr>
                <a:t>GE </a:t>
              </a:r>
              <a:r>
                <a:rPr lang="en-US" b="1" dirty="0">
                  <a:solidFill>
                    <a:srgbClr val="0000FF"/>
                  </a:solidFill>
                </a:rPr>
                <a:t>alum, turbo-machinery guru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7675" y="5153561"/>
              <a:ext cx="214312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Justin Raade, CEO, Founder</a:t>
              </a:r>
            </a:p>
            <a:p>
              <a:r>
                <a:rPr lang="en-US" b="1" dirty="0" smtClean="0">
                  <a:solidFill>
                    <a:srgbClr val="0000FF"/>
                  </a:solidFill>
                </a:rPr>
                <a:t>PhD in energy storage systems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24400" y="5153560"/>
              <a:ext cx="245610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John Huffaker, Corporate Dev.</a:t>
              </a:r>
            </a:p>
            <a:p>
              <a:r>
                <a:rPr lang="en-US" b="1" dirty="0">
                  <a:solidFill>
                    <a:srgbClr val="0000FF"/>
                  </a:solidFill>
                </a:rPr>
                <a:t>Key role in $1.8 billion energy </a:t>
              </a:r>
              <a:r>
                <a:rPr lang="en-US" b="1" dirty="0" smtClean="0">
                  <a:solidFill>
                    <a:srgbClr val="0000FF"/>
                  </a:solidFill>
                </a:rPr>
                <a:t>deals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89891" y="5153561"/>
              <a:ext cx="182550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Grady Hannah, Business Dev. </a:t>
              </a:r>
            </a:p>
            <a:p>
              <a:r>
                <a:rPr lang="en-US" b="1" dirty="0">
                  <a:solidFill>
                    <a:srgbClr val="0000FF"/>
                  </a:solidFill>
                </a:rPr>
                <a:t>Technology sales veteran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7650" y="2876490"/>
              <a:ext cx="836295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2000" dirty="0" smtClean="0"/>
                <a:t> Management </a:t>
              </a:r>
              <a:r>
                <a:rPr lang="en-US" sz="2000" dirty="0"/>
                <a:t>team with </a:t>
              </a:r>
              <a:r>
                <a:rPr lang="en-US" sz="2000" u="sng" dirty="0"/>
                <a:t>power plant </a:t>
              </a:r>
              <a:r>
                <a:rPr lang="en-US" sz="2000" u="sng" dirty="0" smtClean="0"/>
                <a:t>design and </a:t>
              </a:r>
              <a:r>
                <a:rPr lang="en-US" sz="2000" u="sng" dirty="0"/>
                <a:t>financing experience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716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353" r="12500"/>
          <a:stretch>
            <a:fillRect/>
          </a:stretch>
        </p:blipFill>
        <p:spPr bwMode="auto">
          <a:xfrm>
            <a:off x="142875" y="1482725"/>
            <a:ext cx="2486025" cy="19478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2650" y="2003425"/>
            <a:ext cx="3476625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IP provides barrier to entry</a:t>
            </a:r>
          </a:p>
        </p:txBody>
      </p:sp>
      <p:sp>
        <p:nvSpPr>
          <p:cNvPr id="7173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219074" y="4734289"/>
            <a:ext cx="5330825" cy="180022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b="1" i="1" dirty="0" smtClean="0">
                <a:solidFill>
                  <a:srgbClr val="0000FF"/>
                </a:solidFill>
              </a:rPr>
              <a:t>Proprietary fluids and systems for high temperature energy storage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12 patent applications filed to date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Screened over 22,000 salt mixtures</a:t>
            </a:r>
            <a:endParaRPr lang="en-US" sz="1400" dirty="0" smtClean="0"/>
          </a:p>
        </p:txBody>
      </p:sp>
      <p:pic>
        <p:nvPicPr>
          <p:cNvPr id="7174" name="Picture 1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4975" y="1874838"/>
            <a:ext cx="1446213" cy="11890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12" descr="DSC00567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95975" y="2684463"/>
            <a:ext cx="2447925" cy="2511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13" descr="Test Plate Picture 100705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67538" y="2384425"/>
            <a:ext cx="1576387" cy="1050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1"/>
          <p:cNvGrpSpPr>
            <a:grpSpLocks noChangeAspect="1"/>
          </p:cNvGrpSpPr>
          <p:nvPr/>
        </p:nvGrpSpPr>
        <p:grpSpPr bwMode="auto">
          <a:xfrm>
            <a:off x="5549900" y="5300663"/>
            <a:ext cx="3186113" cy="1162050"/>
            <a:chOff x="398" y="1527"/>
            <a:chExt cx="4708" cy="1718"/>
          </a:xfrm>
        </p:grpSpPr>
        <p:pic>
          <p:nvPicPr>
            <p:cNvPr id="7178" name="Picture 12" descr="164793-Ca0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" y="1586"/>
              <a:ext cx="1535" cy="1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9" name="Picture 13" descr="164793-Ca0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1" y="1591"/>
              <a:ext cx="1535" cy="1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0" name="Picture 14" descr="164793-Ca0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" y="1527"/>
              <a:ext cx="1534" cy="1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Line 15"/>
            <p:cNvSpPr>
              <a:spLocks noChangeAspect="1" noChangeShapeType="1"/>
            </p:cNvSpPr>
            <p:nvPr/>
          </p:nvSpPr>
          <p:spPr bwMode="auto">
            <a:xfrm>
              <a:off x="563" y="3176"/>
              <a:ext cx="4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Line 16"/>
            <p:cNvSpPr>
              <a:spLocks noChangeAspect="1" noChangeShapeType="1"/>
            </p:cNvSpPr>
            <p:nvPr/>
          </p:nvSpPr>
          <p:spPr bwMode="auto">
            <a:xfrm>
              <a:off x="1160" y="3112"/>
              <a:ext cx="0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Line 17"/>
            <p:cNvSpPr>
              <a:spLocks noChangeAspect="1" noChangeShapeType="1"/>
            </p:cNvSpPr>
            <p:nvPr/>
          </p:nvSpPr>
          <p:spPr bwMode="auto">
            <a:xfrm>
              <a:off x="670" y="3112"/>
              <a:ext cx="0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Line 18"/>
            <p:cNvSpPr>
              <a:spLocks noChangeAspect="1" noChangeShapeType="1"/>
            </p:cNvSpPr>
            <p:nvPr/>
          </p:nvSpPr>
          <p:spPr bwMode="auto">
            <a:xfrm>
              <a:off x="2739" y="3112"/>
              <a:ext cx="0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Line 19"/>
            <p:cNvSpPr>
              <a:spLocks noChangeAspect="1" noChangeShapeType="1"/>
            </p:cNvSpPr>
            <p:nvPr/>
          </p:nvSpPr>
          <p:spPr bwMode="auto">
            <a:xfrm>
              <a:off x="4301" y="3112"/>
              <a:ext cx="0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424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traction from strategic partners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32062"/>
            <a:ext cx="3810000" cy="3716338"/>
          </a:xfrm>
        </p:spPr>
        <p:txBody>
          <a:bodyPr/>
          <a:lstStyle/>
          <a:p>
            <a:r>
              <a:rPr lang="en-US" sz="2400" dirty="0" smtClean="0"/>
              <a:t>$1 million commercial project for pilot plant design</a:t>
            </a:r>
          </a:p>
          <a:p>
            <a:r>
              <a:rPr lang="en-US" sz="2400" dirty="0" smtClean="0"/>
              <a:t>Wants storage for energy trading</a:t>
            </a:r>
          </a:p>
          <a:p>
            <a:r>
              <a:rPr lang="en-US" sz="2400" dirty="0" smtClean="0"/>
              <a:t>Pathway for larger investment deals</a:t>
            </a:r>
          </a:p>
        </p:txBody>
      </p:sp>
      <p:pic>
        <p:nvPicPr>
          <p:cNvPr id="9" name="Content Placeholder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2" r="13523"/>
          <a:stretch/>
        </p:blipFill>
        <p:spPr bwMode="auto">
          <a:xfrm>
            <a:off x="496018" y="1460948"/>
            <a:ext cx="1027982" cy="1048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880643" y="1663008"/>
            <a:ext cx="243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kern="0" dirty="0" smtClean="0"/>
              <a:t>#1 on Fortune Global 500</a:t>
            </a:r>
            <a:endParaRPr lang="en-US" sz="2000" b="1" i="1" kern="0" dirty="0"/>
          </a:p>
        </p:txBody>
      </p:sp>
      <p:sp>
        <p:nvSpPr>
          <p:cNvPr id="18" name="Rounded Rectangle 17"/>
          <p:cNvSpPr/>
          <p:nvPr/>
        </p:nvSpPr>
        <p:spPr>
          <a:xfrm>
            <a:off x="228600" y="1384748"/>
            <a:ext cx="4343400" cy="4406452"/>
          </a:xfrm>
          <a:prstGeom prst="roundRect">
            <a:avLst>
              <a:gd name="adj" fmla="val 4837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0" y="1384748"/>
            <a:ext cx="4318083" cy="4840468"/>
            <a:chOff x="4572000" y="1384748"/>
            <a:chExt cx="4318083" cy="4840468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 bwMode="auto">
            <a:xfrm>
              <a:off x="4876800" y="2527748"/>
              <a:ext cx="4008784" cy="3697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75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&gt;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55763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2400" kern="0" dirty="0" smtClean="0"/>
                <a:t>$205k collaborative project for molten salt development</a:t>
              </a:r>
            </a:p>
            <a:p>
              <a:r>
                <a:rPr lang="en-US" sz="2400" kern="0" dirty="0" smtClean="0"/>
                <a:t>Interest in energy storage applications</a:t>
              </a:r>
            </a:p>
            <a:p>
              <a:r>
                <a:rPr lang="en-US" sz="2400" kern="0" dirty="0" smtClean="0"/>
                <a:t>Strategic turbine vendor</a:t>
              </a:r>
              <a:endParaRPr lang="en-US" sz="2400" kern="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0" y="1460948"/>
              <a:ext cx="20320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i="1" kern="0" dirty="0" smtClean="0"/>
                <a:t>Leading power equipment company</a:t>
              </a:r>
              <a:endParaRPr lang="en-US" sz="2000" b="1" i="1" kern="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572000" y="1384748"/>
              <a:ext cx="4313583" cy="4406452"/>
            </a:xfrm>
            <a:prstGeom prst="roundRect">
              <a:avLst>
                <a:gd name="adj" fmla="val 4837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1701940"/>
              <a:ext cx="2118207" cy="434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01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Renewable energy storage pilot plant</a:t>
            </a:r>
            <a:endParaRPr lang="en-US" dirty="0"/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1349310"/>
            <a:ext cx="4572000" cy="163258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30628" y="1332075"/>
            <a:ext cx="4572000" cy="1649820"/>
          </a:xfrm>
          <a:prstGeom prst="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00600" y="1371600"/>
            <a:ext cx="4191000" cy="147732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</a:rPr>
              <a:t>Sal Caliente Storage Plant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b="1" i="1" kern="0" dirty="0" smtClean="0">
                <a:solidFill>
                  <a:srgbClr val="0000FF"/>
                </a:solidFill>
                <a:latin typeface="Calibri"/>
              </a:rPr>
              <a:t>1 MW, 4 hours storage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b="1" i="1" kern="0" dirty="0" smtClean="0">
                <a:solidFill>
                  <a:srgbClr val="0000FF"/>
                </a:solidFill>
                <a:latin typeface="Calibri"/>
              </a:rPr>
              <a:t>Prospective location at Shell refinery in Martinez, California</a:t>
            </a:r>
            <a:endParaRPr kumimoji="0" lang="en-US" sz="2200" b="1" i="1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876676"/>
            <a:ext cx="3679372" cy="2358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970314" y="5266426"/>
            <a:ext cx="446314" cy="152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0628" y="2981895"/>
            <a:ext cx="1839686" cy="24369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416628" y="2981895"/>
            <a:ext cx="2286000" cy="24369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828889"/>
              </p:ext>
            </p:extLst>
          </p:nvPr>
        </p:nvGraphicFramePr>
        <p:xfrm>
          <a:off x="4141005" y="3657600"/>
          <a:ext cx="4918169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02595"/>
                <a:gridCol w="3115574"/>
              </a:tblGrid>
              <a:tr h="2660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Item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b="0" dirty="0"/>
                    </a:p>
                  </a:txBody>
                  <a:tcPr/>
                </a:tc>
              </a:tr>
              <a:tr h="26600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Operation profile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Charge at night, discharge in afternoon</a:t>
                      </a:r>
                      <a:endParaRPr lang="en-US" sz="1800" dirty="0"/>
                    </a:p>
                  </a:txBody>
                  <a:tcPr/>
                </a:tc>
              </a:tr>
              <a:tr h="26600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Storage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 tons molten salt energy storage</a:t>
                      </a:r>
                      <a:endParaRPr lang="en-US" sz="1800" dirty="0"/>
                    </a:p>
                  </a:txBody>
                  <a:tcPr/>
                </a:tc>
              </a:tr>
              <a:tr h="26600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Off-taker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Shell Energy North America</a:t>
                      </a:r>
                    </a:p>
                  </a:txBody>
                  <a:tcPr/>
                </a:tc>
              </a:tr>
              <a:tr h="26600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Capital</a:t>
                      </a:r>
                      <a:r>
                        <a:rPr lang="en-US" sz="1800" baseline="0" dirty="0" smtClean="0"/>
                        <a:t> cost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$8 million (estimated)</a:t>
                      </a:r>
                    </a:p>
                  </a:txBody>
                  <a:tcPr/>
                </a:tc>
              </a:tr>
              <a:tr h="26600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Commissioning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October </a:t>
                      </a:r>
                      <a:r>
                        <a:rPr lang="en-US" sz="1800" dirty="0" smtClean="0"/>
                        <a:t>2015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62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7FB0CC"/>
      </a:dk2>
      <a:lt2>
        <a:srgbClr val="5E6E66"/>
      </a:lt2>
      <a:accent1>
        <a:srgbClr val="B3CC94"/>
      </a:accent1>
      <a:accent2>
        <a:srgbClr val="E9D666"/>
      </a:accent2>
      <a:accent3>
        <a:srgbClr val="FFFFFF"/>
      </a:accent3>
      <a:accent4>
        <a:srgbClr val="000000"/>
      </a:accent4>
      <a:accent5>
        <a:srgbClr val="D6E2C8"/>
      </a:accent5>
      <a:accent6>
        <a:srgbClr val="D3C25C"/>
      </a:accent6>
      <a:hlink>
        <a:srgbClr val="E89719"/>
      </a:hlink>
      <a:folHlink>
        <a:srgbClr val="B594B1"/>
      </a:folHlink>
    </a:clrScheme>
    <a:fontScheme name="3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7FB0CC"/>
        </a:dk2>
        <a:lt2>
          <a:srgbClr val="5E6E66"/>
        </a:lt2>
        <a:accent1>
          <a:srgbClr val="B3CC94"/>
        </a:accent1>
        <a:accent2>
          <a:srgbClr val="E9D666"/>
        </a:accent2>
        <a:accent3>
          <a:srgbClr val="FFFFFF"/>
        </a:accent3>
        <a:accent4>
          <a:srgbClr val="000000"/>
        </a:accent4>
        <a:accent5>
          <a:srgbClr val="D6E2C8"/>
        </a:accent5>
        <a:accent6>
          <a:srgbClr val="D3C25C"/>
        </a:accent6>
        <a:hlink>
          <a:srgbClr val="E89719"/>
        </a:hlink>
        <a:folHlink>
          <a:srgbClr val="B594B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733</Words>
  <Application>Microsoft Office PowerPoint</Application>
  <PresentationFormat>On-screen Show (4:3)</PresentationFormat>
  <Paragraphs>196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3_Default Design</vt:lpstr>
      <vt:lpstr>PowerPoint Presentation</vt:lpstr>
      <vt:lpstr>Our pitch in 3 steps</vt:lpstr>
      <vt:lpstr>Renewable energy needs electricity storage</vt:lpstr>
      <vt:lpstr>Our competition cannot meet the need</vt:lpstr>
      <vt:lpstr>Halotechnics thermal electricity storage</vt:lpstr>
      <vt:lpstr>Company profile of Halotechnics, Inc.</vt:lpstr>
      <vt:lpstr>IP provides barrier to entry</vt:lpstr>
      <vt:lpstr>Real traction from strategic partners</vt:lpstr>
      <vt:lpstr>Renewable energy storage pilot plant</vt:lpstr>
      <vt:lpstr>Strategic partners as acquirers</vt:lpstr>
      <vt:lpstr>One and done financing strategy</vt:lpstr>
      <vt:lpstr>Our pitch in 3 steps</vt:lpstr>
      <vt:lpstr>Extra slides</vt:lpstr>
      <vt:lpstr>Reverse heat engine electricity storage</vt:lpstr>
      <vt:lpstr>Thermal storage system engineering</vt:lpstr>
      <vt:lpstr>SaltstreamTM</vt:lpstr>
      <vt:lpstr>HaloglassTM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jraade</dc:creator>
  <cp:lastModifiedBy>jraade</cp:lastModifiedBy>
  <cp:revision>276</cp:revision>
  <dcterms:created xsi:type="dcterms:W3CDTF">2013-07-22T21:10:02Z</dcterms:created>
  <dcterms:modified xsi:type="dcterms:W3CDTF">2013-10-15T23:20:02Z</dcterms:modified>
</cp:coreProperties>
</file>