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8" r:id="rId3"/>
    <p:sldId id="257" r:id="rId4"/>
    <p:sldId id="258" r:id="rId5"/>
    <p:sldId id="259" r:id="rId6"/>
    <p:sldId id="260" r:id="rId7"/>
    <p:sldId id="384" r:id="rId8"/>
    <p:sldId id="261" r:id="rId9"/>
    <p:sldId id="262" r:id="rId10"/>
    <p:sldId id="268" r:id="rId11"/>
    <p:sldId id="266" r:id="rId12"/>
    <p:sldId id="263" r:id="rId13"/>
    <p:sldId id="385" r:id="rId14"/>
    <p:sldId id="265" r:id="rId15"/>
    <p:sldId id="264" r:id="rId16"/>
    <p:sldId id="386" r:id="rId17"/>
    <p:sldId id="3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35322-A6B4-4AA7-8ECB-E129A309AA4B}" v="48" dt="2021-02-24T22:31:00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Eggers" userId="28d33484-f056-4627-920d-3c6d38c84492" providerId="ADAL" clId="{659C3D95-E7B2-4E96-AB8B-F935BF4F6967}"/>
    <pc:docChg chg="custSel modSld">
      <pc:chgData name="Matt Eggers" userId="28d33484-f056-4627-920d-3c6d38c84492" providerId="ADAL" clId="{659C3D95-E7B2-4E96-AB8B-F935BF4F6967}" dt="2019-10-24T01:26:37.258" v="176" actId="478"/>
      <pc:docMkLst>
        <pc:docMk/>
      </pc:docMkLst>
      <pc:sldChg chg="modSp">
        <pc:chgData name="Matt Eggers" userId="28d33484-f056-4627-920d-3c6d38c84492" providerId="ADAL" clId="{659C3D95-E7B2-4E96-AB8B-F935BF4F6967}" dt="2019-10-23T19:04:05.933" v="30" actId="20577"/>
        <pc:sldMkLst>
          <pc:docMk/>
          <pc:sldMk cId="784401212" sldId="257"/>
        </pc:sldMkLst>
        <pc:spChg chg="mod">
          <ac:chgData name="Matt Eggers" userId="28d33484-f056-4627-920d-3c6d38c84492" providerId="ADAL" clId="{659C3D95-E7B2-4E96-AB8B-F935BF4F6967}" dt="2019-10-23T19:04:05.933" v="30" actId="20577"/>
          <ac:spMkLst>
            <pc:docMk/>
            <pc:sldMk cId="784401212" sldId="257"/>
            <ac:spMk id="3" creationId="{800BD397-EFF7-45EF-A438-268C0D06F390}"/>
          </ac:spMkLst>
        </pc:spChg>
      </pc:sldChg>
      <pc:sldChg chg="modSp">
        <pc:chgData name="Matt Eggers" userId="28d33484-f056-4627-920d-3c6d38c84492" providerId="ADAL" clId="{659C3D95-E7B2-4E96-AB8B-F935BF4F6967}" dt="2019-10-23T19:04:09.905" v="32" actId="20577"/>
        <pc:sldMkLst>
          <pc:docMk/>
          <pc:sldMk cId="647200381" sldId="258"/>
        </pc:sldMkLst>
        <pc:spChg chg="mod">
          <ac:chgData name="Matt Eggers" userId="28d33484-f056-4627-920d-3c6d38c84492" providerId="ADAL" clId="{659C3D95-E7B2-4E96-AB8B-F935BF4F6967}" dt="2019-10-23T19:04:09.905" v="32" actId="20577"/>
          <ac:spMkLst>
            <pc:docMk/>
            <pc:sldMk cId="647200381" sldId="258"/>
            <ac:spMk id="2" creationId="{3E6A9CA1-EF6F-4CBF-BA24-32090072B5C3}"/>
          </ac:spMkLst>
        </pc:spChg>
      </pc:sldChg>
      <pc:sldChg chg="modSp modAnim">
        <pc:chgData name="Matt Eggers" userId="28d33484-f056-4627-920d-3c6d38c84492" providerId="ADAL" clId="{659C3D95-E7B2-4E96-AB8B-F935BF4F6967}" dt="2019-10-23T19:04:42.040" v="34" actId="27636"/>
        <pc:sldMkLst>
          <pc:docMk/>
          <pc:sldMk cId="3512783158" sldId="260"/>
        </pc:sldMkLst>
        <pc:spChg chg="mod">
          <ac:chgData name="Matt Eggers" userId="28d33484-f056-4627-920d-3c6d38c84492" providerId="ADAL" clId="{659C3D95-E7B2-4E96-AB8B-F935BF4F6967}" dt="2019-10-23T19:04:42.040" v="34" actId="27636"/>
          <ac:spMkLst>
            <pc:docMk/>
            <pc:sldMk cId="3512783158" sldId="260"/>
            <ac:spMk id="3" creationId="{C22E76DB-D9A1-4C6E-8C80-7B7C40E90CB1}"/>
          </ac:spMkLst>
        </pc:spChg>
      </pc:sldChg>
      <pc:sldChg chg="modSp modAnim">
        <pc:chgData name="Matt Eggers" userId="28d33484-f056-4627-920d-3c6d38c84492" providerId="ADAL" clId="{659C3D95-E7B2-4E96-AB8B-F935BF4F6967}" dt="2019-10-23T19:08:36.868" v="120" actId="20577"/>
        <pc:sldMkLst>
          <pc:docMk/>
          <pc:sldMk cId="727784224" sldId="261"/>
        </pc:sldMkLst>
        <pc:spChg chg="mod">
          <ac:chgData name="Matt Eggers" userId="28d33484-f056-4627-920d-3c6d38c84492" providerId="ADAL" clId="{659C3D95-E7B2-4E96-AB8B-F935BF4F6967}" dt="2019-10-23T19:08:36.868" v="120" actId="20577"/>
          <ac:spMkLst>
            <pc:docMk/>
            <pc:sldMk cId="727784224" sldId="261"/>
            <ac:spMk id="3" creationId="{BFFBF574-7CBB-48EA-BEA9-B1BA56E4DD24}"/>
          </ac:spMkLst>
        </pc:spChg>
      </pc:sldChg>
      <pc:sldChg chg="modSp">
        <pc:chgData name="Matt Eggers" userId="28d33484-f056-4627-920d-3c6d38c84492" providerId="ADAL" clId="{659C3D95-E7B2-4E96-AB8B-F935BF4F6967}" dt="2019-10-23T19:06:13.459" v="41" actId="478"/>
        <pc:sldMkLst>
          <pc:docMk/>
          <pc:sldMk cId="3766156410" sldId="262"/>
        </pc:sldMkLst>
        <pc:graphicFrameChg chg="mod">
          <ac:chgData name="Matt Eggers" userId="28d33484-f056-4627-920d-3c6d38c84492" providerId="ADAL" clId="{659C3D95-E7B2-4E96-AB8B-F935BF4F6967}" dt="2019-10-23T19:06:13.459" v="41" actId="478"/>
          <ac:graphicFrameMkLst>
            <pc:docMk/>
            <pc:sldMk cId="3766156410" sldId="262"/>
            <ac:graphicFrameMk id="5" creationId="{87C69286-1E60-4EEF-84FA-B11D6B4AD760}"/>
          </ac:graphicFrameMkLst>
        </pc:graphicFrameChg>
      </pc:sldChg>
      <pc:sldChg chg="modSp modAnim">
        <pc:chgData name="Matt Eggers" userId="28d33484-f056-4627-920d-3c6d38c84492" providerId="ADAL" clId="{659C3D95-E7B2-4E96-AB8B-F935BF4F6967}" dt="2019-10-23T19:10:06.436" v="124" actId="20577"/>
        <pc:sldMkLst>
          <pc:docMk/>
          <pc:sldMk cId="319894386" sldId="263"/>
        </pc:sldMkLst>
        <pc:spChg chg="mod">
          <ac:chgData name="Matt Eggers" userId="28d33484-f056-4627-920d-3c6d38c84492" providerId="ADAL" clId="{659C3D95-E7B2-4E96-AB8B-F935BF4F6967}" dt="2019-10-23T19:10:06.436" v="124" actId="20577"/>
          <ac:spMkLst>
            <pc:docMk/>
            <pc:sldMk cId="319894386" sldId="263"/>
            <ac:spMk id="3" creationId="{942A71EB-4E64-4442-8742-F785955D33B2}"/>
          </ac:spMkLst>
        </pc:spChg>
      </pc:sldChg>
      <pc:sldChg chg="modSp">
        <pc:chgData name="Matt Eggers" userId="28d33484-f056-4627-920d-3c6d38c84492" providerId="ADAL" clId="{659C3D95-E7B2-4E96-AB8B-F935BF4F6967}" dt="2019-10-24T01:26:37.258" v="176" actId="478"/>
        <pc:sldMkLst>
          <pc:docMk/>
          <pc:sldMk cId="1010790057" sldId="264"/>
        </pc:sldMkLst>
        <pc:graphicFrameChg chg="mod">
          <ac:chgData name="Matt Eggers" userId="28d33484-f056-4627-920d-3c6d38c84492" providerId="ADAL" clId="{659C3D95-E7B2-4E96-AB8B-F935BF4F6967}" dt="2019-10-24T01:26:37.258" v="176" actId="478"/>
          <ac:graphicFrameMkLst>
            <pc:docMk/>
            <pc:sldMk cId="1010790057" sldId="264"/>
            <ac:graphicFrameMk id="5" creationId="{082B04CB-FA50-431A-B405-8509B26E45EB}"/>
          </ac:graphicFrameMkLst>
        </pc:graphicFrameChg>
      </pc:sldChg>
      <pc:sldChg chg="modSp">
        <pc:chgData name="Matt Eggers" userId="28d33484-f056-4627-920d-3c6d38c84492" providerId="ADAL" clId="{659C3D95-E7B2-4E96-AB8B-F935BF4F6967}" dt="2019-10-23T19:10:29.835" v="127" actId="20577"/>
        <pc:sldMkLst>
          <pc:docMk/>
          <pc:sldMk cId="2062486925" sldId="265"/>
        </pc:sldMkLst>
        <pc:spChg chg="mod">
          <ac:chgData name="Matt Eggers" userId="28d33484-f056-4627-920d-3c6d38c84492" providerId="ADAL" clId="{659C3D95-E7B2-4E96-AB8B-F935BF4F6967}" dt="2019-10-23T19:10:29.835" v="127" actId="20577"/>
          <ac:spMkLst>
            <pc:docMk/>
            <pc:sldMk cId="2062486925" sldId="265"/>
            <ac:spMk id="3" creationId="{A1CF9465-B94C-4F18-BC5A-0D5B874634B6}"/>
          </ac:spMkLst>
        </pc:spChg>
      </pc:sldChg>
      <pc:sldChg chg="modSp">
        <pc:chgData name="Matt Eggers" userId="28d33484-f056-4627-920d-3c6d38c84492" providerId="ADAL" clId="{659C3D95-E7B2-4E96-AB8B-F935BF4F6967}" dt="2019-10-23T19:07:41.681" v="50" actId="20577"/>
        <pc:sldMkLst>
          <pc:docMk/>
          <pc:sldMk cId="1008583948" sldId="266"/>
        </pc:sldMkLst>
        <pc:spChg chg="mod">
          <ac:chgData name="Matt Eggers" userId="28d33484-f056-4627-920d-3c6d38c84492" providerId="ADAL" clId="{659C3D95-E7B2-4E96-AB8B-F935BF4F6967}" dt="2019-10-23T19:07:41.681" v="50" actId="20577"/>
          <ac:spMkLst>
            <pc:docMk/>
            <pc:sldMk cId="1008583948" sldId="266"/>
            <ac:spMk id="3" creationId="{D338581D-20AE-49A7-9DE2-7DC443701385}"/>
          </ac:spMkLst>
        </pc:spChg>
      </pc:sldChg>
      <pc:sldChg chg="modSp modAnim">
        <pc:chgData name="Matt Eggers" userId="28d33484-f056-4627-920d-3c6d38c84492" providerId="ADAL" clId="{659C3D95-E7B2-4E96-AB8B-F935BF4F6967}" dt="2019-10-23T19:07:12.200" v="47" actId="20577"/>
        <pc:sldMkLst>
          <pc:docMk/>
          <pc:sldMk cId="1348469670" sldId="268"/>
        </pc:sldMkLst>
        <pc:spChg chg="mod">
          <ac:chgData name="Matt Eggers" userId="28d33484-f056-4627-920d-3c6d38c84492" providerId="ADAL" clId="{659C3D95-E7B2-4E96-AB8B-F935BF4F6967}" dt="2019-10-23T19:07:12.200" v="47" actId="20577"/>
          <ac:spMkLst>
            <pc:docMk/>
            <pc:sldMk cId="1348469670" sldId="268"/>
            <ac:spMk id="3" creationId="{DE73142B-41E4-4AD6-8EF6-15116A99D15C}"/>
          </ac:spMkLst>
        </pc:spChg>
      </pc:sldChg>
      <pc:sldChg chg="modSp modAnim">
        <pc:chgData name="Matt Eggers" userId="28d33484-f056-4627-920d-3c6d38c84492" providerId="ADAL" clId="{659C3D95-E7B2-4E96-AB8B-F935BF4F6967}" dt="2019-10-23T19:10:22.693" v="126" actId="27636"/>
        <pc:sldMkLst>
          <pc:docMk/>
          <pc:sldMk cId="3593762146" sldId="385"/>
        </pc:sldMkLst>
        <pc:spChg chg="mod">
          <ac:chgData name="Matt Eggers" userId="28d33484-f056-4627-920d-3c6d38c84492" providerId="ADAL" clId="{659C3D95-E7B2-4E96-AB8B-F935BF4F6967}" dt="2019-10-23T19:10:22.693" v="126" actId="27636"/>
          <ac:spMkLst>
            <pc:docMk/>
            <pc:sldMk cId="3593762146" sldId="385"/>
            <ac:spMk id="3" creationId="{C46BE50F-1E7B-4C66-9DBB-B0953F6529C1}"/>
          </ac:spMkLst>
        </pc:spChg>
      </pc:sldChg>
      <pc:sldChg chg="modSp">
        <pc:chgData name="Matt Eggers" userId="28d33484-f056-4627-920d-3c6d38c84492" providerId="ADAL" clId="{659C3D95-E7B2-4E96-AB8B-F935BF4F6967}" dt="2019-10-23T19:12:21.049" v="174" actId="20577"/>
        <pc:sldMkLst>
          <pc:docMk/>
          <pc:sldMk cId="2473342437" sldId="387"/>
        </pc:sldMkLst>
        <pc:spChg chg="mod">
          <ac:chgData name="Matt Eggers" userId="28d33484-f056-4627-920d-3c6d38c84492" providerId="ADAL" clId="{659C3D95-E7B2-4E96-AB8B-F935BF4F6967}" dt="2019-10-23T19:12:21.049" v="174" actId="20577"/>
          <ac:spMkLst>
            <pc:docMk/>
            <pc:sldMk cId="2473342437" sldId="387"/>
            <ac:spMk id="3" creationId="{582615A4-E861-46CE-A5D7-AD3B2C17B9FD}"/>
          </ac:spMkLst>
        </pc:spChg>
      </pc:sldChg>
    </pc:docChg>
  </pc:docChgLst>
  <pc:docChgLst>
    <pc:chgData name="Matt Eggers" userId="28d33484-f056-4627-920d-3c6d38c84492" providerId="ADAL" clId="{44D35322-A6B4-4AA7-8ECB-E129A309AA4B}"/>
    <pc:docChg chg="undo custSel modSld">
      <pc:chgData name="Matt Eggers" userId="28d33484-f056-4627-920d-3c6d38c84492" providerId="ADAL" clId="{44D35322-A6B4-4AA7-8ECB-E129A309AA4B}" dt="2021-02-24T22:31:00.909" v="66" actId="1076"/>
      <pc:docMkLst>
        <pc:docMk/>
      </pc:docMkLst>
      <pc:sldChg chg="modSp mod">
        <pc:chgData name="Matt Eggers" userId="28d33484-f056-4627-920d-3c6d38c84492" providerId="ADAL" clId="{44D35322-A6B4-4AA7-8ECB-E129A309AA4B}" dt="2021-02-24T21:32:48.262" v="3" actId="20577"/>
        <pc:sldMkLst>
          <pc:docMk/>
          <pc:sldMk cId="784401212" sldId="257"/>
        </pc:sldMkLst>
        <pc:spChg chg="mod">
          <ac:chgData name="Matt Eggers" userId="28d33484-f056-4627-920d-3c6d38c84492" providerId="ADAL" clId="{44D35322-A6B4-4AA7-8ECB-E129A309AA4B}" dt="2021-02-24T21:32:48.262" v="3" actId="20577"/>
          <ac:spMkLst>
            <pc:docMk/>
            <pc:sldMk cId="784401212" sldId="257"/>
            <ac:spMk id="3" creationId="{800BD397-EFF7-45EF-A438-268C0D06F390}"/>
          </ac:spMkLst>
        </pc:spChg>
      </pc:sldChg>
      <pc:sldChg chg="addSp delSp modSp mod modAnim">
        <pc:chgData name="Matt Eggers" userId="28d33484-f056-4627-920d-3c6d38c84492" providerId="ADAL" clId="{44D35322-A6B4-4AA7-8ECB-E129A309AA4B}" dt="2021-02-24T22:29:21.074" v="62" actId="1076"/>
        <pc:sldMkLst>
          <pc:docMk/>
          <pc:sldMk cId="3512783158" sldId="260"/>
        </pc:sldMkLst>
        <pc:spChg chg="mod">
          <ac:chgData name="Matt Eggers" userId="28d33484-f056-4627-920d-3c6d38c84492" providerId="ADAL" clId="{44D35322-A6B4-4AA7-8ECB-E129A309AA4B}" dt="2021-02-24T22:15:26.417" v="41" actId="14100"/>
          <ac:spMkLst>
            <pc:docMk/>
            <pc:sldMk cId="3512783158" sldId="260"/>
            <ac:spMk id="3" creationId="{C22E76DB-D9A1-4C6E-8C80-7B7C40E90CB1}"/>
          </ac:spMkLst>
        </pc:spChg>
        <pc:spChg chg="add del">
          <ac:chgData name="Matt Eggers" userId="28d33484-f056-4627-920d-3c6d38c84492" providerId="ADAL" clId="{44D35322-A6B4-4AA7-8ECB-E129A309AA4B}" dt="2021-02-24T22:07:59.146" v="5"/>
          <ac:spMkLst>
            <pc:docMk/>
            <pc:sldMk cId="3512783158" sldId="260"/>
            <ac:spMk id="4" creationId="{D8A1C9AE-ECEB-4FFC-B582-9A740F4450EB}"/>
          </ac:spMkLst>
        </pc:spChg>
        <pc:picChg chg="add del">
          <ac:chgData name="Matt Eggers" userId="28d33484-f056-4627-920d-3c6d38c84492" providerId="ADAL" clId="{44D35322-A6B4-4AA7-8ECB-E129A309AA4B}" dt="2021-02-24T22:08:53.150" v="7" actId="22"/>
          <ac:picMkLst>
            <pc:docMk/>
            <pc:sldMk cId="3512783158" sldId="260"/>
            <ac:picMk id="6" creationId="{9C1E0068-2BA8-414D-9ACD-4D7CBBC2E5EB}"/>
          </ac:picMkLst>
        </pc:picChg>
        <pc:picChg chg="add mod">
          <ac:chgData name="Matt Eggers" userId="28d33484-f056-4627-920d-3c6d38c84492" providerId="ADAL" clId="{44D35322-A6B4-4AA7-8ECB-E129A309AA4B}" dt="2021-02-24T22:29:21.074" v="62" actId="1076"/>
          <ac:picMkLst>
            <pc:docMk/>
            <pc:sldMk cId="3512783158" sldId="260"/>
            <ac:picMk id="8" creationId="{6A77CB6F-6049-4E85-9BAC-EF33242EC22D}"/>
          </ac:picMkLst>
        </pc:picChg>
        <pc:picChg chg="add mod">
          <ac:chgData name="Matt Eggers" userId="28d33484-f056-4627-920d-3c6d38c84492" providerId="ADAL" clId="{44D35322-A6B4-4AA7-8ECB-E129A309AA4B}" dt="2021-02-24T22:14:38.762" v="34" actId="1076"/>
          <ac:picMkLst>
            <pc:docMk/>
            <pc:sldMk cId="3512783158" sldId="260"/>
            <ac:picMk id="10" creationId="{3C434E4B-2801-4FF5-9835-7A0C1880D9FA}"/>
          </ac:picMkLst>
        </pc:picChg>
        <pc:picChg chg="add del">
          <ac:chgData name="Matt Eggers" userId="28d33484-f056-4627-920d-3c6d38c84492" providerId="ADAL" clId="{44D35322-A6B4-4AA7-8ECB-E129A309AA4B}" dt="2021-02-24T22:14:01.402" v="30" actId="22"/>
          <ac:picMkLst>
            <pc:docMk/>
            <pc:sldMk cId="3512783158" sldId="260"/>
            <ac:picMk id="12" creationId="{196F7EDD-3C44-4DEA-8D96-FD39863A3A9E}"/>
          </ac:picMkLst>
        </pc:picChg>
        <pc:picChg chg="add mod">
          <ac:chgData name="Matt Eggers" userId="28d33484-f056-4627-920d-3c6d38c84492" providerId="ADAL" clId="{44D35322-A6B4-4AA7-8ECB-E129A309AA4B}" dt="2021-02-24T22:14:45.517" v="37" actId="1076"/>
          <ac:picMkLst>
            <pc:docMk/>
            <pc:sldMk cId="3512783158" sldId="260"/>
            <ac:picMk id="1028" creationId="{D9A20CDB-92E4-4F8A-8973-7E36EB968AFA}"/>
          </ac:picMkLst>
        </pc:picChg>
        <pc:picChg chg="add mod">
          <ac:chgData name="Matt Eggers" userId="28d33484-f056-4627-920d-3c6d38c84492" providerId="ADAL" clId="{44D35322-A6B4-4AA7-8ECB-E129A309AA4B}" dt="2021-02-24T22:14:40.761" v="35" actId="1076"/>
          <ac:picMkLst>
            <pc:docMk/>
            <pc:sldMk cId="3512783158" sldId="260"/>
            <ac:picMk id="1030" creationId="{C24CB0E5-18E0-4687-BBD5-A44011CCD4BA}"/>
          </ac:picMkLst>
        </pc:picChg>
        <pc:picChg chg="add mod">
          <ac:chgData name="Matt Eggers" userId="28d33484-f056-4627-920d-3c6d38c84492" providerId="ADAL" clId="{44D35322-A6B4-4AA7-8ECB-E129A309AA4B}" dt="2021-02-24T22:14:37.501" v="33" actId="1076"/>
          <ac:picMkLst>
            <pc:docMk/>
            <pc:sldMk cId="3512783158" sldId="260"/>
            <ac:picMk id="1032" creationId="{FA5D478D-33DD-41A5-B2DA-F7BFA606359D}"/>
          </ac:picMkLst>
        </pc:picChg>
        <pc:picChg chg="add mod">
          <ac:chgData name="Matt Eggers" userId="28d33484-f056-4627-920d-3c6d38c84492" providerId="ADAL" clId="{44D35322-A6B4-4AA7-8ECB-E129A309AA4B}" dt="2021-02-24T22:15:35.248" v="43" actId="1076"/>
          <ac:picMkLst>
            <pc:docMk/>
            <pc:sldMk cId="3512783158" sldId="260"/>
            <ac:picMk id="1034" creationId="{B850C3AA-0403-4D67-881F-CAE18C9D9BD8}"/>
          </ac:picMkLst>
        </pc:picChg>
        <pc:picChg chg="add mod">
          <ac:chgData name="Matt Eggers" userId="28d33484-f056-4627-920d-3c6d38c84492" providerId="ADAL" clId="{44D35322-A6B4-4AA7-8ECB-E129A309AA4B}" dt="2021-02-24T22:16:39.760" v="46" actId="1076"/>
          <ac:picMkLst>
            <pc:docMk/>
            <pc:sldMk cId="3512783158" sldId="260"/>
            <ac:picMk id="1036" creationId="{B1068D84-3A5B-47D1-8A64-5A1A2B92A644}"/>
          </ac:picMkLst>
        </pc:picChg>
        <pc:picChg chg="add mod">
          <ac:chgData name="Matt Eggers" userId="28d33484-f056-4627-920d-3c6d38c84492" providerId="ADAL" clId="{44D35322-A6B4-4AA7-8ECB-E129A309AA4B}" dt="2021-02-24T22:17:23.992" v="49" actId="1076"/>
          <ac:picMkLst>
            <pc:docMk/>
            <pc:sldMk cId="3512783158" sldId="260"/>
            <ac:picMk id="1038" creationId="{47C9385E-943A-4D52-8F5E-5B23D480DC1C}"/>
          </ac:picMkLst>
        </pc:picChg>
        <pc:picChg chg="add mod">
          <ac:chgData name="Matt Eggers" userId="28d33484-f056-4627-920d-3c6d38c84492" providerId="ADAL" clId="{44D35322-A6B4-4AA7-8ECB-E129A309AA4B}" dt="2021-02-24T22:18:28.343" v="52" actId="1076"/>
          <ac:picMkLst>
            <pc:docMk/>
            <pc:sldMk cId="3512783158" sldId="260"/>
            <ac:picMk id="1040" creationId="{024600C0-04D8-44E8-938C-8A42B49D2136}"/>
          </ac:picMkLst>
        </pc:picChg>
        <pc:picChg chg="add mod">
          <ac:chgData name="Matt Eggers" userId="28d33484-f056-4627-920d-3c6d38c84492" providerId="ADAL" clId="{44D35322-A6B4-4AA7-8ECB-E129A309AA4B}" dt="2021-02-24T22:29:09.265" v="59" actId="1076"/>
          <ac:picMkLst>
            <pc:docMk/>
            <pc:sldMk cId="3512783158" sldId="260"/>
            <ac:picMk id="1042" creationId="{24ED8445-FFE3-4A58-BB59-B9799E661AD8}"/>
          </ac:picMkLst>
        </pc:picChg>
      </pc:sldChg>
      <pc:sldChg chg="addSp modSp">
        <pc:chgData name="Matt Eggers" userId="28d33484-f056-4627-920d-3c6d38c84492" providerId="ADAL" clId="{44D35322-A6B4-4AA7-8ECB-E129A309AA4B}" dt="2021-02-24T22:31:00.909" v="66" actId="1076"/>
        <pc:sldMkLst>
          <pc:docMk/>
          <pc:sldMk cId="3766156410" sldId="262"/>
        </pc:sldMkLst>
        <pc:picChg chg="add mod">
          <ac:chgData name="Matt Eggers" userId="28d33484-f056-4627-920d-3c6d38c84492" providerId="ADAL" clId="{44D35322-A6B4-4AA7-8ECB-E129A309AA4B}" dt="2021-02-24T22:31:00.909" v="66" actId="1076"/>
          <ac:picMkLst>
            <pc:docMk/>
            <pc:sldMk cId="3766156410" sldId="262"/>
            <ac:picMk id="2050" creationId="{AB09F1D4-9A68-4AC2-ACA7-9CC3A2861377}"/>
          </ac:picMkLst>
        </pc:picChg>
      </pc:sldChg>
    </pc:docChg>
  </pc:docChgLst>
  <pc:docChgLst>
    <pc:chgData name="Matt Eggers" userId="28d33484-f056-4627-920d-3c6d38c84492" providerId="ADAL" clId="{6EA21F21-B46D-492D-98A3-C0855BEEFD3E}"/>
    <pc:docChg chg="custSel modSld">
      <pc:chgData name="Matt Eggers" userId="28d33484-f056-4627-920d-3c6d38c84492" providerId="ADAL" clId="{6EA21F21-B46D-492D-98A3-C0855BEEFD3E}" dt="2020-04-29T22:31:32.733" v="152"/>
      <pc:docMkLst>
        <pc:docMk/>
      </pc:docMkLst>
      <pc:sldChg chg="modSp mod">
        <pc:chgData name="Matt Eggers" userId="28d33484-f056-4627-920d-3c6d38c84492" providerId="ADAL" clId="{6EA21F21-B46D-492D-98A3-C0855BEEFD3E}" dt="2020-04-29T22:19:18.078" v="30" actId="20577"/>
        <pc:sldMkLst>
          <pc:docMk/>
          <pc:sldMk cId="784401212" sldId="257"/>
        </pc:sldMkLst>
        <pc:spChg chg="mod">
          <ac:chgData name="Matt Eggers" userId="28d33484-f056-4627-920d-3c6d38c84492" providerId="ADAL" clId="{6EA21F21-B46D-492D-98A3-C0855BEEFD3E}" dt="2020-04-29T22:19:18.078" v="30" actId="20577"/>
          <ac:spMkLst>
            <pc:docMk/>
            <pc:sldMk cId="784401212" sldId="257"/>
            <ac:spMk id="2" creationId="{A818EAC3-8D2A-413A-86CC-72321520657C}"/>
          </ac:spMkLst>
        </pc:spChg>
      </pc:sldChg>
      <pc:sldChg chg="modSp mod modAnim">
        <pc:chgData name="Matt Eggers" userId="28d33484-f056-4627-920d-3c6d38c84492" providerId="ADAL" clId="{6EA21F21-B46D-492D-98A3-C0855BEEFD3E}" dt="2020-04-29T22:27:41.379" v="96" actId="20577"/>
        <pc:sldMkLst>
          <pc:docMk/>
          <pc:sldMk cId="647200381" sldId="258"/>
        </pc:sldMkLst>
        <pc:spChg chg="mod">
          <ac:chgData name="Matt Eggers" userId="28d33484-f056-4627-920d-3c6d38c84492" providerId="ADAL" clId="{6EA21F21-B46D-492D-98A3-C0855BEEFD3E}" dt="2020-04-29T22:27:41.379" v="96" actId="20577"/>
          <ac:spMkLst>
            <pc:docMk/>
            <pc:sldMk cId="647200381" sldId="258"/>
            <ac:spMk id="3" creationId="{2695B906-3BC0-47E8-925E-1E456A68EB5D}"/>
          </ac:spMkLst>
        </pc:spChg>
      </pc:sldChg>
      <pc:sldChg chg="modSp mod modAnim">
        <pc:chgData name="Matt Eggers" userId="28d33484-f056-4627-920d-3c6d38c84492" providerId="ADAL" clId="{6EA21F21-B46D-492D-98A3-C0855BEEFD3E}" dt="2020-04-29T22:29:36.276" v="144" actId="20577"/>
        <pc:sldMkLst>
          <pc:docMk/>
          <pc:sldMk cId="3512783158" sldId="260"/>
        </pc:sldMkLst>
        <pc:spChg chg="mod">
          <ac:chgData name="Matt Eggers" userId="28d33484-f056-4627-920d-3c6d38c84492" providerId="ADAL" clId="{6EA21F21-B46D-492D-98A3-C0855BEEFD3E}" dt="2020-04-29T22:29:36.276" v="144" actId="20577"/>
          <ac:spMkLst>
            <pc:docMk/>
            <pc:sldMk cId="3512783158" sldId="260"/>
            <ac:spMk id="3" creationId="{C22E76DB-D9A1-4C6E-8C80-7B7C40E90CB1}"/>
          </ac:spMkLst>
        </pc:spChg>
      </pc:sldChg>
      <pc:sldChg chg="modTransition">
        <pc:chgData name="Matt Eggers" userId="28d33484-f056-4627-920d-3c6d38c84492" providerId="ADAL" clId="{6EA21F21-B46D-492D-98A3-C0855BEEFD3E}" dt="2020-04-29T22:31:32.733" v="152"/>
        <pc:sldMkLst>
          <pc:docMk/>
          <pc:sldMk cId="727784224" sldId="261"/>
        </pc:sldMkLst>
      </pc:sldChg>
      <pc:sldChg chg="modSp">
        <pc:chgData name="Matt Eggers" userId="28d33484-f056-4627-920d-3c6d38c84492" providerId="ADAL" clId="{6EA21F21-B46D-492D-98A3-C0855BEEFD3E}" dt="2020-04-29T22:30:29.892" v="150" actId="20577"/>
        <pc:sldMkLst>
          <pc:docMk/>
          <pc:sldMk cId="3766156410" sldId="262"/>
        </pc:sldMkLst>
        <pc:graphicFrameChg chg="mod">
          <ac:chgData name="Matt Eggers" userId="28d33484-f056-4627-920d-3c6d38c84492" providerId="ADAL" clId="{6EA21F21-B46D-492D-98A3-C0855BEEFD3E}" dt="2020-04-29T22:30:29.892" v="150" actId="20577"/>
          <ac:graphicFrameMkLst>
            <pc:docMk/>
            <pc:sldMk cId="3766156410" sldId="262"/>
            <ac:graphicFrameMk id="5" creationId="{87C69286-1E60-4EEF-84FA-B11D6B4AD760}"/>
          </ac:graphicFrameMkLst>
        </pc:graphicFrameChg>
      </pc:sldChg>
      <pc:sldChg chg="modTransition">
        <pc:chgData name="Matt Eggers" userId="28d33484-f056-4627-920d-3c6d38c84492" providerId="ADAL" clId="{6EA21F21-B46D-492D-98A3-C0855BEEFD3E}" dt="2020-04-29T22:31:18.319" v="151"/>
        <pc:sldMkLst>
          <pc:docMk/>
          <pc:sldMk cId="319894386" sldId="263"/>
        </pc:sldMkLst>
      </pc:sldChg>
      <pc:sldChg chg="modTransition">
        <pc:chgData name="Matt Eggers" userId="28d33484-f056-4627-920d-3c6d38c84492" providerId="ADAL" clId="{6EA21F21-B46D-492D-98A3-C0855BEEFD3E}" dt="2020-04-29T22:31:18.319" v="151"/>
        <pc:sldMkLst>
          <pc:docMk/>
          <pc:sldMk cId="3593762146" sldId="385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633BB-48BC-4704-BBAE-036C1B7D28B2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5D89389-F145-48BD-A1A1-88DCCE04D46D}">
      <dgm:prSet/>
      <dgm:spPr/>
      <dgm:t>
        <a:bodyPr/>
        <a:lstStyle/>
        <a:p>
          <a:r>
            <a:rPr lang="en-US" dirty="0"/>
            <a:t>Outset</a:t>
          </a:r>
        </a:p>
      </dgm:t>
    </dgm:pt>
    <dgm:pt modelId="{DFA79FCD-E11C-448D-87DD-24B440219AC0}" type="parTrans" cxnId="{A1909690-16C2-4F3B-A05A-60774FD9CD3D}">
      <dgm:prSet/>
      <dgm:spPr/>
      <dgm:t>
        <a:bodyPr/>
        <a:lstStyle/>
        <a:p>
          <a:endParaRPr lang="en-US"/>
        </a:p>
      </dgm:t>
    </dgm:pt>
    <dgm:pt modelId="{7C0E1FC8-D570-46AA-8220-A2D63D3888B4}" type="sibTrans" cxnId="{A1909690-16C2-4F3B-A05A-60774FD9CD3D}">
      <dgm:prSet/>
      <dgm:spPr/>
      <dgm:t>
        <a:bodyPr/>
        <a:lstStyle/>
        <a:p>
          <a:endParaRPr lang="en-US"/>
        </a:p>
      </dgm:t>
    </dgm:pt>
    <dgm:pt modelId="{E24B3D25-D859-4096-A9C9-2150783EB04B}">
      <dgm:prSet/>
      <dgm:spPr/>
      <dgm:t>
        <a:bodyPr/>
        <a:lstStyle/>
        <a:p>
          <a:r>
            <a:rPr lang="en-US"/>
            <a:t>Customer Discovery</a:t>
          </a:r>
        </a:p>
      </dgm:t>
    </dgm:pt>
    <dgm:pt modelId="{7A1BE791-258F-4CD7-9D9F-F18CFFAA01B7}" type="parTrans" cxnId="{A5EE8000-BCCE-4EA9-89B2-A3FCBBA72D76}">
      <dgm:prSet/>
      <dgm:spPr/>
      <dgm:t>
        <a:bodyPr/>
        <a:lstStyle/>
        <a:p>
          <a:endParaRPr lang="en-US"/>
        </a:p>
      </dgm:t>
    </dgm:pt>
    <dgm:pt modelId="{D1D2C78C-3F92-41AD-90F5-D046815AFD1A}" type="sibTrans" cxnId="{A5EE8000-BCCE-4EA9-89B2-A3FCBBA72D76}">
      <dgm:prSet/>
      <dgm:spPr/>
      <dgm:t>
        <a:bodyPr/>
        <a:lstStyle/>
        <a:p>
          <a:endParaRPr lang="en-US"/>
        </a:p>
      </dgm:t>
    </dgm:pt>
    <dgm:pt modelId="{AE6BD42D-DF85-42E1-9C3E-A708169594A7}">
      <dgm:prSet/>
      <dgm:spPr/>
      <dgm:t>
        <a:bodyPr/>
        <a:lstStyle/>
        <a:p>
          <a:r>
            <a:rPr lang="en-US"/>
            <a:t>Customer validation and traction</a:t>
          </a:r>
        </a:p>
      </dgm:t>
    </dgm:pt>
    <dgm:pt modelId="{B9E0C2B8-B874-4CF2-921F-7541F4283CE0}" type="parTrans" cxnId="{6AA9CD33-6A5E-443A-82B6-923A3A7EA101}">
      <dgm:prSet/>
      <dgm:spPr/>
      <dgm:t>
        <a:bodyPr/>
        <a:lstStyle/>
        <a:p>
          <a:endParaRPr lang="en-US"/>
        </a:p>
      </dgm:t>
    </dgm:pt>
    <dgm:pt modelId="{A17EBEB3-6D7A-4EB2-941E-35722533D3FC}" type="sibTrans" cxnId="{6AA9CD33-6A5E-443A-82B6-923A3A7EA101}">
      <dgm:prSet/>
      <dgm:spPr/>
      <dgm:t>
        <a:bodyPr/>
        <a:lstStyle/>
        <a:p>
          <a:endParaRPr lang="en-US"/>
        </a:p>
      </dgm:t>
    </dgm:pt>
    <dgm:pt modelId="{E0238724-A8F8-4176-B90C-838B7A8F83E3}">
      <dgm:prSet/>
      <dgm:spPr/>
      <dgm:t>
        <a:bodyPr/>
        <a:lstStyle/>
        <a:p>
          <a:r>
            <a:rPr lang="en-US"/>
            <a:t>Scaling</a:t>
          </a:r>
        </a:p>
      </dgm:t>
    </dgm:pt>
    <dgm:pt modelId="{6AAD7256-25C3-4122-AD85-F3DA053CD165}" type="parTrans" cxnId="{63F99E9B-E049-461F-97CC-AD4CA6B553A5}">
      <dgm:prSet/>
      <dgm:spPr/>
      <dgm:t>
        <a:bodyPr/>
        <a:lstStyle/>
        <a:p>
          <a:endParaRPr lang="en-US"/>
        </a:p>
      </dgm:t>
    </dgm:pt>
    <dgm:pt modelId="{72CB91C0-091B-474A-984B-88E8C8FF9923}" type="sibTrans" cxnId="{63F99E9B-E049-461F-97CC-AD4CA6B553A5}">
      <dgm:prSet/>
      <dgm:spPr/>
      <dgm:t>
        <a:bodyPr/>
        <a:lstStyle/>
        <a:p>
          <a:endParaRPr lang="en-US"/>
        </a:p>
      </dgm:t>
    </dgm:pt>
    <dgm:pt modelId="{7AEA9B97-8ADB-413D-B8BE-EAD9E5E9D240}" type="pres">
      <dgm:prSet presAssocID="{058633BB-48BC-4704-BBAE-036C1B7D28B2}" presName="outerComposite" presStyleCnt="0">
        <dgm:presLayoutVars>
          <dgm:chMax val="5"/>
          <dgm:dir/>
          <dgm:resizeHandles val="exact"/>
        </dgm:presLayoutVars>
      </dgm:prSet>
      <dgm:spPr/>
    </dgm:pt>
    <dgm:pt modelId="{F68A73BE-4224-4162-8868-4AD77A1F9AD4}" type="pres">
      <dgm:prSet presAssocID="{058633BB-48BC-4704-BBAE-036C1B7D28B2}" presName="dummyMaxCanvas" presStyleCnt="0">
        <dgm:presLayoutVars/>
      </dgm:prSet>
      <dgm:spPr/>
    </dgm:pt>
    <dgm:pt modelId="{5758A64A-1949-4907-8FE0-55E1068F61A3}" type="pres">
      <dgm:prSet presAssocID="{058633BB-48BC-4704-BBAE-036C1B7D28B2}" presName="FourNodes_1" presStyleLbl="node1" presStyleIdx="0" presStyleCnt="4">
        <dgm:presLayoutVars>
          <dgm:bulletEnabled val="1"/>
        </dgm:presLayoutVars>
      </dgm:prSet>
      <dgm:spPr/>
    </dgm:pt>
    <dgm:pt modelId="{ABD8C0FB-9AF8-48CA-A5DA-A6E27CCF8752}" type="pres">
      <dgm:prSet presAssocID="{058633BB-48BC-4704-BBAE-036C1B7D28B2}" presName="FourNodes_2" presStyleLbl="node1" presStyleIdx="1" presStyleCnt="4">
        <dgm:presLayoutVars>
          <dgm:bulletEnabled val="1"/>
        </dgm:presLayoutVars>
      </dgm:prSet>
      <dgm:spPr/>
    </dgm:pt>
    <dgm:pt modelId="{B618BE6B-A93E-48B9-BC8F-0D656099DF0C}" type="pres">
      <dgm:prSet presAssocID="{058633BB-48BC-4704-BBAE-036C1B7D28B2}" presName="FourNodes_3" presStyleLbl="node1" presStyleIdx="2" presStyleCnt="4">
        <dgm:presLayoutVars>
          <dgm:bulletEnabled val="1"/>
        </dgm:presLayoutVars>
      </dgm:prSet>
      <dgm:spPr/>
    </dgm:pt>
    <dgm:pt modelId="{BB64093A-FAB4-4C3D-BA66-03FD7B0A9D2E}" type="pres">
      <dgm:prSet presAssocID="{058633BB-48BC-4704-BBAE-036C1B7D28B2}" presName="FourNodes_4" presStyleLbl="node1" presStyleIdx="3" presStyleCnt="4">
        <dgm:presLayoutVars>
          <dgm:bulletEnabled val="1"/>
        </dgm:presLayoutVars>
      </dgm:prSet>
      <dgm:spPr/>
    </dgm:pt>
    <dgm:pt modelId="{FC7CA8CD-31CA-4CBD-BDD7-FADB3B445EA0}" type="pres">
      <dgm:prSet presAssocID="{058633BB-48BC-4704-BBAE-036C1B7D28B2}" presName="FourConn_1-2" presStyleLbl="fgAccFollowNode1" presStyleIdx="0" presStyleCnt="3">
        <dgm:presLayoutVars>
          <dgm:bulletEnabled val="1"/>
        </dgm:presLayoutVars>
      </dgm:prSet>
      <dgm:spPr/>
    </dgm:pt>
    <dgm:pt modelId="{E065FAE4-2EBD-4E61-B6A7-F0D56C8F9C34}" type="pres">
      <dgm:prSet presAssocID="{058633BB-48BC-4704-BBAE-036C1B7D28B2}" presName="FourConn_2-3" presStyleLbl="fgAccFollowNode1" presStyleIdx="1" presStyleCnt="3">
        <dgm:presLayoutVars>
          <dgm:bulletEnabled val="1"/>
        </dgm:presLayoutVars>
      </dgm:prSet>
      <dgm:spPr/>
    </dgm:pt>
    <dgm:pt modelId="{2D51C1F2-6959-4752-9761-02A7B9784C13}" type="pres">
      <dgm:prSet presAssocID="{058633BB-48BC-4704-BBAE-036C1B7D28B2}" presName="FourConn_3-4" presStyleLbl="fgAccFollowNode1" presStyleIdx="2" presStyleCnt="3">
        <dgm:presLayoutVars>
          <dgm:bulletEnabled val="1"/>
        </dgm:presLayoutVars>
      </dgm:prSet>
      <dgm:spPr/>
    </dgm:pt>
    <dgm:pt modelId="{86E6A57F-2777-42A3-A3DD-8D7DE2AA4B2F}" type="pres">
      <dgm:prSet presAssocID="{058633BB-48BC-4704-BBAE-036C1B7D28B2}" presName="FourNodes_1_text" presStyleLbl="node1" presStyleIdx="3" presStyleCnt="4">
        <dgm:presLayoutVars>
          <dgm:bulletEnabled val="1"/>
        </dgm:presLayoutVars>
      </dgm:prSet>
      <dgm:spPr/>
    </dgm:pt>
    <dgm:pt modelId="{C3AE3DDC-2C5D-492A-871B-C91B848FC1C9}" type="pres">
      <dgm:prSet presAssocID="{058633BB-48BC-4704-BBAE-036C1B7D28B2}" presName="FourNodes_2_text" presStyleLbl="node1" presStyleIdx="3" presStyleCnt="4">
        <dgm:presLayoutVars>
          <dgm:bulletEnabled val="1"/>
        </dgm:presLayoutVars>
      </dgm:prSet>
      <dgm:spPr/>
    </dgm:pt>
    <dgm:pt modelId="{61F80F1C-EE8E-43BC-B50B-E408572969A1}" type="pres">
      <dgm:prSet presAssocID="{058633BB-48BC-4704-BBAE-036C1B7D28B2}" presName="FourNodes_3_text" presStyleLbl="node1" presStyleIdx="3" presStyleCnt="4">
        <dgm:presLayoutVars>
          <dgm:bulletEnabled val="1"/>
        </dgm:presLayoutVars>
      </dgm:prSet>
      <dgm:spPr/>
    </dgm:pt>
    <dgm:pt modelId="{71510ED4-5D31-4F26-97C1-C7A360F2B459}" type="pres">
      <dgm:prSet presAssocID="{058633BB-48BC-4704-BBAE-036C1B7D28B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5EE8000-BCCE-4EA9-89B2-A3FCBBA72D76}" srcId="{058633BB-48BC-4704-BBAE-036C1B7D28B2}" destId="{E24B3D25-D859-4096-A9C9-2150783EB04B}" srcOrd="1" destOrd="0" parTransId="{7A1BE791-258F-4CD7-9D9F-F18CFFAA01B7}" sibTransId="{D1D2C78C-3F92-41AD-90F5-D046815AFD1A}"/>
    <dgm:cxn modelId="{90464311-A62B-4F94-8B56-80740F3E7754}" type="presOf" srcId="{7C0E1FC8-D570-46AA-8220-A2D63D3888B4}" destId="{FC7CA8CD-31CA-4CBD-BDD7-FADB3B445EA0}" srcOrd="0" destOrd="0" presId="urn:microsoft.com/office/officeart/2005/8/layout/vProcess5"/>
    <dgm:cxn modelId="{FBF8CB2C-5972-468A-B28B-C3756042B4EB}" type="presOf" srcId="{E24B3D25-D859-4096-A9C9-2150783EB04B}" destId="{C3AE3DDC-2C5D-492A-871B-C91B848FC1C9}" srcOrd="1" destOrd="0" presId="urn:microsoft.com/office/officeart/2005/8/layout/vProcess5"/>
    <dgm:cxn modelId="{39B81E30-5EBB-4637-B7CC-6D08F9E60227}" type="presOf" srcId="{AE6BD42D-DF85-42E1-9C3E-A708169594A7}" destId="{61F80F1C-EE8E-43BC-B50B-E408572969A1}" srcOrd="1" destOrd="0" presId="urn:microsoft.com/office/officeart/2005/8/layout/vProcess5"/>
    <dgm:cxn modelId="{6AA9CD33-6A5E-443A-82B6-923A3A7EA101}" srcId="{058633BB-48BC-4704-BBAE-036C1B7D28B2}" destId="{AE6BD42D-DF85-42E1-9C3E-A708169594A7}" srcOrd="2" destOrd="0" parTransId="{B9E0C2B8-B874-4CF2-921F-7541F4283CE0}" sibTransId="{A17EBEB3-6D7A-4EB2-941E-35722533D3FC}"/>
    <dgm:cxn modelId="{868C1D62-179D-4365-896B-D1768F4BCA60}" type="presOf" srcId="{E0238724-A8F8-4176-B90C-838B7A8F83E3}" destId="{BB64093A-FAB4-4C3D-BA66-03FD7B0A9D2E}" srcOrd="0" destOrd="0" presId="urn:microsoft.com/office/officeart/2005/8/layout/vProcess5"/>
    <dgm:cxn modelId="{B535706C-024B-4AB6-B514-65B2C6DB1547}" type="presOf" srcId="{E0238724-A8F8-4176-B90C-838B7A8F83E3}" destId="{71510ED4-5D31-4F26-97C1-C7A360F2B459}" srcOrd="1" destOrd="0" presId="urn:microsoft.com/office/officeart/2005/8/layout/vProcess5"/>
    <dgm:cxn modelId="{8C378955-F4F1-4739-BB83-5147A6E82963}" type="presOf" srcId="{B5D89389-F145-48BD-A1A1-88DCCE04D46D}" destId="{86E6A57F-2777-42A3-A3DD-8D7DE2AA4B2F}" srcOrd="1" destOrd="0" presId="urn:microsoft.com/office/officeart/2005/8/layout/vProcess5"/>
    <dgm:cxn modelId="{F3E60880-3C30-4936-98C3-AFFAE5B3D4E7}" type="presOf" srcId="{E24B3D25-D859-4096-A9C9-2150783EB04B}" destId="{ABD8C0FB-9AF8-48CA-A5DA-A6E27CCF8752}" srcOrd="0" destOrd="0" presId="urn:microsoft.com/office/officeart/2005/8/layout/vProcess5"/>
    <dgm:cxn modelId="{A1909690-16C2-4F3B-A05A-60774FD9CD3D}" srcId="{058633BB-48BC-4704-BBAE-036C1B7D28B2}" destId="{B5D89389-F145-48BD-A1A1-88DCCE04D46D}" srcOrd="0" destOrd="0" parTransId="{DFA79FCD-E11C-448D-87DD-24B440219AC0}" sibTransId="{7C0E1FC8-D570-46AA-8220-A2D63D3888B4}"/>
    <dgm:cxn modelId="{63F99E9B-E049-461F-97CC-AD4CA6B553A5}" srcId="{058633BB-48BC-4704-BBAE-036C1B7D28B2}" destId="{E0238724-A8F8-4176-B90C-838B7A8F83E3}" srcOrd="3" destOrd="0" parTransId="{6AAD7256-25C3-4122-AD85-F3DA053CD165}" sibTransId="{72CB91C0-091B-474A-984B-88E8C8FF9923}"/>
    <dgm:cxn modelId="{979ED8AA-E32B-42CD-A143-BB1375959F22}" type="presOf" srcId="{A17EBEB3-6D7A-4EB2-941E-35722533D3FC}" destId="{2D51C1F2-6959-4752-9761-02A7B9784C13}" srcOrd="0" destOrd="0" presId="urn:microsoft.com/office/officeart/2005/8/layout/vProcess5"/>
    <dgm:cxn modelId="{E13F3EC7-53A1-44FC-80E6-6F246A70C99B}" type="presOf" srcId="{B5D89389-F145-48BD-A1A1-88DCCE04D46D}" destId="{5758A64A-1949-4907-8FE0-55E1068F61A3}" srcOrd="0" destOrd="0" presId="urn:microsoft.com/office/officeart/2005/8/layout/vProcess5"/>
    <dgm:cxn modelId="{85F74AC8-4D66-41E1-8DB8-EB76FE4F1D63}" type="presOf" srcId="{058633BB-48BC-4704-BBAE-036C1B7D28B2}" destId="{7AEA9B97-8ADB-413D-B8BE-EAD9E5E9D240}" srcOrd="0" destOrd="0" presId="urn:microsoft.com/office/officeart/2005/8/layout/vProcess5"/>
    <dgm:cxn modelId="{3A58E5D7-412B-4338-A14E-74ACE12BDD12}" type="presOf" srcId="{AE6BD42D-DF85-42E1-9C3E-A708169594A7}" destId="{B618BE6B-A93E-48B9-BC8F-0D656099DF0C}" srcOrd="0" destOrd="0" presId="urn:microsoft.com/office/officeart/2005/8/layout/vProcess5"/>
    <dgm:cxn modelId="{C99706D8-3F6E-4798-A4F7-0C258CD6CB95}" type="presOf" srcId="{D1D2C78C-3F92-41AD-90F5-D046815AFD1A}" destId="{E065FAE4-2EBD-4E61-B6A7-F0D56C8F9C34}" srcOrd="0" destOrd="0" presId="urn:microsoft.com/office/officeart/2005/8/layout/vProcess5"/>
    <dgm:cxn modelId="{A3453064-D238-462E-A637-496B256C73BD}" type="presParOf" srcId="{7AEA9B97-8ADB-413D-B8BE-EAD9E5E9D240}" destId="{F68A73BE-4224-4162-8868-4AD77A1F9AD4}" srcOrd="0" destOrd="0" presId="urn:microsoft.com/office/officeart/2005/8/layout/vProcess5"/>
    <dgm:cxn modelId="{49EEED0B-8571-4273-99C8-104C5A731161}" type="presParOf" srcId="{7AEA9B97-8ADB-413D-B8BE-EAD9E5E9D240}" destId="{5758A64A-1949-4907-8FE0-55E1068F61A3}" srcOrd="1" destOrd="0" presId="urn:microsoft.com/office/officeart/2005/8/layout/vProcess5"/>
    <dgm:cxn modelId="{9448827D-2953-47BD-A53F-BF5C23C7E707}" type="presParOf" srcId="{7AEA9B97-8ADB-413D-B8BE-EAD9E5E9D240}" destId="{ABD8C0FB-9AF8-48CA-A5DA-A6E27CCF8752}" srcOrd="2" destOrd="0" presId="urn:microsoft.com/office/officeart/2005/8/layout/vProcess5"/>
    <dgm:cxn modelId="{123520F4-0582-46DF-B9A9-4719185FE2C5}" type="presParOf" srcId="{7AEA9B97-8ADB-413D-B8BE-EAD9E5E9D240}" destId="{B618BE6B-A93E-48B9-BC8F-0D656099DF0C}" srcOrd="3" destOrd="0" presId="urn:microsoft.com/office/officeart/2005/8/layout/vProcess5"/>
    <dgm:cxn modelId="{8D7F1D4F-C95D-4A55-A380-4E0748D4A8F1}" type="presParOf" srcId="{7AEA9B97-8ADB-413D-B8BE-EAD9E5E9D240}" destId="{BB64093A-FAB4-4C3D-BA66-03FD7B0A9D2E}" srcOrd="4" destOrd="0" presId="urn:microsoft.com/office/officeart/2005/8/layout/vProcess5"/>
    <dgm:cxn modelId="{A337309A-3FEC-41F8-9E4C-FAC7D9AE719F}" type="presParOf" srcId="{7AEA9B97-8ADB-413D-B8BE-EAD9E5E9D240}" destId="{FC7CA8CD-31CA-4CBD-BDD7-FADB3B445EA0}" srcOrd="5" destOrd="0" presId="urn:microsoft.com/office/officeart/2005/8/layout/vProcess5"/>
    <dgm:cxn modelId="{9F1F861F-3CB4-45F8-A46F-54B713FE3279}" type="presParOf" srcId="{7AEA9B97-8ADB-413D-B8BE-EAD9E5E9D240}" destId="{E065FAE4-2EBD-4E61-B6A7-F0D56C8F9C34}" srcOrd="6" destOrd="0" presId="urn:microsoft.com/office/officeart/2005/8/layout/vProcess5"/>
    <dgm:cxn modelId="{C23A3B99-699E-4E91-8E37-474122CC3FC1}" type="presParOf" srcId="{7AEA9B97-8ADB-413D-B8BE-EAD9E5E9D240}" destId="{2D51C1F2-6959-4752-9761-02A7B9784C13}" srcOrd="7" destOrd="0" presId="urn:microsoft.com/office/officeart/2005/8/layout/vProcess5"/>
    <dgm:cxn modelId="{ED168A5E-36BE-4E14-A3B8-538B623740A3}" type="presParOf" srcId="{7AEA9B97-8ADB-413D-B8BE-EAD9E5E9D240}" destId="{86E6A57F-2777-42A3-A3DD-8D7DE2AA4B2F}" srcOrd="8" destOrd="0" presId="urn:microsoft.com/office/officeart/2005/8/layout/vProcess5"/>
    <dgm:cxn modelId="{16ABBF14-8829-492F-9371-35ADAC77595F}" type="presParOf" srcId="{7AEA9B97-8ADB-413D-B8BE-EAD9E5E9D240}" destId="{C3AE3DDC-2C5D-492A-871B-C91B848FC1C9}" srcOrd="9" destOrd="0" presId="urn:microsoft.com/office/officeart/2005/8/layout/vProcess5"/>
    <dgm:cxn modelId="{CD772FF5-25DD-4D8D-86EF-AA71599AD4CB}" type="presParOf" srcId="{7AEA9B97-8ADB-413D-B8BE-EAD9E5E9D240}" destId="{61F80F1C-EE8E-43BC-B50B-E408572969A1}" srcOrd="10" destOrd="0" presId="urn:microsoft.com/office/officeart/2005/8/layout/vProcess5"/>
    <dgm:cxn modelId="{8A553327-7453-4757-8B94-45CADC6F9045}" type="presParOf" srcId="{7AEA9B97-8ADB-413D-B8BE-EAD9E5E9D240}" destId="{71510ED4-5D31-4F26-97C1-C7A360F2B45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F8317B-36C4-4171-8785-E1319A9FEE2D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7DFEDD-23A6-4B55-B205-684F3065AE6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Make decisions about sales model – must fit product, company and market</a:t>
          </a:r>
        </a:p>
      </dgm:t>
    </dgm:pt>
    <dgm:pt modelId="{FA245081-EF5A-4FAC-80CD-08029A299644}" type="parTrans" cxnId="{A995BAE7-BA00-493F-B49C-986A54791D74}">
      <dgm:prSet/>
      <dgm:spPr/>
      <dgm:t>
        <a:bodyPr/>
        <a:lstStyle/>
        <a:p>
          <a:endParaRPr lang="en-US"/>
        </a:p>
      </dgm:t>
    </dgm:pt>
    <dgm:pt modelId="{511D6311-3DE9-4E62-A1B2-DDC2D68FDEFA}" type="sibTrans" cxnId="{A995BAE7-BA00-493F-B49C-986A54791D74}">
      <dgm:prSet/>
      <dgm:spPr/>
      <dgm:t>
        <a:bodyPr/>
        <a:lstStyle/>
        <a:p>
          <a:endParaRPr lang="en-US"/>
        </a:p>
      </dgm:t>
    </dgm:pt>
    <dgm:pt modelId="{EE5211D1-87E3-4CE7-8C03-1AFF65F48F2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ASP, margin, repeat purchase and LTV are important for choosing the model</a:t>
          </a:r>
        </a:p>
      </dgm:t>
    </dgm:pt>
    <dgm:pt modelId="{8AD8006F-7105-4C1E-B4FB-13D6A27D2A33}" type="parTrans" cxnId="{1B9B5782-4EBD-4159-8BFD-C5126F39E7C7}">
      <dgm:prSet/>
      <dgm:spPr/>
      <dgm:t>
        <a:bodyPr/>
        <a:lstStyle/>
        <a:p>
          <a:endParaRPr lang="en-US"/>
        </a:p>
      </dgm:t>
    </dgm:pt>
    <dgm:pt modelId="{139673F3-EBAF-4718-99AE-BCCC8DE1D483}" type="sibTrans" cxnId="{1B9B5782-4EBD-4159-8BFD-C5126F39E7C7}">
      <dgm:prSet/>
      <dgm:spPr/>
      <dgm:t>
        <a:bodyPr/>
        <a:lstStyle/>
        <a:p>
          <a:endParaRPr lang="en-US"/>
        </a:p>
      </dgm:t>
    </dgm:pt>
    <dgm:pt modelId="{6D42FB5A-0615-4036-81E1-296EC38D3D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Direct usually = ASP&gt;$50K and/or high repeat (leads to high LTV)</a:t>
          </a:r>
        </a:p>
      </dgm:t>
    </dgm:pt>
    <dgm:pt modelId="{2BA6F3B3-5E9A-4887-B74A-4E346747AA71}" type="parTrans" cxnId="{EAEAA9BC-696B-4293-BDAB-46ECA868C7A3}">
      <dgm:prSet/>
      <dgm:spPr/>
      <dgm:t>
        <a:bodyPr/>
        <a:lstStyle/>
        <a:p>
          <a:endParaRPr lang="en-US"/>
        </a:p>
      </dgm:t>
    </dgm:pt>
    <dgm:pt modelId="{27812FD0-136F-4AF1-9ABC-70D83BCA9F6B}" type="sibTrans" cxnId="{EAEAA9BC-696B-4293-BDAB-46ECA868C7A3}">
      <dgm:prSet/>
      <dgm:spPr/>
      <dgm:t>
        <a:bodyPr/>
        <a:lstStyle/>
        <a:p>
          <a:endParaRPr lang="en-US"/>
        </a:p>
      </dgm:t>
    </dgm:pt>
    <dgm:pt modelId="{014DF23F-40F0-449C-A15D-DB26A40EB1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Inside sales is an alternative</a:t>
          </a:r>
        </a:p>
      </dgm:t>
    </dgm:pt>
    <dgm:pt modelId="{0F7D6C67-970A-451F-9B39-59A06650150E}" type="parTrans" cxnId="{81BF7EBC-B681-47BC-9D0D-9EDD8C4583D7}">
      <dgm:prSet/>
      <dgm:spPr/>
      <dgm:t>
        <a:bodyPr/>
        <a:lstStyle/>
        <a:p>
          <a:endParaRPr lang="en-US"/>
        </a:p>
      </dgm:t>
    </dgm:pt>
    <dgm:pt modelId="{2FADA2E4-4DCB-4F95-AC7F-DD7C1855F170}" type="sibTrans" cxnId="{81BF7EBC-B681-47BC-9D0D-9EDD8C4583D7}">
      <dgm:prSet/>
      <dgm:spPr/>
      <dgm:t>
        <a:bodyPr/>
        <a:lstStyle/>
        <a:p>
          <a:endParaRPr lang="en-US"/>
        </a:p>
      </dgm:t>
    </dgm:pt>
    <dgm:pt modelId="{1E86E363-6E98-4AC2-BA48-0C398624927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Growth hacking is valuable. Use email marketing, free trials, freemium, SEM/SEO, internet marketing, and content marketing to build a funnel.  Track in detail. Test and iterate.</a:t>
          </a:r>
        </a:p>
      </dgm:t>
    </dgm:pt>
    <dgm:pt modelId="{54ACC89A-7226-427A-A42E-29BD3653495F}" type="parTrans" cxnId="{F8D98558-B698-4EEB-8D34-111CC2F9CFE4}">
      <dgm:prSet/>
      <dgm:spPr/>
      <dgm:t>
        <a:bodyPr/>
        <a:lstStyle/>
        <a:p>
          <a:endParaRPr lang="en-US"/>
        </a:p>
      </dgm:t>
    </dgm:pt>
    <dgm:pt modelId="{92890DDE-9935-4264-AB24-C2E4C467A516}" type="sibTrans" cxnId="{F8D98558-B698-4EEB-8D34-111CC2F9CFE4}">
      <dgm:prSet/>
      <dgm:spPr/>
      <dgm:t>
        <a:bodyPr/>
        <a:lstStyle/>
        <a:p>
          <a:endParaRPr lang="en-US"/>
        </a:p>
      </dgm:t>
    </dgm:pt>
    <dgm:pt modelId="{E0195836-93E0-48C8-A472-9783E449E7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Critical to use CRM early and often.  Best practice sales forces deeply connected to the CRM as is growth marketing</a:t>
          </a:r>
        </a:p>
      </dgm:t>
    </dgm:pt>
    <dgm:pt modelId="{8FDAECBA-987D-4EB2-AC0F-BBD3607D818E}" type="parTrans" cxnId="{1457FF4F-D6A3-473A-863A-092BF06E395C}">
      <dgm:prSet/>
      <dgm:spPr/>
      <dgm:t>
        <a:bodyPr/>
        <a:lstStyle/>
        <a:p>
          <a:endParaRPr lang="en-US"/>
        </a:p>
      </dgm:t>
    </dgm:pt>
    <dgm:pt modelId="{7C58B715-3E3D-4CF6-A913-7CB960751BD4}" type="sibTrans" cxnId="{1457FF4F-D6A3-473A-863A-092BF06E395C}">
      <dgm:prSet/>
      <dgm:spPr/>
      <dgm:t>
        <a:bodyPr/>
        <a:lstStyle/>
        <a:p>
          <a:endParaRPr lang="en-US"/>
        </a:p>
      </dgm:t>
    </dgm:pt>
    <dgm:pt modelId="{CABA1BA3-76FD-4912-A809-C7BE9A531C6E}" type="pres">
      <dgm:prSet presAssocID="{45F8317B-36C4-4171-8785-E1319A9FEE2D}" presName="root" presStyleCnt="0">
        <dgm:presLayoutVars>
          <dgm:dir/>
          <dgm:resizeHandles val="exact"/>
        </dgm:presLayoutVars>
      </dgm:prSet>
      <dgm:spPr/>
    </dgm:pt>
    <dgm:pt modelId="{DBBD627B-242F-4A34-8371-D97F88B65023}" type="pres">
      <dgm:prSet presAssocID="{F57DFEDD-23A6-4B55-B205-684F3065AE63}" presName="compNode" presStyleCnt="0"/>
      <dgm:spPr/>
    </dgm:pt>
    <dgm:pt modelId="{14FB3432-63FB-4A3E-9D2E-833BA2BC6DB9}" type="pres">
      <dgm:prSet presAssocID="{F57DFEDD-23A6-4B55-B205-684F3065AE63}" presName="iconRect" presStyleLbl="node1" presStyleIdx="0" presStyleCnt="4" custLinFactNeighborX="-551" custLinFactNeighborY="-4036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D215DB77-AD1C-4588-BB70-F4BD17426A6A}" type="pres">
      <dgm:prSet presAssocID="{F57DFEDD-23A6-4B55-B205-684F3065AE63}" presName="iconSpace" presStyleCnt="0"/>
      <dgm:spPr/>
    </dgm:pt>
    <dgm:pt modelId="{B8EDE5FB-D0C2-4C08-ACA2-F31016CF9A6F}" type="pres">
      <dgm:prSet presAssocID="{F57DFEDD-23A6-4B55-B205-684F3065AE63}" presName="parTx" presStyleLbl="revTx" presStyleIdx="0" presStyleCnt="8" custLinFactNeighborX="-3908" custLinFactNeighborY="-14385">
        <dgm:presLayoutVars>
          <dgm:chMax val="0"/>
          <dgm:chPref val="0"/>
        </dgm:presLayoutVars>
      </dgm:prSet>
      <dgm:spPr/>
    </dgm:pt>
    <dgm:pt modelId="{8F5053DA-20C0-4B91-89E2-3E30CF0B1E5E}" type="pres">
      <dgm:prSet presAssocID="{F57DFEDD-23A6-4B55-B205-684F3065AE63}" presName="txSpace" presStyleCnt="0"/>
      <dgm:spPr/>
    </dgm:pt>
    <dgm:pt modelId="{C2E66706-1A54-4A25-9620-FBBE2BC7D3D9}" type="pres">
      <dgm:prSet presAssocID="{F57DFEDD-23A6-4B55-B205-684F3065AE63}" presName="desTx" presStyleLbl="revTx" presStyleIdx="1" presStyleCnt="8">
        <dgm:presLayoutVars/>
      </dgm:prSet>
      <dgm:spPr/>
    </dgm:pt>
    <dgm:pt modelId="{844F8C08-552E-4DC1-8C83-429174A81B74}" type="pres">
      <dgm:prSet presAssocID="{511D6311-3DE9-4E62-A1B2-DDC2D68FDEFA}" presName="sibTrans" presStyleCnt="0"/>
      <dgm:spPr/>
    </dgm:pt>
    <dgm:pt modelId="{0C504514-1FB8-450A-8882-12F985A1C110}" type="pres">
      <dgm:prSet presAssocID="{EE5211D1-87E3-4CE7-8C03-1AFF65F48F23}" presName="compNode" presStyleCnt="0"/>
      <dgm:spPr/>
    </dgm:pt>
    <dgm:pt modelId="{03733B48-97F5-471A-AAD4-F199D05A7B0C}" type="pres">
      <dgm:prSet presAssocID="{EE5211D1-87E3-4CE7-8C03-1AFF65F48F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60B91A9-DCC3-462B-9D50-64FD5B1D6DBF}" type="pres">
      <dgm:prSet presAssocID="{EE5211D1-87E3-4CE7-8C03-1AFF65F48F23}" presName="iconSpace" presStyleCnt="0"/>
      <dgm:spPr/>
    </dgm:pt>
    <dgm:pt modelId="{AACABDEC-D2D7-4F03-9648-3E56790CF39B}" type="pres">
      <dgm:prSet presAssocID="{EE5211D1-87E3-4CE7-8C03-1AFF65F48F23}" presName="parTx" presStyleLbl="revTx" presStyleIdx="2" presStyleCnt="8">
        <dgm:presLayoutVars>
          <dgm:chMax val="0"/>
          <dgm:chPref val="0"/>
        </dgm:presLayoutVars>
      </dgm:prSet>
      <dgm:spPr/>
    </dgm:pt>
    <dgm:pt modelId="{4D47C5A0-DAD3-4B10-9B7E-4AD06006144B}" type="pres">
      <dgm:prSet presAssocID="{EE5211D1-87E3-4CE7-8C03-1AFF65F48F23}" presName="txSpace" presStyleCnt="0"/>
      <dgm:spPr/>
    </dgm:pt>
    <dgm:pt modelId="{FB90CF7B-EAE1-409E-9492-4AC04771ABBC}" type="pres">
      <dgm:prSet presAssocID="{EE5211D1-87E3-4CE7-8C03-1AFF65F48F23}" presName="desTx" presStyleLbl="revTx" presStyleIdx="3" presStyleCnt="8" custLinFactY="-3279" custLinFactNeighborX="-4509" custLinFactNeighborY="-100000">
        <dgm:presLayoutVars/>
      </dgm:prSet>
      <dgm:spPr/>
    </dgm:pt>
    <dgm:pt modelId="{D1B1381E-0B39-464D-B994-E81FB3EA15DB}" type="pres">
      <dgm:prSet presAssocID="{139673F3-EBAF-4718-99AE-BCCC8DE1D483}" presName="sibTrans" presStyleCnt="0"/>
      <dgm:spPr/>
    </dgm:pt>
    <dgm:pt modelId="{3B8E82C8-5E11-4B64-B54E-800AC97E7C95}" type="pres">
      <dgm:prSet presAssocID="{1E86E363-6E98-4AC2-BA48-0C398624927A}" presName="compNode" presStyleCnt="0"/>
      <dgm:spPr/>
    </dgm:pt>
    <dgm:pt modelId="{BC65EE35-3B18-4361-86DC-1A18AB93322C}" type="pres">
      <dgm:prSet presAssocID="{1E86E363-6E98-4AC2-BA48-0C39862492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5EB6916-42B2-4D5D-A2AC-326F155A279E}" type="pres">
      <dgm:prSet presAssocID="{1E86E363-6E98-4AC2-BA48-0C398624927A}" presName="iconSpace" presStyleCnt="0"/>
      <dgm:spPr/>
    </dgm:pt>
    <dgm:pt modelId="{4890A822-8F35-40A9-ABC5-BB9B76BA4741}" type="pres">
      <dgm:prSet presAssocID="{1E86E363-6E98-4AC2-BA48-0C398624927A}" presName="parTx" presStyleLbl="revTx" presStyleIdx="4" presStyleCnt="8">
        <dgm:presLayoutVars>
          <dgm:chMax val="0"/>
          <dgm:chPref val="0"/>
        </dgm:presLayoutVars>
      </dgm:prSet>
      <dgm:spPr/>
    </dgm:pt>
    <dgm:pt modelId="{E87BAC18-2E2C-4293-AB5F-B28EA82262A5}" type="pres">
      <dgm:prSet presAssocID="{1E86E363-6E98-4AC2-BA48-0C398624927A}" presName="txSpace" presStyleCnt="0"/>
      <dgm:spPr/>
    </dgm:pt>
    <dgm:pt modelId="{F20E3577-24C7-47DA-92FF-17299510ECCB}" type="pres">
      <dgm:prSet presAssocID="{1E86E363-6E98-4AC2-BA48-0C398624927A}" presName="desTx" presStyleLbl="revTx" presStyleIdx="5" presStyleCnt="8">
        <dgm:presLayoutVars/>
      </dgm:prSet>
      <dgm:spPr/>
    </dgm:pt>
    <dgm:pt modelId="{22B200A5-1531-451D-8C33-22B169CE2302}" type="pres">
      <dgm:prSet presAssocID="{92890DDE-9935-4264-AB24-C2E4C467A516}" presName="sibTrans" presStyleCnt="0"/>
      <dgm:spPr/>
    </dgm:pt>
    <dgm:pt modelId="{7B75BA2C-6350-42D6-8C66-51FAC408C733}" type="pres">
      <dgm:prSet presAssocID="{E0195836-93E0-48C8-A472-9783E449E7B0}" presName="compNode" presStyleCnt="0"/>
      <dgm:spPr/>
    </dgm:pt>
    <dgm:pt modelId="{A8D400AF-939B-469E-892A-FA6BFC22238E}" type="pres">
      <dgm:prSet presAssocID="{E0195836-93E0-48C8-A472-9783E449E7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5E520B-4C7D-4042-A2CB-D9ADBFB6B68A}" type="pres">
      <dgm:prSet presAssocID="{E0195836-93E0-48C8-A472-9783E449E7B0}" presName="iconSpace" presStyleCnt="0"/>
      <dgm:spPr/>
    </dgm:pt>
    <dgm:pt modelId="{ADE3581B-6375-4686-8D2B-866A29B42BEE}" type="pres">
      <dgm:prSet presAssocID="{E0195836-93E0-48C8-A472-9783E449E7B0}" presName="parTx" presStyleLbl="revTx" presStyleIdx="6" presStyleCnt="8">
        <dgm:presLayoutVars>
          <dgm:chMax val="0"/>
          <dgm:chPref val="0"/>
        </dgm:presLayoutVars>
      </dgm:prSet>
      <dgm:spPr/>
    </dgm:pt>
    <dgm:pt modelId="{FDD22D39-EC12-4CCC-819B-8053ACF1B286}" type="pres">
      <dgm:prSet presAssocID="{E0195836-93E0-48C8-A472-9783E449E7B0}" presName="txSpace" presStyleCnt="0"/>
      <dgm:spPr/>
    </dgm:pt>
    <dgm:pt modelId="{273F4FEF-1C70-45C4-A279-15410C09A7F4}" type="pres">
      <dgm:prSet presAssocID="{E0195836-93E0-48C8-A472-9783E449E7B0}" presName="desTx" presStyleLbl="revTx" presStyleIdx="7" presStyleCnt="8">
        <dgm:presLayoutVars/>
      </dgm:prSet>
      <dgm:spPr/>
    </dgm:pt>
  </dgm:ptLst>
  <dgm:cxnLst>
    <dgm:cxn modelId="{D9B08834-4861-40FC-86BF-F541D9983810}" type="presOf" srcId="{014DF23F-40F0-449C-A15D-DB26A40EB129}" destId="{FB90CF7B-EAE1-409E-9492-4AC04771ABBC}" srcOrd="0" destOrd="1" presId="urn:microsoft.com/office/officeart/2018/2/layout/IconLabelDescriptionList"/>
    <dgm:cxn modelId="{8D4F5839-D5D7-45EB-917F-C34F4962241A}" type="presOf" srcId="{6D42FB5A-0615-4036-81E1-296EC38D3DB0}" destId="{FB90CF7B-EAE1-409E-9492-4AC04771ABBC}" srcOrd="0" destOrd="0" presId="urn:microsoft.com/office/officeart/2018/2/layout/IconLabelDescriptionList"/>
    <dgm:cxn modelId="{1457FF4F-D6A3-473A-863A-092BF06E395C}" srcId="{45F8317B-36C4-4171-8785-E1319A9FEE2D}" destId="{E0195836-93E0-48C8-A472-9783E449E7B0}" srcOrd="3" destOrd="0" parTransId="{8FDAECBA-987D-4EB2-AC0F-BBD3607D818E}" sibTransId="{7C58B715-3E3D-4CF6-A913-7CB960751BD4}"/>
    <dgm:cxn modelId="{F8D98558-B698-4EEB-8D34-111CC2F9CFE4}" srcId="{45F8317B-36C4-4171-8785-E1319A9FEE2D}" destId="{1E86E363-6E98-4AC2-BA48-0C398624927A}" srcOrd="2" destOrd="0" parTransId="{54ACC89A-7226-427A-A42E-29BD3653495F}" sibTransId="{92890DDE-9935-4264-AB24-C2E4C467A516}"/>
    <dgm:cxn modelId="{1B9B5782-4EBD-4159-8BFD-C5126F39E7C7}" srcId="{45F8317B-36C4-4171-8785-E1319A9FEE2D}" destId="{EE5211D1-87E3-4CE7-8C03-1AFF65F48F23}" srcOrd="1" destOrd="0" parTransId="{8AD8006F-7105-4C1E-B4FB-13D6A27D2A33}" sibTransId="{139673F3-EBAF-4718-99AE-BCCC8DE1D483}"/>
    <dgm:cxn modelId="{AAF9C887-776F-48CA-936A-630E8AFE2BFF}" type="presOf" srcId="{E0195836-93E0-48C8-A472-9783E449E7B0}" destId="{ADE3581B-6375-4686-8D2B-866A29B42BEE}" srcOrd="0" destOrd="0" presId="urn:microsoft.com/office/officeart/2018/2/layout/IconLabelDescriptionList"/>
    <dgm:cxn modelId="{81BF7EBC-B681-47BC-9D0D-9EDD8C4583D7}" srcId="{EE5211D1-87E3-4CE7-8C03-1AFF65F48F23}" destId="{014DF23F-40F0-449C-A15D-DB26A40EB129}" srcOrd="1" destOrd="0" parTransId="{0F7D6C67-970A-451F-9B39-59A06650150E}" sibTransId="{2FADA2E4-4DCB-4F95-AC7F-DD7C1855F170}"/>
    <dgm:cxn modelId="{EAEAA9BC-696B-4293-BDAB-46ECA868C7A3}" srcId="{EE5211D1-87E3-4CE7-8C03-1AFF65F48F23}" destId="{6D42FB5A-0615-4036-81E1-296EC38D3DB0}" srcOrd="0" destOrd="0" parTransId="{2BA6F3B3-5E9A-4887-B74A-4E346747AA71}" sibTransId="{27812FD0-136F-4AF1-9ABC-70D83BCA9F6B}"/>
    <dgm:cxn modelId="{A995BAE7-BA00-493F-B49C-986A54791D74}" srcId="{45F8317B-36C4-4171-8785-E1319A9FEE2D}" destId="{F57DFEDD-23A6-4B55-B205-684F3065AE63}" srcOrd="0" destOrd="0" parTransId="{FA245081-EF5A-4FAC-80CD-08029A299644}" sibTransId="{511D6311-3DE9-4E62-A1B2-DDC2D68FDEFA}"/>
    <dgm:cxn modelId="{65EEF8E8-CD87-47E2-9E49-875605049386}" type="presOf" srcId="{F57DFEDD-23A6-4B55-B205-684F3065AE63}" destId="{B8EDE5FB-D0C2-4C08-ACA2-F31016CF9A6F}" srcOrd="0" destOrd="0" presId="urn:microsoft.com/office/officeart/2018/2/layout/IconLabelDescriptionList"/>
    <dgm:cxn modelId="{0A9497F1-E000-414E-ABB4-B76EA0F84ED4}" type="presOf" srcId="{45F8317B-36C4-4171-8785-E1319A9FEE2D}" destId="{CABA1BA3-76FD-4912-A809-C7BE9A531C6E}" srcOrd="0" destOrd="0" presId="urn:microsoft.com/office/officeart/2018/2/layout/IconLabelDescriptionList"/>
    <dgm:cxn modelId="{F8E5FCFC-17F2-4EFF-BBF6-270EBD55B54D}" type="presOf" srcId="{1E86E363-6E98-4AC2-BA48-0C398624927A}" destId="{4890A822-8F35-40A9-ABC5-BB9B76BA4741}" srcOrd="0" destOrd="0" presId="urn:microsoft.com/office/officeart/2018/2/layout/IconLabelDescriptionList"/>
    <dgm:cxn modelId="{64DA4DFD-BB64-461B-99CF-B6CD9557210F}" type="presOf" srcId="{EE5211D1-87E3-4CE7-8C03-1AFF65F48F23}" destId="{AACABDEC-D2D7-4F03-9648-3E56790CF39B}" srcOrd="0" destOrd="0" presId="urn:microsoft.com/office/officeart/2018/2/layout/IconLabelDescriptionList"/>
    <dgm:cxn modelId="{EF697B22-D1AE-4792-BD89-13B4185AB09D}" type="presParOf" srcId="{CABA1BA3-76FD-4912-A809-C7BE9A531C6E}" destId="{DBBD627B-242F-4A34-8371-D97F88B65023}" srcOrd="0" destOrd="0" presId="urn:microsoft.com/office/officeart/2018/2/layout/IconLabelDescriptionList"/>
    <dgm:cxn modelId="{B625C8DE-4500-4441-9C12-5C731B63F6A4}" type="presParOf" srcId="{DBBD627B-242F-4A34-8371-D97F88B65023}" destId="{14FB3432-63FB-4A3E-9D2E-833BA2BC6DB9}" srcOrd="0" destOrd="0" presId="urn:microsoft.com/office/officeart/2018/2/layout/IconLabelDescriptionList"/>
    <dgm:cxn modelId="{3791C9EC-4000-4273-AAE1-426C37385A70}" type="presParOf" srcId="{DBBD627B-242F-4A34-8371-D97F88B65023}" destId="{D215DB77-AD1C-4588-BB70-F4BD17426A6A}" srcOrd="1" destOrd="0" presId="urn:microsoft.com/office/officeart/2018/2/layout/IconLabelDescriptionList"/>
    <dgm:cxn modelId="{7ABD246F-6912-4302-8E9F-EF61FC9C2192}" type="presParOf" srcId="{DBBD627B-242F-4A34-8371-D97F88B65023}" destId="{B8EDE5FB-D0C2-4C08-ACA2-F31016CF9A6F}" srcOrd="2" destOrd="0" presId="urn:microsoft.com/office/officeart/2018/2/layout/IconLabelDescriptionList"/>
    <dgm:cxn modelId="{E56412DC-0AA4-4C65-9854-92F5D1BC2A09}" type="presParOf" srcId="{DBBD627B-242F-4A34-8371-D97F88B65023}" destId="{8F5053DA-20C0-4B91-89E2-3E30CF0B1E5E}" srcOrd="3" destOrd="0" presId="urn:microsoft.com/office/officeart/2018/2/layout/IconLabelDescriptionList"/>
    <dgm:cxn modelId="{B637C492-A7F9-48B1-ADD6-247FB3279214}" type="presParOf" srcId="{DBBD627B-242F-4A34-8371-D97F88B65023}" destId="{C2E66706-1A54-4A25-9620-FBBE2BC7D3D9}" srcOrd="4" destOrd="0" presId="urn:microsoft.com/office/officeart/2018/2/layout/IconLabelDescriptionList"/>
    <dgm:cxn modelId="{6FEB4153-96D0-46E9-BA8D-6B4EA5F4903D}" type="presParOf" srcId="{CABA1BA3-76FD-4912-A809-C7BE9A531C6E}" destId="{844F8C08-552E-4DC1-8C83-429174A81B74}" srcOrd="1" destOrd="0" presId="urn:microsoft.com/office/officeart/2018/2/layout/IconLabelDescriptionList"/>
    <dgm:cxn modelId="{00F4FF2F-06D6-4740-93CC-203A82B99912}" type="presParOf" srcId="{CABA1BA3-76FD-4912-A809-C7BE9A531C6E}" destId="{0C504514-1FB8-450A-8882-12F985A1C110}" srcOrd="2" destOrd="0" presId="urn:microsoft.com/office/officeart/2018/2/layout/IconLabelDescriptionList"/>
    <dgm:cxn modelId="{48BCED87-A224-47B9-9EA1-1843A172DC1A}" type="presParOf" srcId="{0C504514-1FB8-450A-8882-12F985A1C110}" destId="{03733B48-97F5-471A-AAD4-F199D05A7B0C}" srcOrd="0" destOrd="0" presId="urn:microsoft.com/office/officeart/2018/2/layout/IconLabelDescriptionList"/>
    <dgm:cxn modelId="{E835F8EA-1423-41AC-8772-C82894420D4E}" type="presParOf" srcId="{0C504514-1FB8-450A-8882-12F985A1C110}" destId="{F60B91A9-DCC3-462B-9D50-64FD5B1D6DBF}" srcOrd="1" destOrd="0" presId="urn:microsoft.com/office/officeart/2018/2/layout/IconLabelDescriptionList"/>
    <dgm:cxn modelId="{C4E040EC-C87B-4B1D-B8BC-368862ECB40A}" type="presParOf" srcId="{0C504514-1FB8-450A-8882-12F985A1C110}" destId="{AACABDEC-D2D7-4F03-9648-3E56790CF39B}" srcOrd="2" destOrd="0" presId="urn:microsoft.com/office/officeart/2018/2/layout/IconLabelDescriptionList"/>
    <dgm:cxn modelId="{0347F4A2-2E8B-4090-AC5C-D75898CB1ED4}" type="presParOf" srcId="{0C504514-1FB8-450A-8882-12F985A1C110}" destId="{4D47C5A0-DAD3-4B10-9B7E-4AD06006144B}" srcOrd="3" destOrd="0" presId="urn:microsoft.com/office/officeart/2018/2/layout/IconLabelDescriptionList"/>
    <dgm:cxn modelId="{2821CC37-A8A3-48C8-92F4-6B29B27FCC00}" type="presParOf" srcId="{0C504514-1FB8-450A-8882-12F985A1C110}" destId="{FB90CF7B-EAE1-409E-9492-4AC04771ABBC}" srcOrd="4" destOrd="0" presId="urn:microsoft.com/office/officeart/2018/2/layout/IconLabelDescriptionList"/>
    <dgm:cxn modelId="{744503DD-AACB-4543-8A6A-89D29F0D4F9F}" type="presParOf" srcId="{CABA1BA3-76FD-4912-A809-C7BE9A531C6E}" destId="{D1B1381E-0B39-464D-B994-E81FB3EA15DB}" srcOrd="3" destOrd="0" presId="urn:microsoft.com/office/officeart/2018/2/layout/IconLabelDescriptionList"/>
    <dgm:cxn modelId="{C57AB22D-2082-44EF-8EF8-DBD44B89F352}" type="presParOf" srcId="{CABA1BA3-76FD-4912-A809-C7BE9A531C6E}" destId="{3B8E82C8-5E11-4B64-B54E-800AC97E7C95}" srcOrd="4" destOrd="0" presId="urn:microsoft.com/office/officeart/2018/2/layout/IconLabelDescriptionList"/>
    <dgm:cxn modelId="{F63C0201-70BF-4276-B912-DD29519DCCD1}" type="presParOf" srcId="{3B8E82C8-5E11-4B64-B54E-800AC97E7C95}" destId="{BC65EE35-3B18-4361-86DC-1A18AB93322C}" srcOrd="0" destOrd="0" presId="urn:microsoft.com/office/officeart/2018/2/layout/IconLabelDescriptionList"/>
    <dgm:cxn modelId="{EE674A9D-887E-4E47-9005-3CC4EFD7E11F}" type="presParOf" srcId="{3B8E82C8-5E11-4B64-B54E-800AC97E7C95}" destId="{D5EB6916-42B2-4D5D-A2AC-326F155A279E}" srcOrd="1" destOrd="0" presId="urn:microsoft.com/office/officeart/2018/2/layout/IconLabelDescriptionList"/>
    <dgm:cxn modelId="{910FCC85-01DE-4A4A-9D12-35434974DFAA}" type="presParOf" srcId="{3B8E82C8-5E11-4B64-B54E-800AC97E7C95}" destId="{4890A822-8F35-40A9-ABC5-BB9B76BA4741}" srcOrd="2" destOrd="0" presId="urn:microsoft.com/office/officeart/2018/2/layout/IconLabelDescriptionList"/>
    <dgm:cxn modelId="{44E8334F-DFEB-48DB-B852-24D92C5ADB64}" type="presParOf" srcId="{3B8E82C8-5E11-4B64-B54E-800AC97E7C95}" destId="{E87BAC18-2E2C-4293-AB5F-B28EA82262A5}" srcOrd="3" destOrd="0" presId="urn:microsoft.com/office/officeart/2018/2/layout/IconLabelDescriptionList"/>
    <dgm:cxn modelId="{11BAB9DE-4C5D-4AC4-8DD9-F3FA7BF66594}" type="presParOf" srcId="{3B8E82C8-5E11-4B64-B54E-800AC97E7C95}" destId="{F20E3577-24C7-47DA-92FF-17299510ECCB}" srcOrd="4" destOrd="0" presId="urn:microsoft.com/office/officeart/2018/2/layout/IconLabelDescriptionList"/>
    <dgm:cxn modelId="{D737BCE4-158F-4B82-B1F2-454F0C592C3B}" type="presParOf" srcId="{CABA1BA3-76FD-4912-A809-C7BE9A531C6E}" destId="{22B200A5-1531-451D-8C33-22B169CE2302}" srcOrd="5" destOrd="0" presId="urn:microsoft.com/office/officeart/2018/2/layout/IconLabelDescriptionList"/>
    <dgm:cxn modelId="{2ECCE743-BEDF-4EDD-A877-98EAF065CD7E}" type="presParOf" srcId="{CABA1BA3-76FD-4912-A809-C7BE9A531C6E}" destId="{7B75BA2C-6350-42D6-8C66-51FAC408C733}" srcOrd="6" destOrd="0" presId="urn:microsoft.com/office/officeart/2018/2/layout/IconLabelDescriptionList"/>
    <dgm:cxn modelId="{FECD88EF-C291-494E-929B-13CE13EE9F61}" type="presParOf" srcId="{7B75BA2C-6350-42D6-8C66-51FAC408C733}" destId="{A8D400AF-939B-469E-892A-FA6BFC22238E}" srcOrd="0" destOrd="0" presId="urn:microsoft.com/office/officeart/2018/2/layout/IconLabelDescriptionList"/>
    <dgm:cxn modelId="{F7232D7A-57EE-4746-AFDA-A4C1A62C12F3}" type="presParOf" srcId="{7B75BA2C-6350-42D6-8C66-51FAC408C733}" destId="{995E520B-4C7D-4042-A2CB-D9ADBFB6B68A}" srcOrd="1" destOrd="0" presId="urn:microsoft.com/office/officeart/2018/2/layout/IconLabelDescriptionList"/>
    <dgm:cxn modelId="{20911F40-ED04-4752-90FC-EF6935FCDE7D}" type="presParOf" srcId="{7B75BA2C-6350-42D6-8C66-51FAC408C733}" destId="{ADE3581B-6375-4686-8D2B-866A29B42BEE}" srcOrd="2" destOrd="0" presId="urn:microsoft.com/office/officeart/2018/2/layout/IconLabelDescriptionList"/>
    <dgm:cxn modelId="{E27B9333-8115-4D99-8C76-46CC63EC914D}" type="presParOf" srcId="{7B75BA2C-6350-42D6-8C66-51FAC408C733}" destId="{FDD22D39-EC12-4CCC-819B-8053ACF1B286}" srcOrd="3" destOrd="0" presId="urn:microsoft.com/office/officeart/2018/2/layout/IconLabelDescriptionList"/>
    <dgm:cxn modelId="{DD508B00-1E53-4C01-97B8-525ACFBA7CEF}" type="presParOf" srcId="{7B75BA2C-6350-42D6-8C66-51FAC408C733}" destId="{273F4FEF-1C70-45C4-A279-15410C09A7F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D8AF89-3192-410C-B787-822D9F094698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376D52-B61F-4771-ABBD-88B64053D10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Strategy and positioning</a:t>
          </a:r>
        </a:p>
      </dgm:t>
    </dgm:pt>
    <dgm:pt modelId="{AF4932C1-14BD-4106-A301-69D62BAE01C9}" type="parTrans" cxnId="{87BB58D7-3774-4CF5-A827-170742FA3E03}">
      <dgm:prSet/>
      <dgm:spPr/>
      <dgm:t>
        <a:bodyPr/>
        <a:lstStyle/>
        <a:p>
          <a:endParaRPr lang="en-US"/>
        </a:p>
      </dgm:t>
    </dgm:pt>
    <dgm:pt modelId="{0A36E962-7A0A-4945-8A5F-3C2F76F67AFA}" type="sibTrans" cxnId="{87BB58D7-3774-4CF5-A827-170742FA3E03}">
      <dgm:prSet/>
      <dgm:spPr/>
      <dgm:t>
        <a:bodyPr/>
        <a:lstStyle/>
        <a:p>
          <a:endParaRPr lang="en-US"/>
        </a:p>
      </dgm:t>
    </dgm:pt>
    <dgm:pt modelId="{3D796900-11A5-4F3D-8295-954BAFF904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Growth Hacking -- Analytical marketing that includes online advertising, email marketing, SEO, content marketing, viral marketing and funnel optimization.  Covers lead/demand gen through to early stages of conversion</a:t>
          </a:r>
        </a:p>
      </dgm:t>
    </dgm:pt>
    <dgm:pt modelId="{A4D88D75-EA85-498C-BDE3-7F9380B29320}" type="parTrans" cxnId="{806D6CB8-9AEC-4616-85B8-E6E77FBD5ADE}">
      <dgm:prSet/>
      <dgm:spPr/>
      <dgm:t>
        <a:bodyPr/>
        <a:lstStyle/>
        <a:p>
          <a:endParaRPr lang="en-US"/>
        </a:p>
      </dgm:t>
    </dgm:pt>
    <dgm:pt modelId="{8CC63BAA-4204-4D60-AE0B-9B373CB18C21}" type="sibTrans" cxnId="{806D6CB8-9AEC-4616-85B8-E6E77FBD5ADE}">
      <dgm:prSet/>
      <dgm:spPr/>
      <dgm:t>
        <a:bodyPr/>
        <a:lstStyle/>
        <a:p>
          <a:endParaRPr lang="en-US"/>
        </a:p>
      </dgm:t>
    </dgm:pt>
    <dgm:pt modelId="{2DCC275A-FBE5-4F29-91BD-3D4C9DB1B8D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Product Marketing -- Customer testimonials, user testing and interviews, competitor analysis, collateral generation, white papers, explainer videos, case studies</a:t>
          </a:r>
        </a:p>
      </dgm:t>
    </dgm:pt>
    <dgm:pt modelId="{C3A5408E-BD53-4C49-828A-C1E173081F1C}" type="parTrans" cxnId="{7E90C5A5-FC03-4F13-94A7-E02DA9AF21A3}">
      <dgm:prSet/>
      <dgm:spPr/>
      <dgm:t>
        <a:bodyPr/>
        <a:lstStyle/>
        <a:p>
          <a:endParaRPr lang="en-US"/>
        </a:p>
      </dgm:t>
    </dgm:pt>
    <dgm:pt modelId="{F26F51EC-8CD9-496B-B31A-4BEFE00B05CA}" type="sibTrans" cxnId="{7E90C5A5-FC03-4F13-94A7-E02DA9AF21A3}">
      <dgm:prSet/>
      <dgm:spPr/>
      <dgm:t>
        <a:bodyPr/>
        <a:lstStyle/>
        <a:p>
          <a:endParaRPr lang="en-US"/>
        </a:p>
      </dgm:t>
    </dgm:pt>
    <dgm:pt modelId="{F3479637-41CD-4985-AEFF-AC3E38DB2C9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 and comms -- Press relations, events, consultant and thought leader relations, social media, story telling</a:t>
          </a:r>
        </a:p>
      </dgm:t>
    </dgm:pt>
    <dgm:pt modelId="{F6F8068F-EB92-4823-A96D-13E9BB5F3E82}" type="parTrans" cxnId="{417DF22A-7B4C-4FF8-A1BD-FC5EE0671FA5}">
      <dgm:prSet/>
      <dgm:spPr/>
      <dgm:t>
        <a:bodyPr/>
        <a:lstStyle/>
        <a:p>
          <a:endParaRPr lang="en-US"/>
        </a:p>
      </dgm:t>
    </dgm:pt>
    <dgm:pt modelId="{9FA2907D-9512-44E0-9CA6-1067CDE6AA17}" type="sibTrans" cxnId="{417DF22A-7B4C-4FF8-A1BD-FC5EE0671FA5}">
      <dgm:prSet/>
      <dgm:spPr/>
      <dgm:t>
        <a:bodyPr/>
        <a:lstStyle/>
        <a:p>
          <a:endParaRPr lang="en-US"/>
        </a:p>
      </dgm:t>
    </dgm:pt>
    <dgm:pt modelId="{5AE4D72A-A55B-46B8-B055-B1B449CC7B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Brand Marketing -- The squishier side of company/product awareness, perception and associations.  Generally includes logos and advertising.</a:t>
          </a:r>
        </a:p>
      </dgm:t>
    </dgm:pt>
    <dgm:pt modelId="{E98D591C-B5AE-4B21-B6F7-9D56AC3A8F9B}" type="parTrans" cxnId="{FD815FF1-B9E6-44E6-9087-F4D035FA74F8}">
      <dgm:prSet/>
      <dgm:spPr/>
      <dgm:t>
        <a:bodyPr/>
        <a:lstStyle/>
        <a:p>
          <a:endParaRPr lang="en-US"/>
        </a:p>
      </dgm:t>
    </dgm:pt>
    <dgm:pt modelId="{E4F573DB-8C08-4166-9D68-044677BF29C4}" type="sibTrans" cxnId="{FD815FF1-B9E6-44E6-9087-F4D035FA74F8}">
      <dgm:prSet/>
      <dgm:spPr/>
      <dgm:t>
        <a:bodyPr/>
        <a:lstStyle/>
        <a:p>
          <a:endParaRPr lang="en-US"/>
        </a:p>
      </dgm:t>
    </dgm:pt>
    <dgm:pt modelId="{DC0D8A73-6F23-4BFB-9EC9-F534E3DB71A3}" type="pres">
      <dgm:prSet presAssocID="{DDD8AF89-3192-410C-B787-822D9F094698}" presName="root" presStyleCnt="0">
        <dgm:presLayoutVars>
          <dgm:dir/>
          <dgm:resizeHandles val="exact"/>
        </dgm:presLayoutVars>
      </dgm:prSet>
      <dgm:spPr/>
    </dgm:pt>
    <dgm:pt modelId="{7EF497B8-CE3C-4E60-85E4-BDE33EE8C05E}" type="pres">
      <dgm:prSet presAssocID="{65376D52-B61F-4771-ABBD-88B64053D100}" presName="compNode" presStyleCnt="0"/>
      <dgm:spPr/>
    </dgm:pt>
    <dgm:pt modelId="{29F49412-EA23-4126-ADD9-FD49CAA1A0D7}" type="pres">
      <dgm:prSet presAssocID="{65376D52-B61F-4771-ABBD-88B64053D1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97B8CCA-E437-4824-93A8-F47A6E1CCCEF}" type="pres">
      <dgm:prSet presAssocID="{65376D52-B61F-4771-ABBD-88B64053D100}" presName="iconSpace" presStyleCnt="0"/>
      <dgm:spPr/>
    </dgm:pt>
    <dgm:pt modelId="{CAC30338-4965-4350-ADDB-31AD976C59AE}" type="pres">
      <dgm:prSet presAssocID="{65376D52-B61F-4771-ABBD-88B64053D100}" presName="parTx" presStyleLbl="revTx" presStyleIdx="0" presStyleCnt="10">
        <dgm:presLayoutVars>
          <dgm:chMax val="0"/>
          <dgm:chPref val="0"/>
        </dgm:presLayoutVars>
      </dgm:prSet>
      <dgm:spPr/>
    </dgm:pt>
    <dgm:pt modelId="{790469DC-25B7-48BD-B980-47272CB3D75A}" type="pres">
      <dgm:prSet presAssocID="{65376D52-B61F-4771-ABBD-88B64053D100}" presName="txSpace" presStyleCnt="0"/>
      <dgm:spPr/>
    </dgm:pt>
    <dgm:pt modelId="{3CF90F2B-D3CA-4EF8-B61D-AEA08C6C6E66}" type="pres">
      <dgm:prSet presAssocID="{65376D52-B61F-4771-ABBD-88B64053D100}" presName="desTx" presStyleLbl="revTx" presStyleIdx="1" presStyleCnt="10">
        <dgm:presLayoutVars/>
      </dgm:prSet>
      <dgm:spPr/>
    </dgm:pt>
    <dgm:pt modelId="{0A24BD1C-517C-49BF-A1CD-A1EE441A329D}" type="pres">
      <dgm:prSet presAssocID="{0A36E962-7A0A-4945-8A5F-3C2F76F67AFA}" presName="sibTrans" presStyleCnt="0"/>
      <dgm:spPr/>
    </dgm:pt>
    <dgm:pt modelId="{5DE039DD-7FE1-43B6-BE3B-7F6312161EAF}" type="pres">
      <dgm:prSet presAssocID="{3D796900-11A5-4F3D-8295-954BAFF90428}" presName="compNode" presStyleCnt="0"/>
      <dgm:spPr/>
    </dgm:pt>
    <dgm:pt modelId="{C0694004-CEB8-4313-A486-604AE20FB47C}" type="pres">
      <dgm:prSet presAssocID="{3D796900-11A5-4F3D-8295-954BAFF904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23AC521E-B90A-4B44-8016-F106E8319F27}" type="pres">
      <dgm:prSet presAssocID="{3D796900-11A5-4F3D-8295-954BAFF90428}" presName="iconSpace" presStyleCnt="0"/>
      <dgm:spPr/>
    </dgm:pt>
    <dgm:pt modelId="{87262F6B-10DD-42DC-9EA5-E92DC45B0E46}" type="pres">
      <dgm:prSet presAssocID="{3D796900-11A5-4F3D-8295-954BAFF90428}" presName="parTx" presStyleLbl="revTx" presStyleIdx="2" presStyleCnt="10">
        <dgm:presLayoutVars>
          <dgm:chMax val="0"/>
          <dgm:chPref val="0"/>
        </dgm:presLayoutVars>
      </dgm:prSet>
      <dgm:spPr/>
    </dgm:pt>
    <dgm:pt modelId="{FC0C087C-5FE3-42AD-9B25-8E547AEAE6C1}" type="pres">
      <dgm:prSet presAssocID="{3D796900-11A5-4F3D-8295-954BAFF90428}" presName="txSpace" presStyleCnt="0"/>
      <dgm:spPr/>
    </dgm:pt>
    <dgm:pt modelId="{DDF8CC04-97A8-45E2-83B8-99AA020DDC85}" type="pres">
      <dgm:prSet presAssocID="{3D796900-11A5-4F3D-8295-954BAFF90428}" presName="desTx" presStyleLbl="revTx" presStyleIdx="3" presStyleCnt="10">
        <dgm:presLayoutVars/>
      </dgm:prSet>
      <dgm:spPr/>
    </dgm:pt>
    <dgm:pt modelId="{F8A54560-61D2-4D24-8CE4-2B7FD00442A2}" type="pres">
      <dgm:prSet presAssocID="{8CC63BAA-4204-4D60-AE0B-9B373CB18C21}" presName="sibTrans" presStyleCnt="0"/>
      <dgm:spPr/>
    </dgm:pt>
    <dgm:pt modelId="{793F5699-6BCE-4CE5-92E7-61E69876C850}" type="pres">
      <dgm:prSet presAssocID="{2DCC275A-FBE5-4F29-91BD-3D4C9DB1B8DA}" presName="compNode" presStyleCnt="0"/>
      <dgm:spPr/>
    </dgm:pt>
    <dgm:pt modelId="{D6E3156A-ED82-47DE-8C3A-158AA58F8D76}" type="pres">
      <dgm:prSet presAssocID="{2DCC275A-FBE5-4F29-91BD-3D4C9DB1B8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53A027-AB98-496E-8C57-2115506B7F63}" type="pres">
      <dgm:prSet presAssocID="{2DCC275A-FBE5-4F29-91BD-3D4C9DB1B8DA}" presName="iconSpace" presStyleCnt="0"/>
      <dgm:spPr/>
    </dgm:pt>
    <dgm:pt modelId="{8564F06F-3BAC-41E3-9778-409C22F0916F}" type="pres">
      <dgm:prSet presAssocID="{2DCC275A-FBE5-4F29-91BD-3D4C9DB1B8DA}" presName="parTx" presStyleLbl="revTx" presStyleIdx="4" presStyleCnt="10">
        <dgm:presLayoutVars>
          <dgm:chMax val="0"/>
          <dgm:chPref val="0"/>
        </dgm:presLayoutVars>
      </dgm:prSet>
      <dgm:spPr/>
    </dgm:pt>
    <dgm:pt modelId="{BE3E5B45-C2A8-464F-8B7C-0401168894F1}" type="pres">
      <dgm:prSet presAssocID="{2DCC275A-FBE5-4F29-91BD-3D4C9DB1B8DA}" presName="txSpace" presStyleCnt="0"/>
      <dgm:spPr/>
    </dgm:pt>
    <dgm:pt modelId="{7D43003E-C02B-4012-9492-8B4447A9A863}" type="pres">
      <dgm:prSet presAssocID="{2DCC275A-FBE5-4F29-91BD-3D4C9DB1B8DA}" presName="desTx" presStyleLbl="revTx" presStyleIdx="5" presStyleCnt="10">
        <dgm:presLayoutVars/>
      </dgm:prSet>
      <dgm:spPr/>
    </dgm:pt>
    <dgm:pt modelId="{1D0F4519-C14B-43A1-99F4-5B3BC854C290}" type="pres">
      <dgm:prSet presAssocID="{F26F51EC-8CD9-496B-B31A-4BEFE00B05CA}" presName="sibTrans" presStyleCnt="0"/>
      <dgm:spPr/>
    </dgm:pt>
    <dgm:pt modelId="{B1A93DE3-2FAA-43F6-91A5-D56DAC5D1263}" type="pres">
      <dgm:prSet presAssocID="{F3479637-41CD-4985-AEFF-AC3E38DB2C98}" presName="compNode" presStyleCnt="0"/>
      <dgm:spPr/>
    </dgm:pt>
    <dgm:pt modelId="{A0D18B50-B1DE-4B24-8911-788FE13A3BA4}" type="pres">
      <dgm:prSet presAssocID="{F3479637-41CD-4985-AEFF-AC3E38DB2C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58750390-B0D6-40A0-8779-B4682DFEA275}" type="pres">
      <dgm:prSet presAssocID="{F3479637-41CD-4985-AEFF-AC3E38DB2C98}" presName="iconSpace" presStyleCnt="0"/>
      <dgm:spPr/>
    </dgm:pt>
    <dgm:pt modelId="{B3F4F7FA-1C85-4911-9322-DDFC4A4F2C61}" type="pres">
      <dgm:prSet presAssocID="{F3479637-41CD-4985-AEFF-AC3E38DB2C98}" presName="parTx" presStyleLbl="revTx" presStyleIdx="6" presStyleCnt="10">
        <dgm:presLayoutVars>
          <dgm:chMax val="0"/>
          <dgm:chPref val="0"/>
        </dgm:presLayoutVars>
      </dgm:prSet>
      <dgm:spPr/>
    </dgm:pt>
    <dgm:pt modelId="{2E9BD59F-DEE2-4547-8541-F678AC5A9D31}" type="pres">
      <dgm:prSet presAssocID="{F3479637-41CD-4985-AEFF-AC3E38DB2C98}" presName="txSpace" presStyleCnt="0"/>
      <dgm:spPr/>
    </dgm:pt>
    <dgm:pt modelId="{2AA87205-6456-4130-A897-9F390853B61B}" type="pres">
      <dgm:prSet presAssocID="{F3479637-41CD-4985-AEFF-AC3E38DB2C98}" presName="desTx" presStyleLbl="revTx" presStyleIdx="7" presStyleCnt="10">
        <dgm:presLayoutVars/>
      </dgm:prSet>
      <dgm:spPr/>
    </dgm:pt>
    <dgm:pt modelId="{F679E2E0-B19C-44C5-8E2A-71DEEFFAC470}" type="pres">
      <dgm:prSet presAssocID="{9FA2907D-9512-44E0-9CA6-1067CDE6AA17}" presName="sibTrans" presStyleCnt="0"/>
      <dgm:spPr/>
    </dgm:pt>
    <dgm:pt modelId="{F9A8011F-D714-4CFB-AB2A-CEE69D6DFDDC}" type="pres">
      <dgm:prSet presAssocID="{5AE4D72A-A55B-46B8-B055-B1B449CC7B6E}" presName="compNode" presStyleCnt="0"/>
      <dgm:spPr/>
    </dgm:pt>
    <dgm:pt modelId="{25FA293C-0784-49F5-AE6D-3F289E0F008F}" type="pres">
      <dgm:prSet presAssocID="{5AE4D72A-A55B-46B8-B055-B1B449CC7B6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3137182-722C-42D3-AAA9-CA26D0192232}" type="pres">
      <dgm:prSet presAssocID="{5AE4D72A-A55B-46B8-B055-B1B449CC7B6E}" presName="iconSpace" presStyleCnt="0"/>
      <dgm:spPr/>
    </dgm:pt>
    <dgm:pt modelId="{6BAE9DCE-E184-43DA-AD2A-34ACEB64B98D}" type="pres">
      <dgm:prSet presAssocID="{5AE4D72A-A55B-46B8-B055-B1B449CC7B6E}" presName="parTx" presStyleLbl="revTx" presStyleIdx="8" presStyleCnt="10">
        <dgm:presLayoutVars>
          <dgm:chMax val="0"/>
          <dgm:chPref val="0"/>
        </dgm:presLayoutVars>
      </dgm:prSet>
      <dgm:spPr/>
    </dgm:pt>
    <dgm:pt modelId="{07AA3395-5514-4989-878F-7C6B86BC54B2}" type="pres">
      <dgm:prSet presAssocID="{5AE4D72A-A55B-46B8-B055-B1B449CC7B6E}" presName="txSpace" presStyleCnt="0"/>
      <dgm:spPr/>
    </dgm:pt>
    <dgm:pt modelId="{C49DB5C9-213F-49FA-A17A-EDE048E82232}" type="pres">
      <dgm:prSet presAssocID="{5AE4D72A-A55B-46B8-B055-B1B449CC7B6E}" presName="desTx" presStyleLbl="revTx" presStyleIdx="9" presStyleCnt="10">
        <dgm:presLayoutVars/>
      </dgm:prSet>
      <dgm:spPr/>
    </dgm:pt>
  </dgm:ptLst>
  <dgm:cxnLst>
    <dgm:cxn modelId="{108C950B-60B9-4609-B25E-1ABFD52F5C7B}" type="presOf" srcId="{65376D52-B61F-4771-ABBD-88B64053D100}" destId="{CAC30338-4965-4350-ADDB-31AD976C59AE}" srcOrd="0" destOrd="0" presId="urn:microsoft.com/office/officeart/2018/5/layout/CenteredIconLabelDescriptionList"/>
    <dgm:cxn modelId="{417DF22A-7B4C-4FF8-A1BD-FC5EE0671FA5}" srcId="{DDD8AF89-3192-410C-B787-822D9F094698}" destId="{F3479637-41CD-4985-AEFF-AC3E38DB2C98}" srcOrd="3" destOrd="0" parTransId="{F6F8068F-EB92-4823-A96D-13E9BB5F3E82}" sibTransId="{9FA2907D-9512-44E0-9CA6-1067CDE6AA17}"/>
    <dgm:cxn modelId="{E231507C-EDE7-4A88-9D8C-9400F6AD7732}" type="presOf" srcId="{F3479637-41CD-4985-AEFF-AC3E38DB2C98}" destId="{B3F4F7FA-1C85-4911-9322-DDFC4A4F2C61}" srcOrd="0" destOrd="0" presId="urn:microsoft.com/office/officeart/2018/5/layout/CenteredIconLabelDescriptionList"/>
    <dgm:cxn modelId="{38EBAD82-1830-4492-99F6-29BFD6B70E13}" type="presOf" srcId="{5AE4D72A-A55B-46B8-B055-B1B449CC7B6E}" destId="{6BAE9DCE-E184-43DA-AD2A-34ACEB64B98D}" srcOrd="0" destOrd="0" presId="urn:microsoft.com/office/officeart/2018/5/layout/CenteredIconLabelDescriptionList"/>
    <dgm:cxn modelId="{7E90C5A5-FC03-4F13-94A7-E02DA9AF21A3}" srcId="{DDD8AF89-3192-410C-B787-822D9F094698}" destId="{2DCC275A-FBE5-4F29-91BD-3D4C9DB1B8DA}" srcOrd="2" destOrd="0" parTransId="{C3A5408E-BD53-4C49-828A-C1E173081F1C}" sibTransId="{F26F51EC-8CD9-496B-B31A-4BEFE00B05CA}"/>
    <dgm:cxn modelId="{806D6CB8-9AEC-4616-85B8-E6E77FBD5ADE}" srcId="{DDD8AF89-3192-410C-B787-822D9F094698}" destId="{3D796900-11A5-4F3D-8295-954BAFF90428}" srcOrd="1" destOrd="0" parTransId="{A4D88D75-EA85-498C-BDE3-7F9380B29320}" sibTransId="{8CC63BAA-4204-4D60-AE0B-9B373CB18C21}"/>
    <dgm:cxn modelId="{61421CBD-0915-43E7-99D2-EAB9F221F943}" type="presOf" srcId="{2DCC275A-FBE5-4F29-91BD-3D4C9DB1B8DA}" destId="{8564F06F-3BAC-41E3-9778-409C22F0916F}" srcOrd="0" destOrd="0" presId="urn:microsoft.com/office/officeart/2018/5/layout/CenteredIconLabelDescriptionList"/>
    <dgm:cxn modelId="{D74BA6CC-24A9-495D-934B-92E215CBE37C}" type="presOf" srcId="{DDD8AF89-3192-410C-B787-822D9F094698}" destId="{DC0D8A73-6F23-4BFB-9EC9-F534E3DB71A3}" srcOrd="0" destOrd="0" presId="urn:microsoft.com/office/officeart/2018/5/layout/CenteredIconLabelDescriptionList"/>
    <dgm:cxn modelId="{87BB58D7-3774-4CF5-A827-170742FA3E03}" srcId="{DDD8AF89-3192-410C-B787-822D9F094698}" destId="{65376D52-B61F-4771-ABBD-88B64053D100}" srcOrd="0" destOrd="0" parTransId="{AF4932C1-14BD-4106-A301-69D62BAE01C9}" sibTransId="{0A36E962-7A0A-4945-8A5F-3C2F76F67AFA}"/>
    <dgm:cxn modelId="{34BF29EE-D5D9-47AA-8410-60AF4BB6CAA5}" type="presOf" srcId="{3D796900-11A5-4F3D-8295-954BAFF90428}" destId="{87262F6B-10DD-42DC-9EA5-E92DC45B0E46}" srcOrd="0" destOrd="0" presId="urn:microsoft.com/office/officeart/2018/5/layout/CenteredIconLabelDescriptionList"/>
    <dgm:cxn modelId="{FD815FF1-B9E6-44E6-9087-F4D035FA74F8}" srcId="{DDD8AF89-3192-410C-B787-822D9F094698}" destId="{5AE4D72A-A55B-46B8-B055-B1B449CC7B6E}" srcOrd="4" destOrd="0" parTransId="{E98D591C-B5AE-4B21-B6F7-9D56AC3A8F9B}" sibTransId="{E4F573DB-8C08-4166-9D68-044677BF29C4}"/>
    <dgm:cxn modelId="{3A4A20E9-3702-41C4-9C29-02D905D93511}" type="presParOf" srcId="{DC0D8A73-6F23-4BFB-9EC9-F534E3DB71A3}" destId="{7EF497B8-CE3C-4E60-85E4-BDE33EE8C05E}" srcOrd="0" destOrd="0" presId="urn:microsoft.com/office/officeart/2018/5/layout/CenteredIconLabelDescriptionList"/>
    <dgm:cxn modelId="{E1A444CC-3F2E-4977-B160-11A29FA75927}" type="presParOf" srcId="{7EF497B8-CE3C-4E60-85E4-BDE33EE8C05E}" destId="{29F49412-EA23-4126-ADD9-FD49CAA1A0D7}" srcOrd="0" destOrd="0" presId="urn:microsoft.com/office/officeart/2018/5/layout/CenteredIconLabelDescriptionList"/>
    <dgm:cxn modelId="{8CDAB92E-0177-485E-BD2A-7EB821A73E2C}" type="presParOf" srcId="{7EF497B8-CE3C-4E60-85E4-BDE33EE8C05E}" destId="{497B8CCA-E437-4824-93A8-F47A6E1CCCEF}" srcOrd="1" destOrd="0" presId="urn:microsoft.com/office/officeart/2018/5/layout/CenteredIconLabelDescriptionList"/>
    <dgm:cxn modelId="{AA3B671E-5A3B-48EB-9EBA-E105048C0EF5}" type="presParOf" srcId="{7EF497B8-CE3C-4E60-85E4-BDE33EE8C05E}" destId="{CAC30338-4965-4350-ADDB-31AD976C59AE}" srcOrd="2" destOrd="0" presId="urn:microsoft.com/office/officeart/2018/5/layout/CenteredIconLabelDescriptionList"/>
    <dgm:cxn modelId="{7DA96F3A-4163-4C51-B572-F190CEC821EA}" type="presParOf" srcId="{7EF497B8-CE3C-4E60-85E4-BDE33EE8C05E}" destId="{790469DC-25B7-48BD-B980-47272CB3D75A}" srcOrd="3" destOrd="0" presId="urn:microsoft.com/office/officeart/2018/5/layout/CenteredIconLabelDescriptionList"/>
    <dgm:cxn modelId="{A12830F8-8B76-489B-ADD1-8780644BE7D4}" type="presParOf" srcId="{7EF497B8-CE3C-4E60-85E4-BDE33EE8C05E}" destId="{3CF90F2B-D3CA-4EF8-B61D-AEA08C6C6E66}" srcOrd="4" destOrd="0" presId="urn:microsoft.com/office/officeart/2018/5/layout/CenteredIconLabelDescriptionList"/>
    <dgm:cxn modelId="{E69250A6-B0EB-4A29-BD1A-647A8A884AD8}" type="presParOf" srcId="{DC0D8A73-6F23-4BFB-9EC9-F534E3DB71A3}" destId="{0A24BD1C-517C-49BF-A1CD-A1EE441A329D}" srcOrd="1" destOrd="0" presId="urn:microsoft.com/office/officeart/2018/5/layout/CenteredIconLabelDescriptionList"/>
    <dgm:cxn modelId="{310D398A-CBBF-4EBF-AAAD-A8F8BFF5E098}" type="presParOf" srcId="{DC0D8A73-6F23-4BFB-9EC9-F534E3DB71A3}" destId="{5DE039DD-7FE1-43B6-BE3B-7F6312161EAF}" srcOrd="2" destOrd="0" presId="urn:microsoft.com/office/officeart/2018/5/layout/CenteredIconLabelDescriptionList"/>
    <dgm:cxn modelId="{A6487B84-CF0F-4D7F-B9D7-624A12E7CFF1}" type="presParOf" srcId="{5DE039DD-7FE1-43B6-BE3B-7F6312161EAF}" destId="{C0694004-CEB8-4313-A486-604AE20FB47C}" srcOrd="0" destOrd="0" presId="urn:microsoft.com/office/officeart/2018/5/layout/CenteredIconLabelDescriptionList"/>
    <dgm:cxn modelId="{7F3D220A-D82E-4F2E-A922-DDA4A5D7D4CB}" type="presParOf" srcId="{5DE039DD-7FE1-43B6-BE3B-7F6312161EAF}" destId="{23AC521E-B90A-4B44-8016-F106E8319F27}" srcOrd="1" destOrd="0" presId="urn:microsoft.com/office/officeart/2018/5/layout/CenteredIconLabelDescriptionList"/>
    <dgm:cxn modelId="{FD97B240-A56F-4063-BAF2-700B16B3053D}" type="presParOf" srcId="{5DE039DD-7FE1-43B6-BE3B-7F6312161EAF}" destId="{87262F6B-10DD-42DC-9EA5-E92DC45B0E46}" srcOrd="2" destOrd="0" presId="urn:microsoft.com/office/officeart/2018/5/layout/CenteredIconLabelDescriptionList"/>
    <dgm:cxn modelId="{518A7ABF-D71A-44C9-A880-611138D12F4F}" type="presParOf" srcId="{5DE039DD-7FE1-43B6-BE3B-7F6312161EAF}" destId="{FC0C087C-5FE3-42AD-9B25-8E547AEAE6C1}" srcOrd="3" destOrd="0" presId="urn:microsoft.com/office/officeart/2018/5/layout/CenteredIconLabelDescriptionList"/>
    <dgm:cxn modelId="{05A202B9-0F53-4B47-ABCE-F14035ADFB4B}" type="presParOf" srcId="{5DE039DD-7FE1-43B6-BE3B-7F6312161EAF}" destId="{DDF8CC04-97A8-45E2-83B8-99AA020DDC85}" srcOrd="4" destOrd="0" presId="urn:microsoft.com/office/officeart/2018/5/layout/CenteredIconLabelDescriptionList"/>
    <dgm:cxn modelId="{716453AC-98BC-44BA-8EC7-909FDB1FD626}" type="presParOf" srcId="{DC0D8A73-6F23-4BFB-9EC9-F534E3DB71A3}" destId="{F8A54560-61D2-4D24-8CE4-2B7FD00442A2}" srcOrd="3" destOrd="0" presId="urn:microsoft.com/office/officeart/2018/5/layout/CenteredIconLabelDescriptionList"/>
    <dgm:cxn modelId="{A1C156F4-1103-47C4-89DA-81507FA533B4}" type="presParOf" srcId="{DC0D8A73-6F23-4BFB-9EC9-F534E3DB71A3}" destId="{793F5699-6BCE-4CE5-92E7-61E69876C850}" srcOrd="4" destOrd="0" presId="urn:microsoft.com/office/officeart/2018/5/layout/CenteredIconLabelDescriptionList"/>
    <dgm:cxn modelId="{59998A34-9922-44E6-ADEF-79BF0366CB29}" type="presParOf" srcId="{793F5699-6BCE-4CE5-92E7-61E69876C850}" destId="{D6E3156A-ED82-47DE-8C3A-158AA58F8D76}" srcOrd="0" destOrd="0" presId="urn:microsoft.com/office/officeart/2018/5/layout/CenteredIconLabelDescriptionList"/>
    <dgm:cxn modelId="{1042F552-9FA7-4C3E-A59C-8B0D1F657207}" type="presParOf" srcId="{793F5699-6BCE-4CE5-92E7-61E69876C850}" destId="{5653A027-AB98-496E-8C57-2115506B7F63}" srcOrd="1" destOrd="0" presId="urn:microsoft.com/office/officeart/2018/5/layout/CenteredIconLabelDescriptionList"/>
    <dgm:cxn modelId="{A81E212F-4A64-4467-AECA-915A7EF187C5}" type="presParOf" srcId="{793F5699-6BCE-4CE5-92E7-61E69876C850}" destId="{8564F06F-3BAC-41E3-9778-409C22F0916F}" srcOrd="2" destOrd="0" presId="urn:microsoft.com/office/officeart/2018/5/layout/CenteredIconLabelDescriptionList"/>
    <dgm:cxn modelId="{A6D391D7-3AF2-47BF-8948-82A378F23D24}" type="presParOf" srcId="{793F5699-6BCE-4CE5-92E7-61E69876C850}" destId="{BE3E5B45-C2A8-464F-8B7C-0401168894F1}" srcOrd="3" destOrd="0" presId="urn:microsoft.com/office/officeart/2018/5/layout/CenteredIconLabelDescriptionList"/>
    <dgm:cxn modelId="{7EDD9EC8-D0C7-4306-89D1-601E48C3AACC}" type="presParOf" srcId="{793F5699-6BCE-4CE5-92E7-61E69876C850}" destId="{7D43003E-C02B-4012-9492-8B4447A9A863}" srcOrd="4" destOrd="0" presId="urn:microsoft.com/office/officeart/2018/5/layout/CenteredIconLabelDescriptionList"/>
    <dgm:cxn modelId="{8AF53856-3852-42EE-94BE-E515EEFBD4D1}" type="presParOf" srcId="{DC0D8A73-6F23-4BFB-9EC9-F534E3DB71A3}" destId="{1D0F4519-C14B-43A1-99F4-5B3BC854C290}" srcOrd="5" destOrd="0" presId="urn:microsoft.com/office/officeart/2018/5/layout/CenteredIconLabelDescriptionList"/>
    <dgm:cxn modelId="{D4CF0275-62BA-4133-BF0F-445B8505BC0E}" type="presParOf" srcId="{DC0D8A73-6F23-4BFB-9EC9-F534E3DB71A3}" destId="{B1A93DE3-2FAA-43F6-91A5-D56DAC5D1263}" srcOrd="6" destOrd="0" presId="urn:microsoft.com/office/officeart/2018/5/layout/CenteredIconLabelDescriptionList"/>
    <dgm:cxn modelId="{3976DEF8-D9AD-4B4F-929D-F7D2EB9359E9}" type="presParOf" srcId="{B1A93DE3-2FAA-43F6-91A5-D56DAC5D1263}" destId="{A0D18B50-B1DE-4B24-8911-788FE13A3BA4}" srcOrd="0" destOrd="0" presId="urn:microsoft.com/office/officeart/2018/5/layout/CenteredIconLabelDescriptionList"/>
    <dgm:cxn modelId="{599D2607-F76B-44A1-BA73-0686E6018E51}" type="presParOf" srcId="{B1A93DE3-2FAA-43F6-91A5-D56DAC5D1263}" destId="{58750390-B0D6-40A0-8779-B4682DFEA275}" srcOrd="1" destOrd="0" presId="urn:microsoft.com/office/officeart/2018/5/layout/CenteredIconLabelDescriptionList"/>
    <dgm:cxn modelId="{7675E6B3-D3F7-4B52-AA77-215C401A7C53}" type="presParOf" srcId="{B1A93DE3-2FAA-43F6-91A5-D56DAC5D1263}" destId="{B3F4F7FA-1C85-4911-9322-DDFC4A4F2C61}" srcOrd="2" destOrd="0" presId="urn:microsoft.com/office/officeart/2018/5/layout/CenteredIconLabelDescriptionList"/>
    <dgm:cxn modelId="{0EEB3EB6-49B5-44E9-9551-4498AE5389E4}" type="presParOf" srcId="{B1A93DE3-2FAA-43F6-91A5-D56DAC5D1263}" destId="{2E9BD59F-DEE2-4547-8541-F678AC5A9D31}" srcOrd="3" destOrd="0" presId="urn:microsoft.com/office/officeart/2018/5/layout/CenteredIconLabelDescriptionList"/>
    <dgm:cxn modelId="{269A2AC7-D06D-4367-8DB5-E10414851E01}" type="presParOf" srcId="{B1A93DE3-2FAA-43F6-91A5-D56DAC5D1263}" destId="{2AA87205-6456-4130-A897-9F390853B61B}" srcOrd="4" destOrd="0" presId="urn:microsoft.com/office/officeart/2018/5/layout/CenteredIconLabelDescriptionList"/>
    <dgm:cxn modelId="{4362A6A8-7D34-4EE6-BACE-DAF075FCF19D}" type="presParOf" srcId="{DC0D8A73-6F23-4BFB-9EC9-F534E3DB71A3}" destId="{F679E2E0-B19C-44C5-8E2A-71DEEFFAC470}" srcOrd="7" destOrd="0" presId="urn:microsoft.com/office/officeart/2018/5/layout/CenteredIconLabelDescriptionList"/>
    <dgm:cxn modelId="{A387E97B-D8E5-4688-8425-C17D929804C3}" type="presParOf" srcId="{DC0D8A73-6F23-4BFB-9EC9-F534E3DB71A3}" destId="{F9A8011F-D714-4CFB-AB2A-CEE69D6DFDDC}" srcOrd="8" destOrd="0" presId="urn:microsoft.com/office/officeart/2018/5/layout/CenteredIconLabelDescriptionList"/>
    <dgm:cxn modelId="{6CACC9C8-C0D7-4A20-A985-8294F0D7A6AC}" type="presParOf" srcId="{F9A8011F-D714-4CFB-AB2A-CEE69D6DFDDC}" destId="{25FA293C-0784-49F5-AE6D-3F289E0F008F}" srcOrd="0" destOrd="0" presId="urn:microsoft.com/office/officeart/2018/5/layout/CenteredIconLabelDescriptionList"/>
    <dgm:cxn modelId="{CC40EDA4-45F4-4B03-8DA0-2D65AB52BB63}" type="presParOf" srcId="{F9A8011F-D714-4CFB-AB2A-CEE69D6DFDDC}" destId="{23137182-722C-42D3-AAA9-CA26D0192232}" srcOrd="1" destOrd="0" presId="urn:microsoft.com/office/officeart/2018/5/layout/CenteredIconLabelDescriptionList"/>
    <dgm:cxn modelId="{FE249535-1452-4CAE-B08E-272991E0561D}" type="presParOf" srcId="{F9A8011F-D714-4CFB-AB2A-CEE69D6DFDDC}" destId="{6BAE9DCE-E184-43DA-AD2A-34ACEB64B98D}" srcOrd="2" destOrd="0" presId="urn:microsoft.com/office/officeart/2018/5/layout/CenteredIconLabelDescriptionList"/>
    <dgm:cxn modelId="{FB183079-FAEC-408D-BC66-382C22179A1D}" type="presParOf" srcId="{F9A8011F-D714-4CFB-AB2A-CEE69D6DFDDC}" destId="{07AA3395-5514-4989-878F-7C6B86BC54B2}" srcOrd="3" destOrd="0" presId="urn:microsoft.com/office/officeart/2018/5/layout/CenteredIconLabelDescriptionList"/>
    <dgm:cxn modelId="{61360993-AEAF-41F3-B09E-C03E11CE79A6}" type="presParOf" srcId="{F9A8011F-D714-4CFB-AB2A-CEE69D6DFDDC}" destId="{C49DB5C9-213F-49FA-A17A-EDE048E8223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8A64A-1949-4907-8FE0-55E1068F61A3}">
      <dsp:nvSpPr>
        <dsp:cNvPr id="0" name=""/>
        <dsp:cNvSpPr/>
      </dsp:nvSpPr>
      <dsp:spPr>
        <a:xfrm>
          <a:off x="0" y="0"/>
          <a:ext cx="8152201" cy="795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Outset</a:t>
          </a:r>
        </a:p>
      </dsp:txBody>
      <dsp:txXfrm>
        <a:off x="23312" y="23312"/>
        <a:ext cx="7226079" cy="749301"/>
      </dsp:txXfrm>
    </dsp:sp>
    <dsp:sp modelId="{ABD8C0FB-9AF8-48CA-A5DA-A6E27CCF8752}">
      <dsp:nvSpPr>
        <dsp:cNvPr id="0" name=""/>
        <dsp:cNvSpPr/>
      </dsp:nvSpPr>
      <dsp:spPr>
        <a:xfrm>
          <a:off x="682746" y="940639"/>
          <a:ext cx="8152201" cy="795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Customer Discovery</a:t>
          </a:r>
        </a:p>
      </dsp:txBody>
      <dsp:txXfrm>
        <a:off x="706058" y="963951"/>
        <a:ext cx="6905478" cy="749301"/>
      </dsp:txXfrm>
    </dsp:sp>
    <dsp:sp modelId="{B618BE6B-A93E-48B9-BC8F-0D656099DF0C}">
      <dsp:nvSpPr>
        <dsp:cNvPr id="0" name=""/>
        <dsp:cNvSpPr/>
      </dsp:nvSpPr>
      <dsp:spPr>
        <a:xfrm>
          <a:off x="1355303" y="1881279"/>
          <a:ext cx="8152201" cy="795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Customer validation and traction</a:t>
          </a:r>
        </a:p>
      </dsp:txBody>
      <dsp:txXfrm>
        <a:off x="1378615" y="1904591"/>
        <a:ext cx="6915669" cy="749301"/>
      </dsp:txXfrm>
    </dsp:sp>
    <dsp:sp modelId="{BB64093A-FAB4-4C3D-BA66-03FD7B0A9D2E}">
      <dsp:nvSpPr>
        <dsp:cNvPr id="0" name=""/>
        <dsp:cNvSpPr/>
      </dsp:nvSpPr>
      <dsp:spPr>
        <a:xfrm>
          <a:off x="2038050" y="2821919"/>
          <a:ext cx="8152201" cy="795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Scaling</a:t>
          </a:r>
        </a:p>
      </dsp:txBody>
      <dsp:txXfrm>
        <a:off x="2061362" y="2845231"/>
        <a:ext cx="6905478" cy="749301"/>
      </dsp:txXfrm>
    </dsp:sp>
    <dsp:sp modelId="{FC7CA8CD-31CA-4CBD-BDD7-FADB3B445EA0}">
      <dsp:nvSpPr>
        <dsp:cNvPr id="0" name=""/>
        <dsp:cNvSpPr/>
      </dsp:nvSpPr>
      <dsp:spPr>
        <a:xfrm>
          <a:off x="7634849" y="609606"/>
          <a:ext cx="517351" cy="517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51253" y="609606"/>
        <a:ext cx="284543" cy="389307"/>
      </dsp:txXfrm>
    </dsp:sp>
    <dsp:sp modelId="{E065FAE4-2EBD-4E61-B6A7-F0D56C8F9C34}">
      <dsp:nvSpPr>
        <dsp:cNvPr id="0" name=""/>
        <dsp:cNvSpPr/>
      </dsp:nvSpPr>
      <dsp:spPr>
        <a:xfrm>
          <a:off x="8317596" y="1550246"/>
          <a:ext cx="517351" cy="517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434000" y="1550246"/>
        <a:ext cx="284543" cy="389307"/>
      </dsp:txXfrm>
    </dsp:sp>
    <dsp:sp modelId="{2D51C1F2-6959-4752-9761-02A7B9784C13}">
      <dsp:nvSpPr>
        <dsp:cNvPr id="0" name=""/>
        <dsp:cNvSpPr/>
      </dsp:nvSpPr>
      <dsp:spPr>
        <a:xfrm>
          <a:off x="8990153" y="2490886"/>
          <a:ext cx="517351" cy="517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106557" y="2490886"/>
        <a:ext cx="284543" cy="389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B3432-63FB-4A3E-9D2E-833BA2BC6DB9}">
      <dsp:nvSpPr>
        <dsp:cNvPr id="0" name=""/>
        <dsp:cNvSpPr/>
      </dsp:nvSpPr>
      <dsp:spPr>
        <a:xfrm>
          <a:off x="3618" y="443837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DE5FB-D0C2-4C08-ACA2-F31016CF9A6F}">
      <dsp:nvSpPr>
        <dsp:cNvPr id="0" name=""/>
        <dsp:cNvSpPr/>
      </dsp:nvSpPr>
      <dsp:spPr>
        <a:xfrm>
          <a:off x="0" y="1485307"/>
          <a:ext cx="2320312" cy="1523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Make decisions about sales model – must fit product, company and market</a:t>
          </a:r>
        </a:p>
      </dsp:txBody>
      <dsp:txXfrm>
        <a:off x="0" y="1485307"/>
        <a:ext cx="2320312" cy="1523812"/>
      </dsp:txXfrm>
    </dsp:sp>
    <dsp:sp modelId="{C2E66706-1A54-4A25-9620-FBBE2BC7D3D9}">
      <dsp:nvSpPr>
        <dsp:cNvPr id="0" name=""/>
        <dsp:cNvSpPr/>
      </dsp:nvSpPr>
      <dsp:spPr>
        <a:xfrm>
          <a:off x="8092" y="3284481"/>
          <a:ext cx="2320312" cy="29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33B48-97F5-471A-AAD4-F199D05A7B0C}">
      <dsp:nvSpPr>
        <dsp:cNvPr id="0" name=""/>
        <dsp:cNvSpPr/>
      </dsp:nvSpPr>
      <dsp:spPr>
        <a:xfrm>
          <a:off x="2734460" y="618987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CABDEC-D2D7-4F03-9648-3E56790CF39B}">
      <dsp:nvSpPr>
        <dsp:cNvPr id="0" name=""/>
        <dsp:cNvSpPr/>
      </dsp:nvSpPr>
      <dsp:spPr>
        <a:xfrm>
          <a:off x="2734460" y="1564971"/>
          <a:ext cx="2320312" cy="1523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ASP, margin, repeat purchase and LTV are important for choosing the model</a:t>
          </a:r>
        </a:p>
      </dsp:txBody>
      <dsp:txXfrm>
        <a:off x="2734460" y="1564971"/>
        <a:ext cx="2320312" cy="1523812"/>
      </dsp:txXfrm>
    </dsp:sp>
    <dsp:sp modelId="{FB90CF7B-EAE1-409E-9492-4AC04771ABBC}">
      <dsp:nvSpPr>
        <dsp:cNvPr id="0" name=""/>
        <dsp:cNvSpPr/>
      </dsp:nvSpPr>
      <dsp:spPr>
        <a:xfrm>
          <a:off x="2629837" y="2550690"/>
          <a:ext cx="2320312" cy="58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Direct usually = ASP&gt;$50K and/or high repeat (leads to high LTV)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Inside sales is an alternative</a:t>
          </a:r>
        </a:p>
      </dsp:txBody>
      <dsp:txXfrm>
        <a:off x="2629837" y="2550690"/>
        <a:ext cx="2320312" cy="581299"/>
      </dsp:txXfrm>
    </dsp:sp>
    <dsp:sp modelId="{BC65EE35-3B18-4361-86DC-1A18AB93322C}">
      <dsp:nvSpPr>
        <dsp:cNvPr id="0" name=""/>
        <dsp:cNvSpPr/>
      </dsp:nvSpPr>
      <dsp:spPr>
        <a:xfrm>
          <a:off x="5460827" y="618987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90A822-8F35-40A9-ABC5-BB9B76BA4741}">
      <dsp:nvSpPr>
        <dsp:cNvPr id="0" name=""/>
        <dsp:cNvSpPr/>
      </dsp:nvSpPr>
      <dsp:spPr>
        <a:xfrm>
          <a:off x="5460827" y="1564971"/>
          <a:ext cx="2320312" cy="1523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Growth hacking is valuable. Use email marketing, free trials, freemium, SEM/SEO, internet marketing, and content marketing to build a funnel.  Track in detail. Test and iterate.</a:t>
          </a:r>
        </a:p>
      </dsp:txBody>
      <dsp:txXfrm>
        <a:off x="5460827" y="1564971"/>
        <a:ext cx="2320312" cy="1523812"/>
      </dsp:txXfrm>
    </dsp:sp>
    <dsp:sp modelId="{F20E3577-24C7-47DA-92FF-17299510ECCB}">
      <dsp:nvSpPr>
        <dsp:cNvPr id="0" name=""/>
        <dsp:cNvSpPr/>
      </dsp:nvSpPr>
      <dsp:spPr>
        <a:xfrm>
          <a:off x="5460827" y="3151051"/>
          <a:ext cx="2320312" cy="58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400AF-939B-469E-892A-FA6BFC22238E}">
      <dsp:nvSpPr>
        <dsp:cNvPr id="0" name=""/>
        <dsp:cNvSpPr/>
      </dsp:nvSpPr>
      <dsp:spPr>
        <a:xfrm>
          <a:off x="8187194" y="618987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E3581B-6375-4686-8D2B-866A29B42BEE}">
      <dsp:nvSpPr>
        <dsp:cNvPr id="0" name=""/>
        <dsp:cNvSpPr/>
      </dsp:nvSpPr>
      <dsp:spPr>
        <a:xfrm>
          <a:off x="8187194" y="1564971"/>
          <a:ext cx="2320312" cy="1523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Critical to use CRM early and often.  Best practice sales forces deeply connected to the CRM as is growth marketing</a:t>
          </a:r>
        </a:p>
      </dsp:txBody>
      <dsp:txXfrm>
        <a:off x="8187194" y="1564971"/>
        <a:ext cx="2320312" cy="1523812"/>
      </dsp:txXfrm>
    </dsp:sp>
    <dsp:sp modelId="{273F4FEF-1C70-45C4-A279-15410C09A7F4}">
      <dsp:nvSpPr>
        <dsp:cNvPr id="0" name=""/>
        <dsp:cNvSpPr/>
      </dsp:nvSpPr>
      <dsp:spPr>
        <a:xfrm>
          <a:off x="8187194" y="3151051"/>
          <a:ext cx="2320312" cy="58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49412-EA23-4126-ADD9-FD49CAA1A0D7}">
      <dsp:nvSpPr>
        <dsp:cNvPr id="0" name=""/>
        <dsp:cNvSpPr/>
      </dsp:nvSpPr>
      <dsp:spPr>
        <a:xfrm>
          <a:off x="602725" y="387891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30338-4965-4350-ADDB-31AD976C59AE}">
      <dsp:nvSpPr>
        <dsp:cNvPr id="0" name=""/>
        <dsp:cNvSpPr/>
      </dsp:nvSpPr>
      <dsp:spPr>
        <a:xfrm>
          <a:off x="3557" y="1186897"/>
          <a:ext cx="1843593" cy="23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Strategy and positioning</a:t>
          </a:r>
        </a:p>
      </dsp:txBody>
      <dsp:txXfrm>
        <a:off x="3557" y="1186897"/>
        <a:ext cx="1843593" cy="2392031"/>
      </dsp:txXfrm>
    </dsp:sp>
    <dsp:sp modelId="{3CF90F2B-D3CA-4EF8-B61D-AEA08C6C6E66}">
      <dsp:nvSpPr>
        <dsp:cNvPr id="0" name=""/>
        <dsp:cNvSpPr/>
      </dsp:nvSpPr>
      <dsp:spPr>
        <a:xfrm>
          <a:off x="3557" y="3650440"/>
          <a:ext cx="1843593" cy="31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94004-CEB8-4313-A486-604AE20FB47C}">
      <dsp:nvSpPr>
        <dsp:cNvPr id="0" name=""/>
        <dsp:cNvSpPr/>
      </dsp:nvSpPr>
      <dsp:spPr>
        <a:xfrm>
          <a:off x="2768948" y="387891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262F6B-10DD-42DC-9EA5-E92DC45B0E46}">
      <dsp:nvSpPr>
        <dsp:cNvPr id="0" name=""/>
        <dsp:cNvSpPr/>
      </dsp:nvSpPr>
      <dsp:spPr>
        <a:xfrm>
          <a:off x="2169780" y="1186897"/>
          <a:ext cx="1843593" cy="23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Growth Hacking -- Analytical marketing that includes online advertising, email marketing, SEO, content marketing, viral marketing and funnel optimization.  Covers lead/demand gen through to early stages of conversion</a:t>
          </a:r>
        </a:p>
      </dsp:txBody>
      <dsp:txXfrm>
        <a:off x="2169780" y="1186897"/>
        <a:ext cx="1843593" cy="2392031"/>
      </dsp:txXfrm>
    </dsp:sp>
    <dsp:sp modelId="{DDF8CC04-97A8-45E2-83B8-99AA020DDC85}">
      <dsp:nvSpPr>
        <dsp:cNvPr id="0" name=""/>
        <dsp:cNvSpPr/>
      </dsp:nvSpPr>
      <dsp:spPr>
        <a:xfrm>
          <a:off x="2169780" y="3650440"/>
          <a:ext cx="1843593" cy="31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3156A-ED82-47DE-8C3A-158AA58F8D76}">
      <dsp:nvSpPr>
        <dsp:cNvPr id="0" name=""/>
        <dsp:cNvSpPr/>
      </dsp:nvSpPr>
      <dsp:spPr>
        <a:xfrm>
          <a:off x="4935171" y="387891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64F06F-3BAC-41E3-9778-409C22F0916F}">
      <dsp:nvSpPr>
        <dsp:cNvPr id="0" name=""/>
        <dsp:cNvSpPr/>
      </dsp:nvSpPr>
      <dsp:spPr>
        <a:xfrm>
          <a:off x="4336003" y="1186897"/>
          <a:ext cx="1843593" cy="23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Product Marketing -- Customer testimonials, user testing and interviews, competitor analysis, collateral generation, white papers, explainer videos, case studies</a:t>
          </a:r>
        </a:p>
      </dsp:txBody>
      <dsp:txXfrm>
        <a:off x="4336003" y="1186897"/>
        <a:ext cx="1843593" cy="2392031"/>
      </dsp:txXfrm>
    </dsp:sp>
    <dsp:sp modelId="{7D43003E-C02B-4012-9492-8B4447A9A863}">
      <dsp:nvSpPr>
        <dsp:cNvPr id="0" name=""/>
        <dsp:cNvSpPr/>
      </dsp:nvSpPr>
      <dsp:spPr>
        <a:xfrm>
          <a:off x="4336003" y="3650440"/>
          <a:ext cx="1843593" cy="31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18B50-B1DE-4B24-8911-788FE13A3BA4}">
      <dsp:nvSpPr>
        <dsp:cNvPr id="0" name=""/>
        <dsp:cNvSpPr/>
      </dsp:nvSpPr>
      <dsp:spPr>
        <a:xfrm>
          <a:off x="7101393" y="387891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F4F7FA-1C85-4911-9322-DDFC4A4F2C61}">
      <dsp:nvSpPr>
        <dsp:cNvPr id="0" name=""/>
        <dsp:cNvSpPr/>
      </dsp:nvSpPr>
      <dsp:spPr>
        <a:xfrm>
          <a:off x="6502225" y="1186897"/>
          <a:ext cx="1843593" cy="23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 and comms -- Press relations, events, consultant and thought leader relations, social media, story telling</a:t>
          </a:r>
        </a:p>
      </dsp:txBody>
      <dsp:txXfrm>
        <a:off x="6502225" y="1186897"/>
        <a:ext cx="1843593" cy="2392031"/>
      </dsp:txXfrm>
    </dsp:sp>
    <dsp:sp modelId="{2AA87205-6456-4130-A897-9F390853B61B}">
      <dsp:nvSpPr>
        <dsp:cNvPr id="0" name=""/>
        <dsp:cNvSpPr/>
      </dsp:nvSpPr>
      <dsp:spPr>
        <a:xfrm>
          <a:off x="6502225" y="3650440"/>
          <a:ext cx="1843593" cy="31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A293C-0784-49F5-AE6D-3F289E0F008F}">
      <dsp:nvSpPr>
        <dsp:cNvPr id="0" name=""/>
        <dsp:cNvSpPr/>
      </dsp:nvSpPr>
      <dsp:spPr>
        <a:xfrm>
          <a:off x="9267616" y="387891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AE9DCE-E184-43DA-AD2A-34ACEB64B98D}">
      <dsp:nvSpPr>
        <dsp:cNvPr id="0" name=""/>
        <dsp:cNvSpPr/>
      </dsp:nvSpPr>
      <dsp:spPr>
        <a:xfrm>
          <a:off x="8668448" y="1186897"/>
          <a:ext cx="1843593" cy="23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Brand Marketing -- The squishier side of company/product awareness, perception and associations.  Generally includes logos and advertising.</a:t>
          </a:r>
        </a:p>
      </dsp:txBody>
      <dsp:txXfrm>
        <a:off x="8668448" y="1186897"/>
        <a:ext cx="1843593" cy="2392031"/>
      </dsp:txXfrm>
    </dsp:sp>
    <dsp:sp modelId="{C49DB5C9-213F-49FA-A17A-EDE048E82232}">
      <dsp:nvSpPr>
        <dsp:cNvPr id="0" name=""/>
        <dsp:cNvSpPr/>
      </dsp:nvSpPr>
      <dsp:spPr>
        <a:xfrm>
          <a:off x="8668448" y="3650440"/>
          <a:ext cx="1843593" cy="31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E21C-8029-46F7-BFC6-3C22C00D4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7623C-D3C1-47B7-BFA0-2ACF57891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5885-568A-4CB5-8D58-3DCB2EEB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C7E-329F-43C4-B296-19A5F5A6215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F5CE3-3790-407A-9FB3-C920F57D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09D5-91CE-4745-990D-14135CB9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95E0-44A0-4880-9A09-D7D8D40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8BC1-7803-4A25-99BF-6D686980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DD6E-34AC-45D6-9963-5EDAAB7BE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83BC-0366-4849-8A4E-E29A2B5B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C7E-329F-43C4-B296-19A5F5A6215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D607-E276-4768-85D3-C2B10221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BAB9-BDFA-4D5E-82E8-858BA666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95E0-44A0-4880-9A09-D7D8D40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9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EB9CE-846D-43B8-9B7D-21C3C5B36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2C2D5-9F82-42B9-8AE7-A1E9A8C23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D147-5FFD-4C20-86A2-ADB20B0E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C7E-329F-43C4-B296-19A5F5A6215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4026-3B66-4979-8FFD-7B268C4E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327F-2E88-4A3F-893C-234D333E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95E0-44A0-4880-9A09-D7D8D40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9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24671" y="155959"/>
            <a:ext cx="9623397" cy="8172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924671" y="1645765"/>
            <a:ext cx="10335571" cy="433594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797040"/>
            <a:ext cx="12192000" cy="60960"/>
          </a:xfrm>
          <a:prstGeom prst="rect">
            <a:avLst/>
          </a:prstGeom>
          <a:solidFill>
            <a:srgbClr val="40C4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EE2A445-4AF4-9042-B00B-4107D4F9D5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PPTelement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840" y="283183"/>
            <a:ext cx="705672" cy="70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4887-D0A1-4FE5-B65F-D35DF11A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9804-2B7D-4EC9-A064-DBB5D07B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FB4B-FC7C-4806-8F0D-698429E6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C7E-329F-43C4-B296-19A5F5A6215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C7AA-D195-4234-9C9E-6CA27A75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40A05-5EC9-4621-9BAA-826E09A0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95E0-44A0-4880-9A09-D7D8D40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7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E505-E71C-4582-98A4-92B75DFB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4DD87-6551-4373-9943-F9ADB33B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8F55-0329-478E-81BA-9FD0F836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C7E-329F-43C4-B296-19A5F5A6215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4211-7E63-4F71-AD1B-B81FB3FF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B8822-232A-4F45-B8A3-703CAF42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95E0-44A0-4880-9A09-D7D8D40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0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BC7A-8FFF-491C-A4DA-4F561B90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A328-12A2-48B7-9479-7D41AEE4D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5EFDE-07E2-483F-9D1E-BDE92AACC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AD08D-216D-4AF9-B135-36974129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C7E-329F-43C4-B296-19A5F5A6215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B5A0A-BE78-4A75-BB05-1537E8E5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662C4-8477-408F-BCA9-5ECB4EB1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95E0-44A0-4880-9A09-D7D8D40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98A8-5925-41AD-9EA2-78DA2662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805F7-CAE1-4024-AA4F-16930865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86952-07AC-4851-8516-2B54B6C18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5CCEA-CC1D-419C-BFD9-EFE4396E7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5FBDF-81DD-4CA1-81EA-DC28CCC2E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4D798-9C4F-4D31-A4CF-8BAC136D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C7E-329F-43C4-B296-19A5F5A6215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CA17B-2C25-443B-BB86-E45F8EB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3E742-47F1-4FEB-A7C0-37FAC088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95E0-44A0-4880-9A09-D7D8D40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5657-552A-4596-8579-475B2C86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C14A2-72E8-4374-A567-C614DACD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C7E-329F-43C4-B296-19A5F5A6215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7A0B7-70F6-4D62-AAA1-7B875B1E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9D954-E98B-48BA-955B-D66B6B3E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95E0-44A0-4880-9A09-D7D8D40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9D10B-5BEB-46C2-A534-B03766D5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C7E-329F-43C4-B296-19A5F5A6215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7F4EC-CFC3-4827-9D8D-E42DED97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5F984-F79A-4745-8D6A-10CCF16E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95E0-44A0-4880-9A09-D7D8D40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1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DA7D-3178-47B5-8FB4-7275B44E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B3B7-D2AC-4448-99F5-04D2647D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AE3BA-C807-4AA1-BC91-123FD7240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1BCDA-5102-4F86-BB2A-6D724328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C7E-329F-43C4-B296-19A5F5A6215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A8C90-2958-424D-B9F2-5F5736D3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DEC87-73B4-4B5B-A93D-88D3A447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95E0-44A0-4880-9A09-D7D8D40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5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2FBD-7835-46C0-B46B-1B009A63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81CDB-7620-4FE0-918A-2BE11A6D5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CE0E9-F106-4115-89FC-3A3117C7F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395E6-25B5-4E87-89ED-0C916C06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7C7E-329F-43C4-B296-19A5F5A6215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CAB96-4FA5-4327-A933-0F238319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72BCE-69FA-4E2F-AE4B-BC1DB888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95E0-44A0-4880-9A09-D7D8D40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9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96E26-C815-4824-8163-A9A72818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93837-913F-40C3-8BA9-F98F9653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C415-F108-4526-B132-7688D9B76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7C7E-329F-43C4-B296-19A5F5A62153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B4841-1CF4-41F5-A45F-1B677E7A4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DC14F-410E-40C9-AEA1-61DC6A90F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595E0-44A0-4880-9A09-D7D8D403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2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C6DB-DEDA-4F83-BF51-0360A9A6F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and Marketing Tips from the Field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71212-F388-4A64-B968-FE0DBEAFE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A648-FB34-44B5-B08A-BA9776FA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Validation and Traction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142B-41E4-4AD6-8EF6-15116A99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Channels, Partners and distribution are key to consider.</a:t>
            </a:r>
          </a:p>
          <a:p>
            <a:pPr lvl="1"/>
            <a:r>
              <a:rPr lang="en-US" dirty="0"/>
              <a:t>Avoid blockers</a:t>
            </a:r>
          </a:p>
          <a:p>
            <a:pPr lvl="1"/>
            <a:r>
              <a:rPr lang="en-US" dirty="0"/>
              <a:t>Cheaper route to market (maybe)</a:t>
            </a:r>
          </a:p>
          <a:p>
            <a:pPr lvl="1"/>
            <a:r>
              <a:rPr lang="en-US" dirty="0"/>
              <a:t>Understand customer buying behavior and where offering fits into value chain</a:t>
            </a:r>
          </a:p>
          <a:p>
            <a:r>
              <a:rPr lang="en-US" dirty="0"/>
              <a:t>Most BD deals fail - but the ones that work can be powerful</a:t>
            </a:r>
          </a:p>
          <a:p>
            <a:pPr lvl="1"/>
            <a:r>
              <a:rPr lang="en-US" dirty="0"/>
              <a:t>Incentives are key to understand; must have major resources committed from the partner.</a:t>
            </a:r>
          </a:p>
          <a:p>
            <a:pPr lvl="1"/>
            <a:r>
              <a:rPr lang="en-US" dirty="0"/>
              <a:t>Direct sales has higher LTV, more control, but higher sales costs and lower reach</a:t>
            </a:r>
          </a:p>
          <a:p>
            <a:pPr lvl="2"/>
            <a:r>
              <a:rPr lang="en-US" dirty="0"/>
              <a:t>Usually she who controls the customer has the power</a:t>
            </a:r>
          </a:p>
          <a:p>
            <a:pPr lvl="2"/>
            <a:r>
              <a:rPr lang="en-US" dirty="0"/>
              <a:t>Counter example: </a:t>
            </a:r>
            <a:r>
              <a:rPr lang="en-US" dirty="0" err="1"/>
              <a:t>WinTel</a:t>
            </a:r>
            <a:r>
              <a:rPr lang="en-US" dirty="0"/>
              <a:t> – but this was driven by powerful </a:t>
            </a:r>
            <a:r>
              <a:rPr lang="en-US" dirty="0" err="1"/>
              <a:t>Nfx</a:t>
            </a:r>
            <a:r>
              <a:rPr lang="en-US" dirty="0"/>
              <a:t> and Scale</a:t>
            </a:r>
          </a:p>
          <a:p>
            <a:pPr lvl="1"/>
            <a:r>
              <a:rPr lang="en-US" dirty="0"/>
              <a:t>Tesla wisely chose direct</a:t>
            </a:r>
          </a:p>
        </p:txBody>
      </p:sp>
    </p:spTree>
    <p:extLst>
      <p:ext uri="{BB962C8B-B14F-4D97-AF65-F5344CB8AC3E}">
        <p14:creationId xmlns:p14="http://schemas.microsoft.com/office/powerpoint/2010/main" val="13484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76DBB-E7F7-42F5-8EAC-185F7EE3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Are BD and Sales the Same?  What is BD?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581D-20AE-49A7-9DE2-7DC443701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BD enables new markets, partnerships, channels and other forms of distribution</a:t>
            </a:r>
          </a:p>
          <a:p>
            <a:pPr lvl="1"/>
            <a:r>
              <a:rPr lang="en-US" sz="2000" dirty="0"/>
              <a:t>Sometimes BD comes first, before sales or before sales in a new market or product</a:t>
            </a:r>
          </a:p>
          <a:p>
            <a:r>
              <a:rPr lang="en-US" sz="2000" dirty="0"/>
              <a:t>BD people different than sales people!</a:t>
            </a:r>
          </a:p>
          <a:p>
            <a:pPr lvl="1"/>
            <a:r>
              <a:rPr lang="en-US" sz="2000" dirty="0"/>
              <a:t>Product sense is critical; Legal understanding; Creative; Structured enough to run a long deal process; Tenacious and focused; Strategic enough to understand needs and trade-offs of both sides</a:t>
            </a:r>
          </a:p>
          <a:p>
            <a:r>
              <a:rPr lang="en-US" sz="2000" dirty="0"/>
              <a:t>Early sales almost always look more like BD than sales</a:t>
            </a:r>
          </a:p>
          <a:p>
            <a:r>
              <a:rPr lang="en-US" sz="2000" dirty="0"/>
              <a:t>Phases of a deal:  Ideation; Pitching; Negotiating; Structuring; Closing; Implementing</a:t>
            </a:r>
          </a:p>
        </p:txBody>
      </p:sp>
    </p:spTree>
    <p:extLst>
      <p:ext uri="{BB962C8B-B14F-4D97-AF65-F5344CB8AC3E}">
        <p14:creationId xmlns:p14="http://schemas.microsoft.com/office/powerpoint/2010/main" val="100858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CDE3-6149-4820-89EC-E9D5FEE3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Scaling!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71EB-4E64-4442-8742-F785955D3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Begin to scale with signs of product market fit</a:t>
            </a:r>
          </a:p>
          <a:p>
            <a:pPr lvl="1"/>
            <a:r>
              <a:rPr lang="en-US" dirty="0"/>
              <a:t>Hiring sales people too early may waste $ and poison the market if done before there is at least initial product market fit</a:t>
            </a:r>
          </a:p>
          <a:p>
            <a:pPr lvl="1"/>
            <a:r>
              <a:rPr lang="en-US" dirty="0"/>
              <a:t>Is the maxim “if you’re not embarrassed by your first product then you launched too late” true?  </a:t>
            </a:r>
          </a:p>
          <a:p>
            <a:pPr lvl="1"/>
            <a:r>
              <a:rPr lang="en-US" dirty="0"/>
              <a:t>And hiring expensive sales people may (hopefully) not even be required!</a:t>
            </a:r>
          </a:p>
          <a:p>
            <a:r>
              <a:rPr lang="en-US" dirty="0"/>
              <a:t>Define key sub (or even micro) segments where offering has best differentiation and highest LTVs. FOCUS!</a:t>
            </a:r>
          </a:p>
          <a:p>
            <a:r>
              <a:rPr lang="en-US" dirty="0"/>
              <a:t>Now time to hire a key sales exec that is good at building a sales team – hire for 12 to 18 months.  Don’t go for sales central casting</a:t>
            </a:r>
          </a:p>
          <a:p>
            <a:r>
              <a:rPr lang="en-US" dirty="0"/>
              <a:t>Key question: Do you wait for unit economics to be proven?</a:t>
            </a:r>
          </a:p>
          <a:p>
            <a:pPr lvl="1"/>
            <a:r>
              <a:rPr lang="en-US" dirty="0"/>
              <a:t>Depends.  Is speed critical?  If yes, then you launch without revenue model and proven unit economics.  If no and/or growth costs are extraordinarily high, then you wait</a:t>
            </a:r>
          </a:p>
          <a:p>
            <a:pPr lvl="1"/>
            <a:r>
              <a:rPr lang="en-US" dirty="0"/>
              <a:t>“Most great companies historically have had good unit economics soon after they began monetizing” –Sam Altman</a:t>
            </a:r>
          </a:p>
          <a:p>
            <a:pPr lvl="1"/>
            <a:r>
              <a:rPr lang="en-US" dirty="0"/>
              <a:t>If there are network effects, customer switching costs or clear gains from scale, then pour on the gas b/c if you don’t, someone else may. Refer to CAC/LTV</a:t>
            </a:r>
          </a:p>
        </p:txBody>
      </p:sp>
    </p:spTree>
    <p:extLst>
      <p:ext uri="{BB962C8B-B14F-4D97-AF65-F5344CB8AC3E}">
        <p14:creationId xmlns:p14="http://schemas.microsoft.com/office/powerpoint/2010/main" val="31989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BE85-A478-480F-8DE7-BC92B79C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Scaling! 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E50F-1E7B-4C66-9DBB-B0953F65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company scales, a half-rate but clearly defined sales process is better than no sales process.  Why?  It can be tested and improved with clarity!</a:t>
            </a:r>
          </a:p>
          <a:p>
            <a:pPr lvl="1"/>
            <a:r>
              <a:rPr lang="en-US" dirty="0"/>
              <a:t>great reference:  “Predictable Revenue”</a:t>
            </a:r>
          </a:p>
          <a:p>
            <a:r>
              <a:rPr lang="en-US" dirty="0"/>
              <a:t>Many sales teams split key functions.  BDRs take leads and research, qualify and set appointments; sales execs find solution fit and close.</a:t>
            </a:r>
          </a:p>
          <a:p>
            <a:r>
              <a:rPr lang="en-US" dirty="0"/>
              <a:t>Build a client success function and owner – who is not sales!</a:t>
            </a:r>
          </a:p>
          <a:p>
            <a:pPr lvl="1"/>
            <a:r>
              <a:rPr lang="en-US" dirty="0"/>
              <a:t>But it is good for sales have skin in the game</a:t>
            </a:r>
          </a:p>
          <a:p>
            <a:pPr lvl="1"/>
            <a:r>
              <a:rPr lang="en-US" dirty="0"/>
              <a:t>Create user groups, conferences, speakers/champions, social media buzz – build momentum and lock-in</a:t>
            </a:r>
          </a:p>
        </p:txBody>
      </p:sp>
    </p:spTree>
    <p:extLst>
      <p:ext uri="{BB962C8B-B14F-4D97-AF65-F5344CB8AC3E}">
        <p14:creationId xmlns:p14="http://schemas.microsoft.com/office/powerpoint/2010/main" val="359376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EACB-17C2-4592-A12D-0545590A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Sales Hiring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9465-B94C-4F18-BC5A-0D5B8746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084069"/>
            <a:ext cx="7708313" cy="4102662"/>
          </a:xfrm>
        </p:spPr>
        <p:txBody>
          <a:bodyPr wrap="square" anchor="ctr">
            <a:spAutoFit/>
          </a:bodyPr>
          <a:lstStyle/>
          <a:p>
            <a:r>
              <a:rPr lang="en-US" sz="1800" dirty="0"/>
              <a:t>Your first hire does not need to be your sales VP</a:t>
            </a:r>
          </a:p>
          <a:p>
            <a:r>
              <a:rPr lang="en-US" sz="1800" dirty="0"/>
              <a:t>Look for domain expertise – always important but especially in the early stages</a:t>
            </a:r>
          </a:p>
          <a:p>
            <a:pPr lvl="1"/>
            <a:r>
              <a:rPr lang="en-US" sz="1800" dirty="0"/>
              <a:t>Example:  VTS vs. Hightower. </a:t>
            </a:r>
          </a:p>
          <a:p>
            <a:r>
              <a:rPr lang="en-US" sz="1800" dirty="0"/>
              <a:t>Key Sales VP hiring criteria</a:t>
            </a:r>
          </a:p>
          <a:p>
            <a:pPr lvl="1"/>
            <a:r>
              <a:rPr lang="en-US" sz="1800" dirty="0"/>
              <a:t>Their hiring criteria</a:t>
            </a:r>
          </a:p>
          <a:p>
            <a:pPr lvl="1"/>
            <a:r>
              <a:rPr lang="en-US" sz="1800" dirty="0"/>
              <a:t>Ability to grasp the business model and suggestion areas to experiment</a:t>
            </a:r>
          </a:p>
          <a:p>
            <a:pPr lvl="1"/>
            <a:r>
              <a:rPr lang="en-US" sz="1800" dirty="0"/>
              <a:t>Can she effectively pitch you on current/last company product</a:t>
            </a:r>
          </a:p>
          <a:p>
            <a:pPr lvl="1"/>
            <a:r>
              <a:rPr lang="en-US" sz="1800" dirty="0"/>
              <a:t>Can she define a sales process and factors to consider in creating it?</a:t>
            </a:r>
          </a:p>
          <a:p>
            <a:pPr lvl="1"/>
            <a:r>
              <a:rPr lang="en-US" sz="1800" dirty="0"/>
              <a:t>Can he describe how to build and execute a training program?</a:t>
            </a:r>
          </a:p>
          <a:p>
            <a:pPr lvl="1"/>
            <a:r>
              <a:rPr lang="en-US" sz="1800" dirty="0"/>
              <a:t>Can she explain sales comp plans and why to choose them?</a:t>
            </a:r>
          </a:p>
          <a:p>
            <a:pPr lvl="1"/>
            <a:r>
              <a:rPr lang="en-US" sz="1800" dirty="0"/>
              <a:t>Excellent resource:  The appendix in “The Hard Thing about How Things” by Horowitz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7FDE4FCF-7EDC-4B46-9D04-199ABAC60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8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3FF7-3CCC-44EC-84D2-06EB4038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Marketing Defined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2B04CB-FA50-431A-B405-8509B26E4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848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79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8198-86B0-41C3-9FB1-5348FCD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2902-35FE-465C-B572-BCBFADE5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you need marketing and when and what type?  Depends very much on customers, product, business model and growth vectors</a:t>
            </a:r>
          </a:p>
          <a:p>
            <a:pPr lvl="1"/>
            <a:r>
              <a:rPr lang="en-US" dirty="0"/>
              <a:t>No/low marketing examples: Tesla and Wish.  Rare in consumer and typically driven by incredible product differentiation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free PR and word of mouth</a:t>
            </a:r>
          </a:p>
          <a:p>
            <a:r>
              <a:rPr lang="en-US" dirty="0"/>
              <a:t>How to hire a head of marketing</a:t>
            </a:r>
          </a:p>
          <a:p>
            <a:pPr lvl="1"/>
            <a:r>
              <a:rPr lang="en-US" dirty="0"/>
              <a:t>Determine type of marketing most important and look for experience in that area</a:t>
            </a:r>
          </a:p>
          <a:p>
            <a:pPr lvl="1"/>
            <a:r>
              <a:rPr lang="en-US" dirty="0"/>
              <a:t>Look for an overall good athlete b/c probably they’ll need to cover many/all of these areas.  This is hard.  The days of someone that could buy ads and pick color schemes and </a:t>
            </a:r>
            <a:r>
              <a:rPr lang="en-US" dirty="0" err="1"/>
              <a:t>jingos</a:t>
            </a:r>
            <a:r>
              <a:rPr lang="en-US" dirty="0"/>
              <a:t> are gonzo</a:t>
            </a:r>
          </a:p>
          <a:p>
            <a:r>
              <a:rPr lang="en-US" dirty="0"/>
              <a:t>Marketing automation software.  </a:t>
            </a:r>
            <a:r>
              <a:rPr lang="en-US" dirty="0" err="1"/>
              <a:t>Marketo</a:t>
            </a:r>
            <a:r>
              <a:rPr lang="en-US" dirty="0"/>
              <a:t>, </a:t>
            </a:r>
            <a:r>
              <a:rPr lang="en-US" dirty="0" err="1"/>
              <a:t>Hubspot</a:t>
            </a:r>
            <a:r>
              <a:rPr lang="en-US" dirty="0"/>
              <a:t>, others.  Generate and nurture leads.  Team should know what they need and why.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7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7EAD-3942-4F91-9275-6845B17B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Viral vs. </a:t>
            </a:r>
            <a:r>
              <a:rPr lang="en-US" dirty="0" err="1"/>
              <a:t>Nfx</a:t>
            </a:r>
            <a:r>
              <a:rPr lang="en-US" dirty="0"/>
              <a:t> vs. Big Data vs.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15A4-E861-46CE-A5D7-AD3B2C17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None of these are the same thing, but often confused</a:t>
            </a:r>
          </a:p>
          <a:p>
            <a:r>
              <a:rPr lang="en-US" dirty="0"/>
              <a:t>Viral growth – exponential growth usually resulting from social media or some other growth hack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Paypal</a:t>
            </a:r>
            <a:r>
              <a:rPr lang="en-US" dirty="0"/>
              <a:t> gave $20 for referrals to new customers and to the referrer</a:t>
            </a:r>
          </a:p>
          <a:p>
            <a:r>
              <a:rPr lang="en-US" dirty="0" err="1"/>
              <a:t>Nfx</a:t>
            </a:r>
            <a:r>
              <a:rPr lang="en-US" dirty="0"/>
              <a:t>: each new user increases value of all users</a:t>
            </a:r>
          </a:p>
          <a:p>
            <a:pPr lvl="1"/>
            <a:r>
              <a:rPr lang="en-US" dirty="0"/>
              <a:t>Growth may be viral…or not.  Ex: Airbnb went nowhere &gt;3 years</a:t>
            </a:r>
          </a:p>
          <a:p>
            <a:r>
              <a:rPr lang="en-US" dirty="0"/>
              <a:t>Big Data – many big companies have huge quantities of valuable data but without </a:t>
            </a:r>
            <a:r>
              <a:rPr lang="en-US" dirty="0" err="1"/>
              <a:t>Nfx</a:t>
            </a:r>
            <a:r>
              <a:rPr lang="en-US" dirty="0"/>
              <a:t> or viral growth.  Still valuable!</a:t>
            </a:r>
          </a:p>
          <a:p>
            <a:r>
              <a:rPr lang="en-US" dirty="0"/>
              <a:t>Scale – scale advantages result from size, not </a:t>
            </a:r>
            <a:r>
              <a:rPr lang="en-US" dirty="0" err="1"/>
              <a:t>Nfx</a:t>
            </a:r>
            <a:r>
              <a:rPr lang="en-US" dirty="0"/>
              <a:t>.  Netflix has a large scale advantage and small </a:t>
            </a:r>
            <a:r>
              <a:rPr lang="en-US" dirty="0" err="1"/>
              <a:t>Nfx</a:t>
            </a:r>
            <a:r>
              <a:rPr lang="en-US" dirty="0"/>
              <a:t>.  VW has a huge scale advantage and no </a:t>
            </a:r>
            <a:r>
              <a:rPr lang="en-US" dirty="0" err="1"/>
              <a:t>nfx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34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2" descr="Image result for help">
            <a:extLst>
              <a:ext uri="{FF2B5EF4-FFF2-40B4-BE49-F238E27FC236}">
                <a16:creationId xmlns:a16="http://schemas.microsoft.com/office/drawing/2014/main" id="{022FABA2-5FE1-4759-BDF1-F5FE1F4BE1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Freeform: Shape 71">
            <a:extLst>
              <a:ext uri="{FF2B5EF4-FFF2-40B4-BE49-F238E27FC236}">
                <a16:creationId xmlns:a16="http://schemas.microsoft.com/office/drawing/2014/main" id="{8FF5081D-6F37-4BB4-B5EA-A11692358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3467 h 6858000"/>
              <a:gd name="connsiteX1" fmla="*/ 643467 w 12192000"/>
              <a:gd name="connsiteY1" fmla="*/ 6214533 h 6858000"/>
              <a:gd name="connsiteX2" fmla="*/ 11548533 w 12192000"/>
              <a:gd name="connsiteY2" fmla="*/ 6214533 h 6858000"/>
              <a:gd name="connsiteX3" fmla="*/ 11548533 w 12192000"/>
              <a:gd name="connsiteY3" fmla="*/ 64346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3467"/>
                </a:moveTo>
                <a:lnTo>
                  <a:pt x="643467" y="6214533"/>
                </a:lnTo>
                <a:lnTo>
                  <a:pt x="11548533" y="6214533"/>
                </a:lnTo>
                <a:lnTo>
                  <a:pt x="11548533" y="64346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94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73">
            <a:extLst>
              <a:ext uri="{FF2B5EF4-FFF2-40B4-BE49-F238E27FC236}">
                <a16:creationId xmlns:a16="http://schemas.microsoft.com/office/drawing/2014/main" id="{B8DC041D-D1C3-4296-85D0-23923F3A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627698"/>
            <a:ext cx="10915650" cy="5602605"/>
          </a:xfrm>
          <a:prstGeom prst="rect">
            <a:avLst/>
          </a:prstGeom>
          <a:noFill/>
          <a:ln w="44450" cap="sq" cmpd="dbl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8EAC3-8D2A-413A-86CC-72321520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How do you know what to invest?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c7">
            <a:extLst>
              <a:ext uri="{FF2B5EF4-FFF2-40B4-BE49-F238E27FC236}">
                <a16:creationId xmlns:a16="http://schemas.microsoft.com/office/drawing/2014/main" id="{157E6C4D-8CFD-410E-96EE-EF008FBC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9" y="2901499"/>
            <a:ext cx="4306133" cy="105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D397-EFF7-45EF-A438-268C0D06F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LTV (aka LCV)</a:t>
            </a:r>
          </a:p>
          <a:p>
            <a:r>
              <a:rPr lang="en-US" sz="1700" dirty="0">
                <a:solidFill>
                  <a:srgbClr val="000000"/>
                </a:solidFill>
              </a:rPr>
              <a:t>CAC</a:t>
            </a:r>
          </a:p>
          <a:p>
            <a:r>
              <a:rPr lang="en-US" sz="1700" dirty="0">
                <a:solidFill>
                  <a:srgbClr val="000000"/>
                </a:solidFill>
              </a:rPr>
              <a:t>5 key variables (the five horsemen) to the complete formula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ARPU (aka price)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Costs (annual cost to support the user during the period)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WACC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Avg customer lifetime (n)</a:t>
            </a:r>
          </a:p>
          <a:p>
            <a:pPr lvl="2"/>
            <a:r>
              <a:rPr lang="en-US" sz="1700" dirty="0">
                <a:solidFill>
                  <a:srgbClr val="000000"/>
                </a:solidFill>
              </a:rPr>
              <a:t>Or estimate if unknown – if estimating, never more than 3 years and 2 is better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CAC – all of it.  No really, everything</a:t>
            </a:r>
          </a:p>
        </p:txBody>
      </p:sp>
    </p:spTree>
    <p:extLst>
      <p:ext uri="{BB962C8B-B14F-4D97-AF65-F5344CB8AC3E}">
        <p14:creationId xmlns:p14="http://schemas.microsoft.com/office/powerpoint/2010/main" val="78440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9CA1-EF6F-4CBF-BA24-32090072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LTV – Helpful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B906-3BC0-47E8-925E-1E456A68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It does not describe a strategy or any moat!  “You can’t win a fight with a measuring tape”</a:t>
            </a:r>
          </a:p>
          <a:p>
            <a:r>
              <a:rPr lang="en-US" sz="2400" dirty="0"/>
              <a:t>The formula variables tug at each other</a:t>
            </a:r>
          </a:p>
          <a:p>
            <a:r>
              <a:rPr lang="en-US" sz="2400" dirty="0"/>
              <a:t>Business isn’t physics – your inputs </a:t>
            </a:r>
            <a:r>
              <a:rPr lang="en-US" sz="2400" i="1" dirty="0"/>
              <a:t>are</a:t>
            </a:r>
            <a:r>
              <a:rPr lang="en-US" sz="2400" dirty="0"/>
              <a:t> wrong</a:t>
            </a:r>
          </a:p>
          <a:p>
            <a:r>
              <a:rPr lang="en-US" sz="2400" dirty="0"/>
              <a:t>It is frequently misused and/or miscalculated</a:t>
            </a:r>
          </a:p>
          <a:p>
            <a:r>
              <a:rPr lang="en-US" sz="2400" dirty="0"/>
              <a:t>Obsession leads to myopia, lack of creativity and overspend</a:t>
            </a:r>
          </a:p>
          <a:p>
            <a:r>
              <a:rPr lang="en-US" sz="2400" dirty="0"/>
              <a:t>CAC almost always goes up over time, not down</a:t>
            </a:r>
          </a:p>
          <a:p>
            <a:endParaRPr lang="en-US" sz="2400" dirty="0"/>
          </a:p>
        </p:txBody>
      </p:sp>
      <p:pic>
        <p:nvPicPr>
          <p:cNvPr id="2050" name="Picture 2" descr="Image result for yellow traffic light">
            <a:extLst>
              <a:ext uri="{FF2B5EF4-FFF2-40B4-BE49-F238E27FC236}">
                <a16:creationId xmlns:a16="http://schemas.microsoft.com/office/drawing/2014/main" id="{EC48801B-F292-46E6-9BBF-16D9E6D9A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318"/>
          <a:stretch/>
        </p:blipFill>
        <p:spPr bwMode="auto">
          <a:xfrm>
            <a:off x="7556408" y="10"/>
            <a:ext cx="463559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20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FA9E-2414-4F01-A708-86867477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Sales &amp; Marketing Activities Depend on Stage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559B9F-061F-4198-ACD8-A98D72CE5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539251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0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9911-BF05-40C8-8E3E-09B5D373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Outset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76DB-D9A1-4C6E-8C80-7B7C40E9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Business model, core strategy (differentiation and defensibility) and distribution are all imperative for success and inextricably linked to sales</a:t>
            </a:r>
          </a:p>
          <a:p>
            <a:r>
              <a:rPr lang="en-US" dirty="0"/>
              <a:t>Business model innovation (and product!) is your best sales strategy</a:t>
            </a:r>
          </a:p>
          <a:p>
            <a:pPr lvl="1"/>
            <a:r>
              <a:rPr lang="en-US" dirty="0" err="1"/>
              <a:t>Nfx</a:t>
            </a:r>
            <a:endParaRPr lang="en-US" dirty="0"/>
          </a:p>
          <a:p>
            <a:pPr lvl="1"/>
            <a:r>
              <a:rPr lang="en-US" dirty="0"/>
              <a:t>Switching costs (lock-in)</a:t>
            </a:r>
          </a:p>
          <a:p>
            <a:pPr lvl="1"/>
            <a:r>
              <a:rPr lang="en-US" dirty="0"/>
              <a:t>Scale</a:t>
            </a:r>
          </a:p>
          <a:p>
            <a:pPr lvl="1"/>
            <a:r>
              <a:rPr lang="en-US" dirty="0"/>
              <a:t>IP</a:t>
            </a:r>
          </a:p>
          <a:p>
            <a:pPr lvl="1"/>
            <a:r>
              <a:rPr lang="en-US" dirty="0"/>
              <a:t>Counter-positioning</a:t>
            </a:r>
          </a:p>
          <a:p>
            <a:pPr lvl="1"/>
            <a:r>
              <a:rPr lang="en-US" dirty="0"/>
              <a:t>Brand</a:t>
            </a:r>
          </a:p>
          <a:p>
            <a:r>
              <a:rPr lang="en-US" dirty="0"/>
              <a:t>Great resources to think through strategy and business model advantages:  7 Powers by Hamilton Helmer; </a:t>
            </a:r>
            <a:r>
              <a:rPr lang="en-US" dirty="0" err="1"/>
              <a:t>Blitzscaling</a:t>
            </a:r>
            <a:r>
              <a:rPr lang="en-US" dirty="0"/>
              <a:t> by Reid Hoffman; Porter’s 5 Forces; SWOT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7CB6F-6049-4E85-9BAC-EF33242E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709" y="2846976"/>
            <a:ext cx="581323" cy="634567"/>
          </a:xfrm>
          <a:prstGeom prst="rect">
            <a:avLst/>
          </a:prstGeom>
        </p:spPr>
      </p:pic>
      <p:pic>
        <p:nvPicPr>
          <p:cNvPr id="1028" name="Picture 4" descr="Zoom Logo">
            <a:extLst>
              <a:ext uri="{FF2B5EF4-FFF2-40B4-BE49-F238E27FC236}">
                <a16:creationId xmlns:a16="http://schemas.microsoft.com/office/drawing/2014/main" id="{D9A20CDB-92E4-4F8A-8973-7E36EB968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47" y="3007468"/>
            <a:ext cx="1046306" cy="23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434E4B-2801-4FF5-9835-7A0C1880D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289" y="3319274"/>
            <a:ext cx="852692" cy="308540"/>
          </a:xfrm>
          <a:prstGeom prst="rect">
            <a:avLst/>
          </a:prstGeom>
        </p:spPr>
      </p:pic>
      <p:pic>
        <p:nvPicPr>
          <p:cNvPr id="1030" name="Picture 6" descr="Tesla Logo [Motors] Vector Free Logo EPS Download | Tesla logo, Tesla  motors, Tesla car">
            <a:extLst>
              <a:ext uri="{FF2B5EF4-FFF2-40B4-BE49-F238E27FC236}">
                <a16:creationId xmlns:a16="http://schemas.microsoft.com/office/drawing/2014/main" id="{C24CB0E5-18E0-4687-BBD5-A44011CCD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916" y="3532053"/>
            <a:ext cx="436729" cy="65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vot Bio | DCVC">
            <a:extLst>
              <a:ext uri="{FF2B5EF4-FFF2-40B4-BE49-F238E27FC236}">
                <a16:creationId xmlns:a16="http://schemas.microsoft.com/office/drawing/2014/main" id="{FA5D478D-33DD-41A5-B2DA-F7BFA6063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507" y="3126367"/>
            <a:ext cx="1320634" cy="67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1 Residential Solar Panel Company | Home Battery | Sunrun">
            <a:extLst>
              <a:ext uri="{FF2B5EF4-FFF2-40B4-BE49-F238E27FC236}">
                <a16:creationId xmlns:a16="http://schemas.microsoft.com/office/drawing/2014/main" id="{B850C3AA-0403-4D67-881F-CAE18C9D9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371" y="3567745"/>
            <a:ext cx="1643785" cy="40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QuantumScape - Wikipedia">
            <a:extLst>
              <a:ext uri="{FF2B5EF4-FFF2-40B4-BE49-F238E27FC236}">
                <a16:creationId xmlns:a16="http://schemas.microsoft.com/office/drawing/2014/main" id="{B1068D84-3A5B-47D1-8A64-5A1A2B92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43" y="3949543"/>
            <a:ext cx="1259738" cy="47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oin the Team - Beyond Meat - Go Beyond®">
            <a:extLst>
              <a:ext uri="{FF2B5EF4-FFF2-40B4-BE49-F238E27FC236}">
                <a16:creationId xmlns:a16="http://schemas.microsoft.com/office/drawing/2014/main" id="{47C9385E-943A-4D52-8F5E-5B23D480D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422" y="4726070"/>
            <a:ext cx="1242368" cy="23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oftware Motor Company (SMC) has Rebranded to Turntide Technologies as It  Brings the Smart Motor System to Market to Solve for Energy Inefficiencies  in Today's Motors and Reduce Carbon Emissions">
            <a:extLst>
              <a:ext uri="{FF2B5EF4-FFF2-40B4-BE49-F238E27FC236}">
                <a16:creationId xmlns:a16="http://schemas.microsoft.com/office/drawing/2014/main" id="{024600C0-04D8-44E8-938C-8A42B49D2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161" y="3880120"/>
            <a:ext cx="1320634" cy="69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etflix Logo | The most famous brands and company logos in the world">
            <a:extLst>
              <a:ext uri="{FF2B5EF4-FFF2-40B4-BE49-F238E27FC236}">
                <a16:creationId xmlns:a16="http://schemas.microsoft.com/office/drawing/2014/main" id="{24ED8445-FFE3-4A58-BB59-B9799E66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916" y="4248684"/>
            <a:ext cx="940305" cy="52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78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52DF-E19B-45C4-93A9-CFB4202F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Power of Network Effects (</a:t>
            </a:r>
            <a:r>
              <a:rPr lang="en-US" err="1"/>
              <a:t>nfx</a:t>
            </a:r>
            <a:r>
              <a:rPr lang="en-US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08CF2-7BF0-41A5-B928-2BD77F8DC6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D76FB-C19A-4698-B5CF-4EB95816BD3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EE2A445-4AF4-9042-B00B-4107D4F9D54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E20DF-0E73-47DD-A224-D7EBD9FC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71" y="1223356"/>
            <a:ext cx="5440680" cy="36877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E1BBBF-0ECE-4377-83E1-99F576CFE5E0}"/>
              </a:ext>
            </a:extLst>
          </p:cNvPr>
          <p:cNvSpPr txBox="1"/>
          <p:nvPr/>
        </p:nvSpPr>
        <p:spPr>
          <a:xfrm>
            <a:off x="1573877" y="5340812"/>
            <a:ext cx="87836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cs typeface="Arial"/>
              </a:rPr>
              <a:t>Of the 336 digital companies founded </a:t>
            </a:r>
            <a:r>
              <a:rPr lang="en-US" dirty="0" err="1">
                <a:solidFill>
                  <a:schemeClr val="accent5"/>
                </a:solidFill>
                <a:cs typeface="Arial"/>
              </a:rPr>
              <a:t>btwn</a:t>
            </a:r>
            <a:r>
              <a:rPr lang="en-US" dirty="0">
                <a:solidFill>
                  <a:schemeClr val="accent5"/>
                </a:solidFill>
                <a:cs typeface="Arial"/>
              </a:rPr>
              <a:t> 1994 and 2017 which are worth more than $1B, those driven primarily by </a:t>
            </a:r>
            <a:r>
              <a:rPr lang="en-US" dirty="0" err="1">
                <a:solidFill>
                  <a:schemeClr val="accent5"/>
                </a:solidFill>
                <a:cs typeface="Arial"/>
              </a:rPr>
              <a:t>nfx</a:t>
            </a:r>
            <a:r>
              <a:rPr lang="en-US" dirty="0">
                <a:solidFill>
                  <a:schemeClr val="accent5"/>
                </a:solidFill>
                <a:cs typeface="Arial"/>
              </a:rPr>
              <a:t> (35% by number) account for 70% of the total value created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012FD-F760-4048-82A4-1D50D849207E}"/>
              </a:ext>
            </a:extLst>
          </p:cNvPr>
          <p:cNvSpPr txBox="1"/>
          <p:nvPr/>
        </p:nvSpPr>
        <p:spPr>
          <a:xfrm>
            <a:off x="6903387" y="2259881"/>
            <a:ext cx="3454116" cy="16417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667" dirty="0">
                <a:solidFill>
                  <a:schemeClr val="accent5"/>
                </a:solidFill>
                <a:cs typeface="Arial"/>
              </a:rPr>
              <a:t>Network effects have accounted for 70% of the value creation in digital companies</a:t>
            </a:r>
          </a:p>
        </p:txBody>
      </p:sp>
    </p:spTree>
    <p:extLst>
      <p:ext uri="{BB962C8B-B14F-4D97-AF65-F5344CB8AC3E}">
        <p14:creationId xmlns:p14="http://schemas.microsoft.com/office/powerpoint/2010/main" val="54752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8872-C4E1-4699-912B-EA60523D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Customer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F574-7CBB-48EA-BEA9-B1BA56E4D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1582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the CEO and the entire executive team’s job, not sales &amp; marketing</a:t>
            </a:r>
          </a:p>
          <a:p>
            <a:r>
              <a:rPr lang="en-US" dirty="0"/>
              <a:t>Deeply understand your customers and how they relate to the problem and the product</a:t>
            </a:r>
          </a:p>
          <a:p>
            <a:pPr lvl="1"/>
            <a:r>
              <a:rPr lang="en-US" dirty="0"/>
              <a:t>What must they believe to buy your product?  What do you displace?</a:t>
            </a:r>
          </a:p>
          <a:p>
            <a:pPr lvl="1"/>
            <a:r>
              <a:rPr lang="en-US" dirty="0"/>
              <a:t>Classic reference material is from Steve Blank</a:t>
            </a:r>
          </a:p>
          <a:p>
            <a:pPr lvl="1"/>
            <a:r>
              <a:rPr lang="en-US" dirty="0"/>
              <a:t>Use of customer personas can be useful</a:t>
            </a:r>
          </a:p>
          <a:p>
            <a:r>
              <a:rPr lang="en-US" dirty="0"/>
              <a:t>Serve your customers 1 on 1 in the early days to develop fit and enhance the product.  Famous ex:  Airbnb</a:t>
            </a:r>
          </a:p>
          <a:p>
            <a:r>
              <a:rPr lang="en-US" dirty="0"/>
              <a:t>Never relinquish the quest for compounding advantage which will make sales easier – IP, </a:t>
            </a:r>
            <a:r>
              <a:rPr lang="en-US" dirty="0" err="1"/>
              <a:t>nfx</a:t>
            </a:r>
            <a:r>
              <a:rPr lang="en-US" dirty="0"/>
              <a:t>, switching costs, brand</a:t>
            </a:r>
          </a:p>
        </p:txBody>
      </p:sp>
    </p:spTree>
    <p:extLst>
      <p:ext uri="{BB962C8B-B14F-4D97-AF65-F5344CB8AC3E}">
        <p14:creationId xmlns:p14="http://schemas.microsoft.com/office/powerpoint/2010/main" val="72778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E3B2-A4CD-44CA-9A6E-CEF85C2D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Strategy: Validation and 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69286-1E60-4EEF-84FA-B11D6B4AD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6768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anvas Web Style Guide: Brand Guidelines">
            <a:extLst>
              <a:ext uri="{FF2B5EF4-FFF2-40B4-BE49-F238E27FC236}">
                <a16:creationId xmlns:a16="http://schemas.microsoft.com/office/drawing/2014/main" id="{AB09F1D4-9A68-4AC2-ACA7-9CC3A2861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454" y="4266747"/>
            <a:ext cx="1940668" cy="104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15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1561</Words>
  <Application>Microsoft Office PowerPoint</Application>
  <PresentationFormat>Widescreen</PresentationFormat>
  <Paragraphs>122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Sales and Marketing Tips from the Field</vt:lpstr>
      <vt:lpstr>PowerPoint Presentation</vt:lpstr>
      <vt:lpstr>How do you know what to invest?</vt:lpstr>
      <vt:lpstr>LTV – Helpful but…</vt:lpstr>
      <vt:lpstr>Sales &amp; Marketing Activities Depend on Stage</vt:lpstr>
      <vt:lpstr>Strategy: Outset</vt:lpstr>
      <vt:lpstr>The Power of Network Effects (nfx)</vt:lpstr>
      <vt:lpstr>Strategy: Customer Discovery</vt:lpstr>
      <vt:lpstr>Strategy: Validation and Traction</vt:lpstr>
      <vt:lpstr>Strategy: Validation and Traction (con’t)</vt:lpstr>
      <vt:lpstr>Are BD and Sales the Same?  What is BD?</vt:lpstr>
      <vt:lpstr>Strategy: Scaling!</vt:lpstr>
      <vt:lpstr>Strategy: Scaling!  (con’t)</vt:lpstr>
      <vt:lpstr>Sales Hiring</vt:lpstr>
      <vt:lpstr>Marketing Defined</vt:lpstr>
      <vt:lpstr>Marketing Tips</vt:lpstr>
      <vt:lpstr>Viral vs. Nfx vs. Big Data vs. Scale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Marketing Tips from the Field</dc:title>
  <dc:creator>Matt Eggers</dc:creator>
  <cp:lastModifiedBy>Matt Eggers</cp:lastModifiedBy>
  <cp:revision>2</cp:revision>
  <dcterms:created xsi:type="dcterms:W3CDTF">2018-12-11T15:29:08Z</dcterms:created>
  <dcterms:modified xsi:type="dcterms:W3CDTF">2021-02-24T22:31:20Z</dcterms:modified>
</cp:coreProperties>
</file>