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14"/>
  </p:notesMasterIdLst>
  <p:handoutMasterIdLst>
    <p:handoutMasterId r:id="rId15"/>
  </p:handoutMasterIdLst>
  <p:sldIdLst>
    <p:sldId id="267" r:id="rId5"/>
    <p:sldId id="257" r:id="rId6"/>
    <p:sldId id="268" r:id="rId7"/>
    <p:sldId id="272" r:id="rId8"/>
    <p:sldId id="271" r:id="rId9"/>
    <p:sldId id="269" r:id="rId10"/>
    <p:sldId id="270" r:id="rId11"/>
    <p:sldId id="274" r:id="rId12"/>
    <p:sldId id="273" r:id="rId1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09" userDrawn="1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7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F2F2"/>
    <a:srgbClr val="000000"/>
    <a:srgbClr val="771712"/>
    <a:srgbClr val="C01622"/>
    <a:srgbClr val="A59D95"/>
    <a:srgbClr val="BD1218"/>
    <a:srgbClr val="A50D12"/>
    <a:srgbClr val="254061"/>
    <a:srgbClr val="D6D2CA"/>
    <a:srgbClr val="FBAF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86651" autoAdjust="0"/>
  </p:normalViewPr>
  <p:slideViewPr>
    <p:cSldViewPr snapToGrid="0" snapToObjects="1">
      <p:cViewPr varScale="1">
        <p:scale>
          <a:sx n="150" d="100"/>
          <a:sy n="150" d="100"/>
        </p:scale>
        <p:origin x="456" y="126"/>
      </p:cViewPr>
      <p:guideLst>
        <p:guide orient="horz" pos="509"/>
        <p:guide pos="2880"/>
        <p:guide orient="horz" pos="17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88" d="100"/>
          <a:sy n="88" d="100"/>
        </p:scale>
        <p:origin x="382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bar"/>
        <c:grouping val="stacked"/>
        <c:varyColors val="0"/>
        <c:ser>
          <c:idx val="0"/>
          <c:order val="0"/>
          <c:tx>
            <c:strRef>
              <c:f>Folha1!$B$1</c:f>
              <c:strCache>
                <c:ptCount val="1"/>
                <c:pt idx="0">
                  <c:v>Série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Folha1!$A$2:$A$5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Folha1!$B$2:$B$5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DA3-D84A-8727-7D08B6EB16C6}"/>
            </c:ext>
          </c:extLst>
        </c:ser>
        <c:ser>
          <c:idx val="1"/>
          <c:order val="1"/>
          <c:tx>
            <c:strRef>
              <c:f>Folha1!$C$1</c:f>
              <c:strCache>
                <c:ptCount val="1"/>
                <c:pt idx="0">
                  <c:v>Série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strRef>
              <c:f>Folha1!$A$2:$A$5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Folha1!$C$2:$C$5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DA3-D84A-8727-7D08B6EB16C6}"/>
            </c:ext>
          </c:extLst>
        </c:ser>
        <c:ser>
          <c:idx val="2"/>
          <c:order val="2"/>
          <c:tx>
            <c:strRef>
              <c:f>Folha1!$D$1</c:f>
              <c:strCache>
                <c:ptCount val="1"/>
                <c:pt idx="0">
                  <c:v>Série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cat>
            <c:strRef>
              <c:f>Folha1!$A$2:$A$5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Folha1!$D$2:$D$5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DA3-D84A-8727-7D08B6EB16C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582738031"/>
        <c:axId val="542447199"/>
        <c:axId val="0"/>
      </c:bar3DChart>
      <c:catAx>
        <c:axId val="58273803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1" i="0"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542447199"/>
        <c:crosses val="autoZero"/>
        <c:auto val="1"/>
        <c:lblAlgn val="ctr"/>
        <c:lblOffset val="100"/>
        <c:noMultiLvlLbl val="0"/>
      </c:catAx>
      <c:valAx>
        <c:axId val="54244719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1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58273803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6.2687548691755177E-2"/>
          <c:y val="0.95741110844817867"/>
          <c:w val="0.40182895949868858"/>
          <c:h val="4.09930057994580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just">
            <a:defRPr sz="700" b="1" i="0" u="none" strike="noStrike" kern="120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2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50A46E-57BF-E145-957F-D12280DAEAAD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345D06-64C3-164B-A916-9ACF580E5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56637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14D086-2B22-B948-935B-C9988BFDCF30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16598B-69C2-C44B-BA2F-7292A55F9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95960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Image #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ABD74F98-E45F-40D7-B33A-8FC725FA57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" y="-7619"/>
            <a:ext cx="9144000" cy="5151119"/>
          </a:xfrm>
          <a:prstGeom prst="rect">
            <a:avLst/>
          </a:prstGeom>
        </p:spPr>
      </p:pic>
      <p:sp>
        <p:nvSpPr>
          <p:cNvPr id="13" name="Trapezoid 12">
            <a:extLst>
              <a:ext uri="{FF2B5EF4-FFF2-40B4-BE49-F238E27FC236}">
                <a16:creationId xmlns:a16="http://schemas.microsoft.com/office/drawing/2014/main" id="{7EF07868-8496-40B1-A3F5-651673895707}"/>
              </a:ext>
            </a:extLst>
          </p:cNvPr>
          <p:cNvSpPr/>
          <p:nvPr userDrawn="1"/>
        </p:nvSpPr>
        <p:spPr>
          <a:xfrm rot="5400000" flipV="1">
            <a:off x="-292621" y="278878"/>
            <a:ext cx="5157246" cy="4571997"/>
          </a:xfrm>
          <a:prstGeom prst="trapezoid">
            <a:avLst>
              <a:gd name="adj" fmla="val 0"/>
            </a:avLst>
          </a:prstGeom>
          <a:gradFill flip="none" rotWithShape="1">
            <a:gsLst>
              <a:gs pos="0">
                <a:schemeClr val="tx1">
                  <a:alpha val="48000"/>
                </a:schemeClr>
              </a:gs>
              <a:gs pos="100000">
                <a:schemeClr val="tx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 Placeholder 15"/>
          <p:cNvSpPr>
            <a:spLocks noGrp="1"/>
          </p:cNvSpPr>
          <p:nvPr>
            <p:ph type="body" sz="quarter" idx="10" hasCustomPrompt="1"/>
          </p:nvPr>
        </p:nvSpPr>
        <p:spPr>
          <a:xfrm>
            <a:off x="268537" y="1278542"/>
            <a:ext cx="5779838" cy="2451536"/>
          </a:xfrm>
          <a:prstGeom prst="rect">
            <a:avLst/>
          </a:prstGeom>
        </p:spPr>
        <p:txBody>
          <a:bodyPr vert="horz" anchor="t"/>
          <a:lstStyle>
            <a:lvl1pPr marL="0" indent="0" algn="l">
              <a:buNone/>
              <a:defRPr sz="4300" b="1" i="0">
                <a:solidFill>
                  <a:schemeClr val="bg1"/>
                </a:solidFill>
                <a:latin typeface="Arial Black" panose="020B0604020202020204" pitchFamily="34" charset="0"/>
                <a:ea typeface="Mark Black" panose="02000A00000000000000" pitchFamily="2" charset="0"/>
                <a:cs typeface="Arial Black" panose="020B0604020202020204" pitchFamily="34" charset="0"/>
              </a:defRPr>
            </a:lvl1pPr>
            <a:lvl2pPr marL="457200" indent="0" algn="r">
              <a:buNone/>
              <a:defRPr/>
            </a:lvl2pPr>
            <a:lvl3pPr marL="914400" indent="0" algn="r">
              <a:buNone/>
              <a:defRPr/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/>
            <a:r>
              <a:rPr lang="en-GB" dirty="0"/>
              <a:t>CLICK HERE TO ADD YOUR TITLE</a:t>
            </a:r>
            <a:endParaRPr lang="pt-PT" dirty="0"/>
          </a:p>
        </p:txBody>
      </p:sp>
      <p:sp>
        <p:nvSpPr>
          <p:cNvPr id="12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268536" y="3859081"/>
            <a:ext cx="3133246" cy="612913"/>
          </a:xfrm>
          <a:prstGeom prst="rect">
            <a:avLst/>
          </a:prstGeom>
        </p:spPr>
        <p:txBody>
          <a:bodyPr vert="horz" anchor="t"/>
          <a:lstStyle>
            <a:lvl1pPr marL="0" indent="0" algn="l">
              <a:buNone/>
              <a:defRPr sz="1400" b="0" i="0" baseline="0">
                <a:solidFill>
                  <a:schemeClr val="bg1"/>
                </a:solidFill>
                <a:latin typeface="Arial" panose="020B0604020202020204" pitchFamily="34" charset="0"/>
                <a:ea typeface="Mark-Light" panose="02000400000000000000" pitchFamily="2" charset="0"/>
                <a:cs typeface="Arial" panose="020B0604020202020204" pitchFamily="34" charset="0"/>
              </a:defRPr>
            </a:lvl1pPr>
            <a:lvl2pPr marL="457200" indent="0" algn="r">
              <a:buNone/>
              <a:defRPr/>
            </a:lvl2pPr>
            <a:lvl3pPr marL="914400" indent="0" algn="r">
              <a:buNone/>
              <a:defRPr/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/>
            <a:r>
              <a:rPr lang="pt-PT" dirty="0"/>
              <a:t>Click to </a:t>
            </a:r>
            <a:r>
              <a:rPr lang="pt-PT" dirty="0" err="1"/>
              <a:t>add</a:t>
            </a:r>
            <a:r>
              <a:rPr lang="pt-PT" dirty="0"/>
              <a:t> </a:t>
            </a:r>
            <a:r>
              <a:rPr lang="pt-PT" dirty="0" err="1"/>
              <a:t>details</a:t>
            </a:r>
            <a:endParaRPr lang="pt-PT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D0936A3-25D0-7248-BB54-F9136044259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8776" y="388593"/>
            <a:ext cx="1572143" cy="36000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3361DD55-8653-7943-A428-DEEC99BD833C}"/>
              </a:ext>
            </a:extLst>
          </p:cNvPr>
          <p:cNvSpPr txBox="1"/>
          <p:nvPr userDrawn="1"/>
        </p:nvSpPr>
        <p:spPr>
          <a:xfrm>
            <a:off x="279078" y="4606474"/>
            <a:ext cx="302642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pt-PT" sz="600" b="1" i="0" kern="0" spc="50" baseline="0" dirty="0">
                <a:solidFill>
                  <a:schemeClr val="bg1"/>
                </a:solidFill>
                <a:latin typeface="Arial" panose="020B0604020202020204" pitchFamily="34" charset="0"/>
                <a:ea typeface="Mark-Bold" panose="02000800000000000000" pitchFamily="2" charset="0"/>
                <a:cs typeface="Arial" panose="020B0604020202020204" pitchFamily="34" charset="0"/>
              </a:rPr>
              <a:t>CRITICALSOFTWARE.COM</a:t>
            </a:r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FB4A8A02-6D0B-4D0B-8A7F-B05B805BFB7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2661402" y="388938"/>
            <a:ext cx="1963737" cy="3603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Client/Partner logo</a:t>
            </a:r>
          </a:p>
        </p:txBody>
      </p:sp>
      <p:sp>
        <p:nvSpPr>
          <p:cNvPr id="19" name="Date Placeholder 3">
            <a:extLst>
              <a:ext uri="{FF2B5EF4-FFF2-40B4-BE49-F238E27FC236}">
                <a16:creationId xmlns:a16="http://schemas.microsoft.com/office/drawing/2014/main" id="{CF4144F2-9A9C-4364-99A2-4ABFD3BD0E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3536" y="4915478"/>
            <a:ext cx="2880000" cy="180000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pt-PT">
                <a:ea typeface="Mark-Bold" panose="02000800000000000000" pitchFamily="2" charset="0"/>
              </a:rPr>
              <a:t>© Copyright Critical Software. All rights reserved. DOC ID, Version, YYYY-MM-DD</a:t>
            </a:r>
            <a:endParaRPr lang="en-US" dirty="0">
              <a:ea typeface="Mark-Light" panose="02000400000000000000" pitchFamily="2" charset="0"/>
            </a:endParaRPr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0139D45F-08E2-43CC-926C-F8A5FEBEE5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52000" y="4915478"/>
            <a:ext cx="1440000" cy="180000"/>
          </a:xfrm>
          <a:prstGeom prst="rect">
            <a:avLst/>
          </a:prstGeom>
        </p:spPr>
        <p:txBody>
          <a:bodyPr/>
          <a:lstStyle>
            <a:lvl1pPr algn="ctr">
              <a:defRPr sz="5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PT"/>
              <a:t>Information Classification: Confidential</a:t>
            </a:r>
            <a:endParaRPr lang="pt-PT" dirty="0"/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B6FE4727-465D-432B-BCDD-363710A7B5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063784" y="4905665"/>
            <a:ext cx="720000" cy="180000"/>
          </a:xfrm>
          <a:prstGeom prst="rect">
            <a:avLst/>
          </a:prstGeom>
        </p:spPr>
        <p:txBody>
          <a:bodyPr/>
          <a:lstStyle>
            <a:lvl1pPr algn="r">
              <a:defRPr sz="5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C0817A7-AFE3-4EC3-A864-9421329EE5F6}" type="slidenum">
              <a:rPr lang="pt-PT" smtClean="0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0229074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37" userDrawn="1">
          <p15:clr>
            <a:srgbClr val="FBAE40"/>
          </p15:clr>
        </p15:guide>
        <p15:guide id="2" pos="226" userDrawn="1">
          <p15:clr>
            <a:srgbClr val="FBAE40"/>
          </p15:clr>
        </p15:guide>
        <p15:guide id="3" pos="5534" userDrawn="1">
          <p15:clr>
            <a:srgbClr val="FBAE40"/>
          </p15:clr>
        </p15:guide>
        <p15:guide id="4" orient="horz" pos="3003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umns #3">
    <p:bg>
      <p:bgPr>
        <a:solidFill>
          <a:srgbClr val="C016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m 7">
            <a:extLst>
              <a:ext uri="{FF2B5EF4-FFF2-40B4-BE49-F238E27FC236}">
                <a16:creationId xmlns:a16="http://schemas.microsoft.com/office/drawing/2014/main" id="{4BB5B4BD-076B-49B6-B2F1-6CD65FF2D0D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45723" y="263773"/>
            <a:ext cx="322262" cy="322262"/>
          </a:xfrm>
          <a:prstGeom prst="rect">
            <a:avLst/>
          </a:prstGeom>
        </p:spPr>
      </p:pic>
      <p:sp>
        <p:nvSpPr>
          <p:cNvPr id="16" name="Marcador de Posição do Texto 8">
            <a:extLst>
              <a:ext uri="{FF2B5EF4-FFF2-40B4-BE49-F238E27FC236}">
                <a16:creationId xmlns:a16="http://schemas.microsoft.com/office/drawing/2014/main" id="{1B0111CF-47D8-624E-B8F7-391D9183F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1037" y="100014"/>
            <a:ext cx="6782821" cy="6851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 b="1" i="0">
                <a:solidFill>
                  <a:schemeClr val="bg1"/>
                </a:solidFill>
                <a:latin typeface="Arial" panose="020B0604020202020204" pitchFamily="34" charset="0"/>
                <a:ea typeface="Mark-Regular" panose="02000500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pt-PT" dirty="0" err="1"/>
              <a:t>Lorem</a:t>
            </a:r>
            <a:r>
              <a:rPr lang="pt-PT" dirty="0"/>
              <a:t> </a:t>
            </a:r>
            <a:r>
              <a:rPr lang="pt-PT" dirty="0" err="1"/>
              <a:t>ipsum</a:t>
            </a:r>
            <a:endParaRPr lang="pt-PT" dirty="0"/>
          </a:p>
        </p:txBody>
      </p:sp>
      <p:sp>
        <p:nvSpPr>
          <p:cNvPr id="19" name="Marcador de Posição do Texto 11">
            <a:extLst>
              <a:ext uri="{FF2B5EF4-FFF2-40B4-BE49-F238E27FC236}">
                <a16:creationId xmlns:a16="http://schemas.microsoft.com/office/drawing/2014/main" id="{ED2E1E48-2021-C743-AFC8-827D6620968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81037" y="1113860"/>
            <a:ext cx="1904999" cy="15416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" b="1" spc="50" baseline="0">
                <a:solidFill>
                  <a:schemeClr val="bg1"/>
                </a:solidFill>
                <a:latin typeface="Arial" panose="020B0604020202020204" pitchFamily="34" charset="0"/>
                <a:ea typeface="Mark-Bold" panose="02000800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pt-PT" dirty="0"/>
              <a:t>SECTION 1</a:t>
            </a:r>
          </a:p>
        </p:txBody>
      </p:sp>
      <p:sp>
        <p:nvSpPr>
          <p:cNvPr id="25" name="Marcador de Posição do Texto 11">
            <a:extLst>
              <a:ext uri="{FF2B5EF4-FFF2-40B4-BE49-F238E27FC236}">
                <a16:creationId xmlns:a16="http://schemas.microsoft.com/office/drawing/2014/main" id="{6625091B-E2E9-C142-80AC-4CDA07D8DF8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119945" y="1113860"/>
            <a:ext cx="1904999" cy="15416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" b="1" spc="50" baseline="0">
                <a:solidFill>
                  <a:schemeClr val="bg1"/>
                </a:solidFill>
                <a:latin typeface="Arial" panose="020B0604020202020204" pitchFamily="34" charset="0"/>
                <a:ea typeface="Mark-Bold" panose="02000800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pt-PT" dirty="0"/>
              <a:t>SECTION 2</a:t>
            </a:r>
          </a:p>
        </p:txBody>
      </p:sp>
      <p:sp>
        <p:nvSpPr>
          <p:cNvPr id="27" name="Marcador de Posição do Texto 16">
            <a:extLst>
              <a:ext uri="{FF2B5EF4-FFF2-40B4-BE49-F238E27FC236}">
                <a16:creationId xmlns:a16="http://schemas.microsoft.com/office/drawing/2014/main" id="{0F02E1BE-57D7-4A41-8F68-4D0B2869663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1038" y="1422962"/>
            <a:ext cx="1905000" cy="4159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  <a:latin typeface="Arial" panose="020B0604020202020204" pitchFamily="34" charset="0"/>
                <a:ea typeface="Mark-Light" panose="02000400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pt-PT" dirty="0" err="1"/>
              <a:t>Description</a:t>
            </a:r>
            <a:r>
              <a:rPr lang="pt-PT" dirty="0"/>
              <a:t> </a:t>
            </a:r>
            <a:r>
              <a:rPr lang="pt-PT" dirty="0" err="1"/>
              <a:t>about</a:t>
            </a:r>
            <a:r>
              <a:rPr lang="pt-PT" dirty="0"/>
              <a:t> </a:t>
            </a:r>
            <a:r>
              <a:rPr lang="pt-PT" dirty="0" err="1"/>
              <a:t>this</a:t>
            </a:r>
            <a:r>
              <a:rPr lang="pt-PT" dirty="0"/>
              <a:t> </a:t>
            </a:r>
            <a:r>
              <a:rPr lang="pt-PT" dirty="0" err="1"/>
              <a:t>theme</a:t>
            </a:r>
            <a:r>
              <a:rPr lang="pt-PT" dirty="0"/>
              <a:t>, 2 </a:t>
            </a:r>
            <a:r>
              <a:rPr lang="pt-PT" dirty="0" err="1"/>
              <a:t>lines</a:t>
            </a:r>
            <a:r>
              <a:rPr lang="pt-PT" dirty="0"/>
              <a:t> </a:t>
            </a:r>
            <a:r>
              <a:rPr lang="pt-PT" dirty="0" err="1"/>
              <a:t>only</a:t>
            </a:r>
            <a:endParaRPr lang="pt-PT" dirty="0"/>
          </a:p>
        </p:txBody>
      </p:sp>
      <p:sp>
        <p:nvSpPr>
          <p:cNvPr id="28" name="Marcador de Posição do Texto 16">
            <a:extLst>
              <a:ext uri="{FF2B5EF4-FFF2-40B4-BE49-F238E27FC236}">
                <a16:creationId xmlns:a16="http://schemas.microsoft.com/office/drawing/2014/main" id="{7D8AA186-17FB-8948-971C-ED6DE8B1E3B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119945" y="1422962"/>
            <a:ext cx="1905000" cy="4159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  <a:latin typeface="Arial" panose="020B0604020202020204" pitchFamily="34" charset="0"/>
                <a:ea typeface="Mark-Light" panose="02000400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pt-PT" dirty="0" err="1"/>
              <a:t>Description</a:t>
            </a:r>
            <a:r>
              <a:rPr lang="pt-PT" dirty="0"/>
              <a:t> </a:t>
            </a:r>
            <a:r>
              <a:rPr lang="pt-PT" dirty="0" err="1"/>
              <a:t>about</a:t>
            </a:r>
            <a:r>
              <a:rPr lang="pt-PT" dirty="0"/>
              <a:t> </a:t>
            </a:r>
            <a:r>
              <a:rPr lang="pt-PT" dirty="0" err="1"/>
              <a:t>this</a:t>
            </a:r>
            <a:r>
              <a:rPr lang="pt-PT" dirty="0"/>
              <a:t> </a:t>
            </a:r>
            <a:r>
              <a:rPr lang="pt-PT" dirty="0" err="1"/>
              <a:t>theme</a:t>
            </a:r>
            <a:r>
              <a:rPr lang="pt-PT" dirty="0"/>
              <a:t>, 2 </a:t>
            </a:r>
            <a:r>
              <a:rPr lang="pt-PT" dirty="0" err="1"/>
              <a:t>lines</a:t>
            </a:r>
            <a:r>
              <a:rPr lang="pt-PT" dirty="0"/>
              <a:t> </a:t>
            </a:r>
            <a:r>
              <a:rPr lang="pt-PT" dirty="0" err="1"/>
              <a:t>only</a:t>
            </a:r>
            <a:endParaRPr lang="pt-PT" dirty="0"/>
          </a:p>
        </p:txBody>
      </p:sp>
      <p:sp>
        <p:nvSpPr>
          <p:cNvPr id="29" name="Marcador de Posição do Texto 16">
            <a:extLst>
              <a:ext uri="{FF2B5EF4-FFF2-40B4-BE49-F238E27FC236}">
                <a16:creationId xmlns:a16="http://schemas.microsoft.com/office/drawing/2014/main" id="{A9E32693-D6B8-9945-A0E1-CFFEB157C99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1038" y="1952993"/>
            <a:ext cx="1905000" cy="2551255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ts val="12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pt-PT" sz="800" b="0" i="0" smtClean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PT" dirty="0" err="1"/>
              <a:t>Lorem</a:t>
            </a:r>
            <a:r>
              <a:rPr lang="pt-PT" dirty="0"/>
              <a:t> </a:t>
            </a:r>
            <a:r>
              <a:rPr lang="pt-PT" dirty="0" err="1"/>
              <a:t>ipsum</a:t>
            </a:r>
            <a:r>
              <a:rPr lang="pt-PT" dirty="0"/>
              <a:t> </a:t>
            </a:r>
            <a:r>
              <a:rPr lang="pt-PT" dirty="0" err="1"/>
              <a:t>dolor</a:t>
            </a:r>
            <a:r>
              <a:rPr lang="pt-PT" dirty="0"/>
              <a:t> </a:t>
            </a:r>
            <a:r>
              <a:rPr lang="pt-PT" dirty="0" err="1"/>
              <a:t>sit</a:t>
            </a:r>
            <a:r>
              <a:rPr lang="pt-PT" dirty="0"/>
              <a:t> </a:t>
            </a:r>
            <a:r>
              <a:rPr lang="pt-PT" dirty="0" err="1"/>
              <a:t>amet</a:t>
            </a:r>
            <a:r>
              <a:rPr lang="pt-PT" dirty="0"/>
              <a:t>, </a:t>
            </a:r>
            <a:r>
              <a:rPr lang="pt-PT" dirty="0" err="1"/>
              <a:t>consectetur</a:t>
            </a:r>
            <a:r>
              <a:rPr lang="pt-PT" dirty="0"/>
              <a:t> </a:t>
            </a:r>
            <a:r>
              <a:rPr lang="pt-PT" dirty="0" err="1"/>
              <a:t>adipiscing</a:t>
            </a:r>
            <a:r>
              <a:rPr lang="pt-PT" dirty="0"/>
              <a:t> </a:t>
            </a:r>
            <a:r>
              <a:rPr lang="pt-PT" dirty="0" err="1"/>
              <a:t>elit</a:t>
            </a:r>
            <a:r>
              <a:rPr lang="pt-PT" dirty="0"/>
              <a:t>. </a:t>
            </a:r>
            <a:r>
              <a:rPr lang="pt-PT" dirty="0" err="1"/>
              <a:t>Maecenas</a:t>
            </a:r>
            <a:r>
              <a:rPr lang="pt-PT" dirty="0"/>
              <a:t> </a:t>
            </a:r>
            <a:r>
              <a:rPr lang="pt-PT" dirty="0" err="1"/>
              <a:t>nunc</a:t>
            </a:r>
            <a:r>
              <a:rPr lang="pt-PT" dirty="0"/>
              <a:t> </a:t>
            </a:r>
            <a:r>
              <a:rPr lang="pt-PT" dirty="0" err="1"/>
              <a:t>lacus</a:t>
            </a:r>
            <a:r>
              <a:rPr lang="pt-PT" dirty="0"/>
              <a:t>, </a:t>
            </a:r>
            <a:r>
              <a:rPr lang="pt-PT" dirty="0" err="1"/>
              <a:t>tempus</a:t>
            </a:r>
            <a:r>
              <a:rPr lang="pt-PT" dirty="0"/>
              <a:t> eu justo ut, </a:t>
            </a:r>
            <a:r>
              <a:rPr lang="pt-PT" dirty="0" err="1"/>
              <a:t>accumsan</a:t>
            </a:r>
            <a:r>
              <a:rPr lang="pt-PT" dirty="0"/>
              <a:t> </a:t>
            </a:r>
            <a:r>
              <a:rPr lang="pt-PT" dirty="0" err="1"/>
              <a:t>lacinia</a:t>
            </a:r>
            <a:r>
              <a:rPr lang="pt-PT" dirty="0"/>
              <a:t> </a:t>
            </a:r>
            <a:r>
              <a:rPr lang="pt-PT" dirty="0" err="1"/>
              <a:t>felis</a:t>
            </a:r>
            <a:r>
              <a:rPr lang="pt-PT" dirty="0"/>
              <a:t>. </a:t>
            </a:r>
            <a:r>
              <a:rPr lang="pt-PT" dirty="0" err="1"/>
              <a:t>Aliquam</a:t>
            </a:r>
            <a:r>
              <a:rPr lang="pt-PT" dirty="0"/>
              <a:t> </a:t>
            </a:r>
            <a:r>
              <a:rPr lang="pt-PT" dirty="0" err="1"/>
              <a:t>convallis</a:t>
            </a:r>
            <a:r>
              <a:rPr lang="pt-PT" dirty="0"/>
              <a:t> </a:t>
            </a:r>
            <a:r>
              <a:rPr lang="pt-PT" dirty="0" err="1"/>
              <a:t>blandit</a:t>
            </a:r>
            <a:r>
              <a:rPr lang="pt-PT" dirty="0"/>
              <a:t> </a:t>
            </a:r>
            <a:r>
              <a:rPr lang="pt-PT" dirty="0" err="1"/>
              <a:t>euismod</a:t>
            </a:r>
            <a:r>
              <a:rPr lang="pt-PT" dirty="0"/>
              <a:t>. </a:t>
            </a:r>
          </a:p>
        </p:txBody>
      </p:sp>
      <p:sp>
        <p:nvSpPr>
          <p:cNvPr id="30" name="Marcador de Posição do Texto 16">
            <a:extLst>
              <a:ext uri="{FF2B5EF4-FFF2-40B4-BE49-F238E27FC236}">
                <a16:creationId xmlns:a16="http://schemas.microsoft.com/office/drawing/2014/main" id="{B0A6FC48-5875-3D4D-98F6-B993E607E48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119945" y="1944545"/>
            <a:ext cx="1905000" cy="2551255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ts val="12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pt-PT" sz="800" b="0" i="0" smtClean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PT" dirty="0" err="1"/>
              <a:t>Lorem</a:t>
            </a:r>
            <a:r>
              <a:rPr lang="pt-PT" dirty="0"/>
              <a:t> </a:t>
            </a:r>
            <a:r>
              <a:rPr lang="pt-PT" dirty="0" err="1"/>
              <a:t>ipsum</a:t>
            </a:r>
            <a:r>
              <a:rPr lang="pt-PT" dirty="0"/>
              <a:t> </a:t>
            </a:r>
            <a:r>
              <a:rPr lang="pt-PT" dirty="0" err="1"/>
              <a:t>dolor</a:t>
            </a:r>
            <a:r>
              <a:rPr lang="pt-PT" dirty="0"/>
              <a:t> </a:t>
            </a:r>
            <a:r>
              <a:rPr lang="pt-PT" dirty="0" err="1"/>
              <a:t>sit</a:t>
            </a:r>
            <a:r>
              <a:rPr lang="pt-PT" dirty="0"/>
              <a:t> </a:t>
            </a:r>
            <a:r>
              <a:rPr lang="pt-PT" dirty="0" err="1"/>
              <a:t>amet</a:t>
            </a:r>
            <a:r>
              <a:rPr lang="pt-PT" dirty="0"/>
              <a:t>, </a:t>
            </a:r>
            <a:r>
              <a:rPr lang="pt-PT" dirty="0" err="1"/>
              <a:t>consectetur</a:t>
            </a:r>
            <a:r>
              <a:rPr lang="pt-PT" dirty="0"/>
              <a:t> </a:t>
            </a:r>
            <a:r>
              <a:rPr lang="pt-PT" dirty="0" err="1"/>
              <a:t>adipiscing</a:t>
            </a:r>
            <a:r>
              <a:rPr lang="pt-PT" dirty="0"/>
              <a:t> </a:t>
            </a:r>
            <a:r>
              <a:rPr lang="pt-PT" dirty="0" err="1"/>
              <a:t>elit</a:t>
            </a:r>
            <a:r>
              <a:rPr lang="pt-PT" dirty="0"/>
              <a:t>. </a:t>
            </a:r>
            <a:r>
              <a:rPr lang="pt-PT" dirty="0" err="1"/>
              <a:t>Maecenas</a:t>
            </a:r>
            <a:r>
              <a:rPr lang="pt-PT" dirty="0"/>
              <a:t> </a:t>
            </a:r>
            <a:r>
              <a:rPr lang="pt-PT" dirty="0" err="1"/>
              <a:t>nunc</a:t>
            </a:r>
            <a:r>
              <a:rPr lang="pt-PT" dirty="0"/>
              <a:t> </a:t>
            </a:r>
            <a:r>
              <a:rPr lang="pt-PT" dirty="0" err="1"/>
              <a:t>lacus</a:t>
            </a:r>
            <a:r>
              <a:rPr lang="pt-PT" dirty="0"/>
              <a:t>, </a:t>
            </a:r>
            <a:r>
              <a:rPr lang="pt-PT" dirty="0" err="1"/>
              <a:t>tempus</a:t>
            </a:r>
            <a:r>
              <a:rPr lang="pt-PT" dirty="0"/>
              <a:t> eu justo ut, </a:t>
            </a:r>
            <a:r>
              <a:rPr lang="pt-PT" dirty="0" err="1"/>
              <a:t>accumsan</a:t>
            </a:r>
            <a:r>
              <a:rPr lang="pt-PT" dirty="0"/>
              <a:t> </a:t>
            </a:r>
            <a:r>
              <a:rPr lang="pt-PT" dirty="0" err="1"/>
              <a:t>lacinia</a:t>
            </a:r>
            <a:r>
              <a:rPr lang="pt-PT" dirty="0"/>
              <a:t> </a:t>
            </a:r>
            <a:r>
              <a:rPr lang="pt-PT" dirty="0" err="1"/>
              <a:t>felis</a:t>
            </a:r>
            <a:r>
              <a:rPr lang="pt-PT" dirty="0"/>
              <a:t>. </a:t>
            </a:r>
            <a:r>
              <a:rPr lang="pt-PT" dirty="0" err="1"/>
              <a:t>Aliquam</a:t>
            </a:r>
            <a:r>
              <a:rPr lang="pt-PT" dirty="0"/>
              <a:t> </a:t>
            </a:r>
            <a:r>
              <a:rPr lang="pt-PT" dirty="0" err="1"/>
              <a:t>convallis</a:t>
            </a:r>
            <a:r>
              <a:rPr lang="pt-PT" dirty="0"/>
              <a:t> </a:t>
            </a:r>
            <a:r>
              <a:rPr lang="pt-PT" dirty="0" err="1"/>
              <a:t>blandit</a:t>
            </a:r>
            <a:r>
              <a:rPr lang="pt-PT" dirty="0"/>
              <a:t> </a:t>
            </a:r>
            <a:r>
              <a:rPr lang="pt-PT" dirty="0" err="1"/>
              <a:t>euismod</a:t>
            </a:r>
            <a:r>
              <a:rPr lang="pt-PT" dirty="0"/>
              <a:t>. </a:t>
            </a:r>
          </a:p>
        </p:txBody>
      </p:sp>
      <p:sp>
        <p:nvSpPr>
          <p:cNvPr id="31" name="Marcador de Posição do Texto 11">
            <a:extLst>
              <a:ext uri="{FF2B5EF4-FFF2-40B4-BE49-F238E27FC236}">
                <a16:creationId xmlns:a16="http://schemas.microsoft.com/office/drawing/2014/main" id="{61E6C3E8-882E-0949-B921-83C848FC55B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58857" y="1122308"/>
            <a:ext cx="1904999" cy="15416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" b="1" spc="50" baseline="0">
                <a:solidFill>
                  <a:schemeClr val="bg1"/>
                </a:solidFill>
                <a:latin typeface="Arial" panose="020B0604020202020204" pitchFamily="34" charset="0"/>
                <a:ea typeface="Mark-Bold" panose="02000800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pt-PT" dirty="0"/>
              <a:t>SECTION 3</a:t>
            </a:r>
          </a:p>
        </p:txBody>
      </p:sp>
      <p:sp>
        <p:nvSpPr>
          <p:cNvPr id="32" name="Marcador de Posição do Texto 16">
            <a:extLst>
              <a:ext uri="{FF2B5EF4-FFF2-40B4-BE49-F238E27FC236}">
                <a16:creationId xmlns:a16="http://schemas.microsoft.com/office/drawing/2014/main" id="{A475B86F-8B84-484C-B9D5-945C669087E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558857" y="1431410"/>
            <a:ext cx="1905000" cy="4159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  <a:latin typeface="Arial" panose="020B0604020202020204" pitchFamily="34" charset="0"/>
                <a:ea typeface="Mark-Light" panose="02000400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pt-PT" dirty="0" err="1"/>
              <a:t>Description</a:t>
            </a:r>
            <a:r>
              <a:rPr lang="pt-PT" dirty="0"/>
              <a:t> </a:t>
            </a:r>
            <a:r>
              <a:rPr lang="pt-PT" dirty="0" err="1"/>
              <a:t>about</a:t>
            </a:r>
            <a:r>
              <a:rPr lang="pt-PT" dirty="0"/>
              <a:t> </a:t>
            </a:r>
            <a:r>
              <a:rPr lang="pt-PT" dirty="0" err="1"/>
              <a:t>this</a:t>
            </a:r>
            <a:r>
              <a:rPr lang="pt-PT" dirty="0"/>
              <a:t> </a:t>
            </a:r>
            <a:r>
              <a:rPr lang="pt-PT" dirty="0" err="1"/>
              <a:t>theme</a:t>
            </a:r>
            <a:r>
              <a:rPr lang="pt-PT" dirty="0"/>
              <a:t>, 2 </a:t>
            </a:r>
            <a:r>
              <a:rPr lang="pt-PT" dirty="0" err="1"/>
              <a:t>lines</a:t>
            </a:r>
            <a:r>
              <a:rPr lang="pt-PT" dirty="0"/>
              <a:t> </a:t>
            </a:r>
            <a:r>
              <a:rPr lang="pt-PT" dirty="0" err="1"/>
              <a:t>only</a:t>
            </a:r>
            <a:endParaRPr lang="pt-PT" dirty="0"/>
          </a:p>
        </p:txBody>
      </p:sp>
      <p:sp>
        <p:nvSpPr>
          <p:cNvPr id="33" name="Marcador de Posição do Texto 16">
            <a:extLst>
              <a:ext uri="{FF2B5EF4-FFF2-40B4-BE49-F238E27FC236}">
                <a16:creationId xmlns:a16="http://schemas.microsoft.com/office/drawing/2014/main" id="{49D299AD-0501-E444-8526-A1F6B06DBB1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558857" y="1952993"/>
            <a:ext cx="1905000" cy="2551255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ts val="12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pt-PT" sz="800" b="0" i="0" smtClean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PT" dirty="0" err="1"/>
              <a:t>Lorem</a:t>
            </a:r>
            <a:r>
              <a:rPr lang="pt-PT" dirty="0"/>
              <a:t> </a:t>
            </a:r>
            <a:r>
              <a:rPr lang="pt-PT" dirty="0" err="1"/>
              <a:t>ipsum</a:t>
            </a:r>
            <a:r>
              <a:rPr lang="pt-PT" dirty="0"/>
              <a:t> </a:t>
            </a:r>
            <a:r>
              <a:rPr lang="pt-PT" dirty="0" err="1"/>
              <a:t>dolor</a:t>
            </a:r>
            <a:r>
              <a:rPr lang="pt-PT" dirty="0"/>
              <a:t> </a:t>
            </a:r>
            <a:r>
              <a:rPr lang="pt-PT" dirty="0" err="1"/>
              <a:t>sit</a:t>
            </a:r>
            <a:r>
              <a:rPr lang="pt-PT" dirty="0"/>
              <a:t> </a:t>
            </a:r>
            <a:r>
              <a:rPr lang="pt-PT" dirty="0" err="1"/>
              <a:t>amet</a:t>
            </a:r>
            <a:r>
              <a:rPr lang="pt-PT" dirty="0"/>
              <a:t>, </a:t>
            </a:r>
            <a:r>
              <a:rPr lang="pt-PT" dirty="0" err="1"/>
              <a:t>consectetur</a:t>
            </a:r>
            <a:r>
              <a:rPr lang="pt-PT" dirty="0"/>
              <a:t> </a:t>
            </a:r>
            <a:r>
              <a:rPr lang="pt-PT" dirty="0" err="1"/>
              <a:t>adipiscing</a:t>
            </a:r>
            <a:r>
              <a:rPr lang="pt-PT" dirty="0"/>
              <a:t> </a:t>
            </a:r>
            <a:r>
              <a:rPr lang="pt-PT" dirty="0" err="1"/>
              <a:t>elit</a:t>
            </a:r>
            <a:r>
              <a:rPr lang="pt-PT" dirty="0"/>
              <a:t>. </a:t>
            </a:r>
            <a:r>
              <a:rPr lang="pt-PT" dirty="0" err="1"/>
              <a:t>Maecenas</a:t>
            </a:r>
            <a:r>
              <a:rPr lang="pt-PT" dirty="0"/>
              <a:t> </a:t>
            </a:r>
            <a:r>
              <a:rPr lang="pt-PT" dirty="0" err="1"/>
              <a:t>nunc</a:t>
            </a:r>
            <a:r>
              <a:rPr lang="pt-PT" dirty="0"/>
              <a:t> </a:t>
            </a:r>
            <a:r>
              <a:rPr lang="pt-PT" dirty="0" err="1"/>
              <a:t>lacus</a:t>
            </a:r>
            <a:r>
              <a:rPr lang="pt-PT" dirty="0"/>
              <a:t>, </a:t>
            </a:r>
            <a:r>
              <a:rPr lang="pt-PT" dirty="0" err="1"/>
              <a:t>tempus</a:t>
            </a:r>
            <a:r>
              <a:rPr lang="pt-PT" dirty="0"/>
              <a:t> eu justo ut, </a:t>
            </a:r>
            <a:r>
              <a:rPr lang="pt-PT" dirty="0" err="1"/>
              <a:t>accumsan</a:t>
            </a:r>
            <a:r>
              <a:rPr lang="pt-PT" dirty="0"/>
              <a:t> </a:t>
            </a:r>
            <a:r>
              <a:rPr lang="pt-PT" dirty="0" err="1"/>
              <a:t>lacinia</a:t>
            </a:r>
            <a:r>
              <a:rPr lang="pt-PT" dirty="0"/>
              <a:t> </a:t>
            </a:r>
            <a:r>
              <a:rPr lang="pt-PT" dirty="0" err="1"/>
              <a:t>felis</a:t>
            </a:r>
            <a:r>
              <a:rPr lang="pt-PT" dirty="0"/>
              <a:t>. </a:t>
            </a:r>
            <a:r>
              <a:rPr lang="pt-PT" dirty="0" err="1"/>
              <a:t>Aliquam</a:t>
            </a:r>
            <a:r>
              <a:rPr lang="pt-PT" dirty="0"/>
              <a:t> </a:t>
            </a:r>
            <a:r>
              <a:rPr lang="pt-PT" dirty="0" err="1"/>
              <a:t>convallis</a:t>
            </a:r>
            <a:r>
              <a:rPr lang="pt-PT" dirty="0"/>
              <a:t> </a:t>
            </a:r>
            <a:r>
              <a:rPr lang="pt-PT" dirty="0" err="1"/>
              <a:t>blandit</a:t>
            </a:r>
            <a:r>
              <a:rPr lang="pt-PT" dirty="0"/>
              <a:t> </a:t>
            </a:r>
            <a:r>
              <a:rPr lang="pt-PT" dirty="0" err="1"/>
              <a:t>euismod</a:t>
            </a:r>
            <a:r>
              <a:rPr lang="pt-PT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437137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#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Imagem 31">
            <a:extLst>
              <a:ext uri="{FF2B5EF4-FFF2-40B4-BE49-F238E27FC236}">
                <a16:creationId xmlns:a16="http://schemas.microsoft.com/office/drawing/2014/main" id="{E68DA05C-2963-C646-8B2C-013C56B2F4A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45723" y="263773"/>
            <a:ext cx="322262" cy="322262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E234E9-D08F-4E83-9857-574B5E545B6D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81037" y="952500"/>
            <a:ext cx="7834312" cy="3433759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742950" indent="-285750">
              <a:lnSpc>
                <a:spcPct val="150000"/>
              </a:lnSpc>
              <a:spcBef>
                <a:spcPts val="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143000" indent="-228600">
              <a:lnSpc>
                <a:spcPct val="150000"/>
              </a:lnSpc>
              <a:spcBef>
                <a:spcPts val="0"/>
              </a:spcBef>
              <a:buClr>
                <a:schemeClr val="accent3"/>
              </a:buClr>
              <a:buFont typeface="Wingdings" panose="05000000000000000000" pitchFamily="2" charset="2"/>
              <a:buChar char="§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600200" indent="-228600">
              <a:lnSpc>
                <a:spcPct val="150000"/>
              </a:lnSpc>
              <a:spcBef>
                <a:spcPts val="0"/>
              </a:spcBef>
              <a:buClr>
                <a:schemeClr val="accent4"/>
              </a:buClr>
              <a:buFont typeface="Wingdings" panose="05000000000000000000" pitchFamily="2" charset="2"/>
              <a:buChar char="§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057400" indent="-228600">
              <a:lnSpc>
                <a:spcPct val="150000"/>
              </a:lnSpc>
              <a:spcBef>
                <a:spcPts val="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Marcador de Posição do Texto 8">
            <a:extLst>
              <a:ext uri="{FF2B5EF4-FFF2-40B4-BE49-F238E27FC236}">
                <a16:creationId xmlns:a16="http://schemas.microsoft.com/office/drawing/2014/main" id="{79832A71-6022-C049-AE58-3224763F18C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1037" y="100014"/>
            <a:ext cx="6782821" cy="6851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 b="1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Mark-Regular" panose="02000500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pt-PT" dirty="0" err="1"/>
              <a:t>Lorem</a:t>
            </a:r>
            <a:r>
              <a:rPr lang="pt-PT" dirty="0"/>
              <a:t> </a:t>
            </a:r>
            <a:r>
              <a:rPr lang="pt-PT" dirty="0" err="1"/>
              <a:t>ipsum</a:t>
            </a:r>
            <a:endParaRPr lang="pt-PT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5347A369-BAD7-4DF0-B297-DDC1314091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3536" y="4915478"/>
            <a:ext cx="2880000" cy="180000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pt-PT">
                <a:ea typeface="Mark-Bold" panose="02000800000000000000" pitchFamily="2" charset="0"/>
              </a:rPr>
              <a:t>© Copyright Critical Software. All rights reserved. DOC ID, Version, YYYY-MM-DD</a:t>
            </a:r>
            <a:endParaRPr lang="en-US" dirty="0">
              <a:ea typeface="Mark-Light" panose="02000400000000000000" pitchFamily="2" charset="0"/>
            </a:endParaRP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3E0177C6-F42D-4174-88A2-11DD002CF2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52000" y="4915478"/>
            <a:ext cx="1440000" cy="180000"/>
          </a:xfrm>
          <a:prstGeom prst="rect">
            <a:avLst/>
          </a:prstGeom>
        </p:spPr>
        <p:txBody>
          <a:bodyPr/>
          <a:lstStyle>
            <a:lvl1pPr algn="ctr">
              <a:defRPr sz="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PT"/>
              <a:t>Information Classification: Confidential</a:t>
            </a:r>
            <a:endParaRPr lang="pt-PT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AF055278-8710-4562-AEA3-F6E8E0D3B9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063784" y="4905665"/>
            <a:ext cx="720000" cy="180000"/>
          </a:xfrm>
          <a:prstGeom prst="rect">
            <a:avLst/>
          </a:prstGeom>
        </p:spPr>
        <p:txBody>
          <a:bodyPr/>
          <a:lstStyle>
            <a:lvl1pPr algn="r">
              <a:defRPr sz="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C0817A7-AFE3-4EC3-A864-9421329EE5F6}" type="slidenum">
              <a:rPr lang="pt-PT" smtClean="0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422108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#2">
    <p:bg>
      <p:bgPr>
        <a:solidFill>
          <a:srgbClr val="7717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7">
            <a:extLst>
              <a:ext uri="{FF2B5EF4-FFF2-40B4-BE49-F238E27FC236}">
                <a16:creationId xmlns:a16="http://schemas.microsoft.com/office/drawing/2014/main" id="{C81A71E6-FCF8-47FD-8BB1-7490CC9A50D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45723" y="263773"/>
            <a:ext cx="322262" cy="322262"/>
          </a:xfrm>
          <a:prstGeom prst="rect">
            <a:avLst/>
          </a:prstGeom>
        </p:spPr>
      </p:pic>
      <p:sp>
        <p:nvSpPr>
          <p:cNvPr id="11" name="Marcador de Posição do Texto 8">
            <a:extLst>
              <a:ext uri="{FF2B5EF4-FFF2-40B4-BE49-F238E27FC236}">
                <a16:creationId xmlns:a16="http://schemas.microsoft.com/office/drawing/2014/main" id="{E12E848B-1D11-DA47-8D60-D17D6EC2B5B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1037" y="100014"/>
            <a:ext cx="6782821" cy="6851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 b="1" i="0">
                <a:solidFill>
                  <a:schemeClr val="bg1"/>
                </a:solidFill>
                <a:latin typeface="Arial" panose="020B0604020202020204" pitchFamily="34" charset="0"/>
                <a:ea typeface="Mark-Regular" panose="02000500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pt-PT" dirty="0" err="1"/>
              <a:t>Lorem</a:t>
            </a:r>
            <a:r>
              <a:rPr lang="pt-PT" dirty="0"/>
              <a:t> </a:t>
            </a:r>
            <a:r>
              <a:rPr lang="pt-PT" dirty="0" err="1"/>
              <a:t>ipsum</a:t>
            </a:r>
            <a:endParaRPr lang="pt-PT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F0C85901-FA3D-A643-A74E-9FC210471A4E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81037" y="952500"/>
            <a:ext cx="7834312" cy="3433759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bg1"/>
              </a:buClr>
              <a:buFont typeface="Wingdings" pitchFamily="2" charset="2"/>
              <a:buChar char="§"/>
              <a:defRPr sz="1800">
                <a:solidFill>
                  <a:schemeClr val="bg1"/>
                </a:solidFill>
              </a:defRPr>
            </a:lvl1pPr>
            <a:lvl2pPr marL="742950" indent="-285750">
              <a:lnSpc>
                <a:spcPct val="150000"/>
              </a:lnSpc>
              <a:spcBef>
                <a:spcPts val="0"/>
              </a:spcBef>
              <a:buClr>
                <a:schemeClr val="bg1"/>
              </a:buClr>
              <a:buFont typeface="Wingdings" pitchFamily="2" charset="2"/>
              <a:buChar char="§"/>
              <a:defRPr sz="1600">
                <a:solidFill>
                  <a:schemeClr val="bg1"/>
                </a:solidFill>
              </a:defRPr>
            </a:lvl2pPr>
            <a:lvl3pPr marL="1143000" indent="-228600">
              <a:lnSpc>
                <a:spcPct val="150000"/>
              </a:lnSpc>
              <a:spcBef>
                <a:spcPts val="0"/>
              </a:spcBef>
              <a:buClr>
                <a:schemeClr val="bg1"/>
              </a:buClr>
              <a:buFont typeface="Wingdings" pitchFamily="2" charset="2"/>
              <a:buChar char="§"/>
              <a:defRPr sz="1400">
                <a:solidFill>
                  <a:schemeClr val="bg1"/>
                </a:solidFill>
              </a:defRPr>
            </a:lvl3pPr>
            <a:lvl4pPr marL="1600200" indent="-228600">
              <a:lnSpc>
                <a:spcPct val="150000"/>
              </a:lnSpc>
              <a:spcBef>
                <a:spcPts val="0"/>
              </a:spcBef>
              <a:buClr>
                <a:schemeClr val="bg1"/>
              </a:buClr>
              <a:buFont typeface="Wingdings" pitchFamily="2" charset="2"/>
              <a:buChar char="§"/>
              <a:defRPr sz="1200">
                <a:solidFill>
                  <a:schemeClr val="bg1"/>
                </a:solidFill>
              </a:defRPr>
            </a:lvl4pPr>
            <a:lvl5pPr marL="2057400" indent="-228600">
              <a:lnSpc>
                <a:spcPct val="150000"/>
              </a:lnSpc>
              <a:spcBef>
                <a:spcPts val="0"/>
              </a:spcBef>
              <a:buClr>
                <a:schemeClr val="bg1"/>
              </a:buClr>
              <a:buFont typeface="Wingdings" pitchFamily="2" charset="2"/>
              <a:buChar char="§"/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825931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#3">
    <p:bg>
      <p:bgPr>
        <a:solidFill>
          <a:srgbClr val="C016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7">
            <a:extLst>
              <a:ext uri="{FF2B5EF4-FFF2-40B4-BE49-F238E27FC236}">
                <a16:creationId xmlns:a16="http://schemas.microsoft.com/office/drawing/2014/main" id="{C81A71E6-FCF8-47FD-8BB1-7490CC9A50D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45723" y="263773"/>
            <a:ext cx="322262" cy="322262"/>
          </a:xfrm>
          <a:prstGeom prst="rect">
            <a:avLst/>
          </a:prstGeom>
        </p:spPr>
      </p:pic>
      <p:sp>
        <p:nvSpPr>
          <p:cNvPr id="12" name="Marcador de Posição do Texto 8">
            <a:extLst>
              <a:ext uri="{FF2B5EF4-FFF2-40B4-BE49-F238E27FC236}">
                <a16:creationId xmlns:a16="http://schemas.microsoft.com/office/drawing/2014/main" id="{7921D5D0-E769-3B4F-92D7-4CA64423F61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1037" y="100014"/>
            <a:ext cx="6782821" cy="6851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 b="1" i="0">
                <a:solidFill>
                  <a:schemeClr val="bg1"/>
                </a:solidFill>
                <a:latin typeface="Arial" panose="020B0604020202020204" pitchFamily="34" charset="0"/>
                <a:ea typeface="Mark-Regular" panose="02000500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pt-PT" dirty="0" err="1"/>
              <a:t>Lorem</a:t>
            </a:r>
            <a:r>
              <a:rPr lang="pt-PT" dirty="0"/>
              <a:t> </a:t>
            </a:r>
            <a:r>
              <a:rPr lang="pt-PT" dirty="0" err="1"/>
              <a:t>ipsum</a:t>
            </a:r>
            <a:endParaRPr lang="pt-PT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A5881F5F-C092-E54A-9B0C-C9029EC813E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81037" y="952500"/>
            <a:ext cx="7834312" cy="3433759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bg1"/>
              </a:buClr>
              <a:buFont typeface="Wingdings" pitchFamily="2" charset="2"/>
              <a:buChar char="§"/>
              <a:defRPr sz="1800">
                <a:solidFill>
                  <a:schemeClr val="bg1"/>
                </a:solidFill>
              </a:defRPr>
            </a:lvl1pPr>
            <a:lvl2pPr marL="742950" indent="-285750">
              <a:lnSpc>
                <a:spcPct val="150000"/>
              </a:lnSpc>
              <a:spcBef>
                <a:spcPts val="0"/>
              </a:spcBef>
              <a:buClr>
                <a:schemeClr val="bg1"/>
              </a:buClr>
              <a:buFont typeface="Wingdings" pitchFamily="2" charset="2"/>
              <a:buChar char="§"/>
              <a:defRPr sz="1600">
                <a:solidFill>
                  <a:schemeClr val="bg1"/>
                </a:solidFill>
              </a:defRPr>
            </a:lvl2pPr>
            <a:lvl3pPr marL="1143000" indent="-228600">
              <a:lnSpc>
                <a:spcPct val="150000"/>
              </a:lnSpc>
              <a:spcBef>
                <a:spcPts val="0"/>
              </a:spcBef>
              <a:buClr>
                <a:schemeClr val="bg1"/>
              </a:buClr>
              <a:buFont typeface="Wingdings" pitchFamily="2" charset="2"/>
              <a:buChar char="§"/>
              <a:defRPr sz="1400">
                <a:solidFill>
                  <a:schemeClr val="bg1"/>
                </a:solidFill>
              </a:defRPr>
            </a:lvl3pPr>
            <a:lvl4pPr marL="1600200" indent="-228600">
              <a:lnSpc>
                <a:spcPct val="150000"/>
              </a:lnSpc>
              <a:spcBef>
                <a:spcPts val="0"/>
              </a:spcBef>
              <a:buClr>
                <a:schemeClr val="bg1"/>
              </a:buClr>
              <a:buFont typeface="Wingdings" pitchFamily="2" charset="2"/>
              <a:buChar char="§"/>
              <a:defRPr sz="1200">
                <a:solidFill>
                  <a:schemeClr val="bg1"/>
                </a:solidFill>
              </a:defRPr>
            </a:lvl4pPr>
            <a:lvl5pPr marL="2057400" indent="-228600">
              <a:lnSpc>
                <a:spcPct val="150000"/>
              </a:lnSpc>
              <a:spcBef>
                <a:spcPts val="0"/>
              </a:spcBef>
              <a:buClr>
                <a:schemeClr val="bg1"/>
              </a:buClr>
              <a:buFont typeface="Wingdings" pitchFamily="2" charset="2"/>
              <a:buChar char="§"/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F1CB00AC-B0A6-4138-9CFE-B9B6097D4C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3536" y="4915478"/>
            <a:ext cx="2880000" cy="180000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pt-PT">
                <a:ea typeface="Mark-Bold" panose="02000800000000000000" pitchFamily="2" charset="0"/>
              </a:rPr>
              <a:t>© Copyright Critical Software. All rights reserved. DOC ID, Version, YYYY-MM-DD</a:t>
            </a:r>
            <a:endParaRPr lang="en-US" dirty="0">
              <a:ea typeface="Mark-Light" panose="02000400000000000000" pitchFamily="2" charset="0"/>
            </a:endParaRP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06CD2AAD-3C6C-4E07-A30E-AECD2DA5CC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52000" y="4915478"/>
            <a:ext cx="1440000" cy="180000"/>
          </a:xfrm>
          <a:prstGeom prst="rect">
            <a:avLst/>
          </a:prstGeom>
        </p:spPr>
        <p:txBody>
          <a:bodyPr/>
          <a:lstStyle>
            <a:lvl1pPr algn="ctr">
              <a:defRPr sz="5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PT"/>
              <a:t>Information Classification: Confidential</a:t>
            </a:r>
            <a:endParaRPr lang="pt-PT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FF6D4A06-0365-475D-ACE0-3C376BE080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063784" y="4905665"/>
            <a:ext cx="720000" cy="180000"/>
          </a:xfrm>
          <a:prstGeom prst="rect">
            <a:avLst/>
          </a:prstGeom>
        </p:spPr>
        <p:txBody>
          <a:bodyPr/>
          <a:lstStyle>
            <a:lvl1pPr algn="r">
              <a:defRPr sz="5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C0817A7-AFE3-4EC3-A864-9421329EE5F6}" type="slidenum">
              <a:rPr lang="pt-PT" smtClean="0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841122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#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Imagem 30">
            <a:extLst>
              <a:ext uri="{FF2B5EF4-FFF2-40B4-BE49-F238E27FC236}">
                <a16:creationId xmlns:a16="http://schemas.microsoft.com/office/drawing/2014/main" id="{2A787299-F292-1542-819B-49DC8FC1221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45723" y="263773"/>
            <a:ext cx="322262" cy="322262"/>
          </a:xfrm>
          <a:prstGeom prst="rect">
            <a:avLst/>
          </a:prstGeom>
        </p:spPr>
      </p:pic>
      <p:sp>
        <p:nvSpPr>
          <p:cNvPr id="11" name="Marcador de Posição do Texto 8">
            <a:extLst>
              <a:ext uri="{FF2B5EF4-FFF2-40B4-BE49-F238E27FC236}">
                <a16:creationId xmlns:a16="http://schemas.microsoft.com/office/drawing/2014/main" id="{481CC473-F1D3-6540-A001-2B96FEF4193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1037" y="1185349"/>
            <a:ext cx="6782821" cy="71197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 b="1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Mark-Regular" panose="02000500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pt-PT" dirty="0" err="1"/>
              <a:t>Lorem</a:t>
            </a:r>
            <a:r>
              <a:rPr lang="pt-PT" dirty="0"/>
              <a:t> </a:t>
            </a:r>
            <a:r>
              <a:rPr lang="pt-PT" dirty="0" err="1"/>
              <a:t>ipsum</a:t>
            </a:r>
            <a:endParaRPr lang="pt-PT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B84C3B-ED66-45A7-8216-86E6A0F3793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1038" y="2017713"/>
            <a:ext cx="6783387" cy="1901825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ts val="1600"/>
              </a:lnSpc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lnSpc>
                <a:spcPts val="1200"/>
              </a:lnSpc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lnSpc>
                <a:spcPts val="1200"/>
              </a:lnSpc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lnSpc>
                <a:spcPts val="1200"/>
              </a:lnSpc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lnSpc>
                <a:spcPts val="1200"/>
              </a:lnSpc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non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, sit </a:t>
            </a:r>
            <a:r>
              <a:rPr lang="en-US" dirty="0" err="1"/>
              <a:t>amet</a:t>
            </a:r>
            <a:r>
              <a:rPr lang="en-US" dirty="0"/>
              <a:t> semper est. Vestibulum </a:t>
            </a:r>
            <a:r>
              <a:rPr lang="en-US" dirty="0" err="1"/>
              <a:t>suscipit</a:t>
            </a:r>
            <a:r>
              <a:rPr lang="en-US" dirty="0"/>
              <a:t> lorem </a:t>
            </a:r>
            <a:r>
              <a:rPr lang="en-US" dirty="0" err="1"/>
              <a:t>erat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id.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ipsum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interdum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ipsum, pulvinar at </a:t>
            </a:r>
            <a:r>
              <a:rPr lang="en-US" dirty="0" err="1"/>
              <a:t>neque</a:t>
            </a:r>
            <a:r>
              <a:rPr lang="en-US" dirty="0"/>
              <a:t> et, </a:t>
            </a:r>
            <a:r>
              <a:rPr lang="en-US" dirty="0" err="1"/>
              <a:t>placerat</a:t>
            </a:r>
            <a:r>
              <a:rPr lang="en-US" dirty="0"/>
              <a:t> </a:t>
            </a:r>
            <a:r>
              <a:rPr lang="en-US" dirty="0" err="1"/>
              <a:t>sagittis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. Ut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metus</a:t>
            </a:r>
            <a:r>
              <a:rPr lang="en-US" dirty="0"/>
              <a:t> </a:t>
            </a:r>
            <a:r>
              <a:rPr lang="en-US" dirty="0" err="1"/>
              <a:t>iaculis</a:t>
            </a:r>
            <a:r>
              <a:rPr lang="en-US" dirty="0"/>
              <a:t>, </a:t>
            </a:r>
            <a:r>
              <a:rPr lang="en-US" dirty="0" err="1"/>
              <a:t>ultrices</a:t>
            </a:r>
            <a:r>
              <a:rPr lang="en-US" dirty="0"/>
              <a:t> </a:t>
            </a:r>
            <a:r>
              <a:rPr lang="en-US" dirty="0" err="1"/>
              <a:t>justo</a:t>
            </a:r>
            <a:r>
              <a:rPr lang="en-US" dirty="0"/>
              <a:t> </a:t>
            </a:r>
            <a:r>
              <a:rPr lang="en-US" dirty="0" err="1"/>
              <a:t>sollicitudin</a:t>
            </a:r>
            <a:r>
              <a:rPr lang="en-US" dirty="0"/>
              <a:t>, gravida </a:t>
            </a:r>
            <a:r>
              <a:rPr lang="en-US" dirty="0" err="1"/>
              <a:t>lacus</a:t>
            </a:r>
            <a:r>
              <a:rPr lang="en-US" dirty="0"/>
              <a:t>. In </a:t>
            </a:r>
            <a:r>
              <a:rPr lang="en-US" dirty="0" err="1"/>
              <a:t>hac</a:t>
            </a:r>
            <a:r>
              <a:rPr lang="en-US" dirty="0"/>
              <a:t> </a:t>
            </a:r>
            <a:r>
              <a:rPr lang="en-US" dirty="0" err="1"/>
              <a:t>habitasse</a:t>
            </a:r>
            <a:r>
              <a:rPr lang="en-US" dirty="0"/>
              <a:t> </a:t>
            </a:r>
            <a:r>
              <a:rPr lang="en-US" dirty="0" err="1"/>
              <a:t>platea</a:t>
            </a:r>
            <a:r>
              <a:rPr lang="en-US" dirty="0"/>
              <a:t> </a:t>
            </a:r>
            <a:r>
              <a:rPr lang="en-US" dirty="0" err="1"/>
              <a:t>dictumst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ipsum </a:t>
            </a:r>
            <a:r>
              <a:rPr lang="en-US" dirty="0" err="1"/>
              <a:t>odio</a:t>
            </a:r>
            <a:r>
              <a:rPr lang="en-US" dirty="0"/>
              <a:t>, </a:t>
            </a:r>
            <a:r>
              <a:rPr lang="en-US" dirty="0" err="1"/>
              <a:t>pellentesque</a:t>
            </a:r>
            <a:r>
              <a:rPr lang="en-US" dirty="0"/>
              <a:t> et libero at,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natoque</a:t>
            </a:r>
            <a:r>
              <a:rPr lang="en-US" dirty="0"/>
              <a:t> </a:t>
            </a:r>
            <a:r>
              <a:rPr lang="en-US" dirty="0" err="1"/>
              <a:t>penatibus</a:t>
            </a:r>
            <a:r>
              <a:rPr lang="en-US" dirty="0"/>
              <a:t> et </a:t>
            </a:r>
            <a:r>
              <a:rPr lang="en-US" dirty="0" err="1"/>
              <a:t>magnis</a:t>
            </a:r>
            <a:r>
              <a:rPr lang="en-US" dirty="0"/>
              <a:t> dis parturient </a:t>
            </a:r>
            <a:r>
              <a:rPr lang="en-US" dirty="0" err="1"/>
              <a:t>montes</a:t>
            </a:r>
            <a:r>
              <a:rPr lang="en-US" dirty="0"/>
              <a:t>, </a:t>
            </a:r>
            <a:r>
              <a:rPr lang="en-US" dirty="0" err="1"/>
              <a:t>nascetur</a:t>
            </a:r>
            <a:r>
              <a:rPr lang="en-US" dirty="0"/>
              <a:t> </a:t>
            </a:r>
            <a:r>
              <a:rPr lang="en-US" dirty="0" err="1"/>
              <a:t>ridiculus</a:t>
            </a:r>
            <a:r>
              <a:rPr lang="en-US" dirty="0"/>
              <a:t> mus.</a:t>
            </a:r>
            <a:endParaRPr lang="pt-PT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C994D173-1CC4-484A-8A85-89CBB4256D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3536" y="4915478"/>
            <a:ext cx="2880000" cy="180000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pt-PT">
                <a:ea typeface="Mark-Bold" panose="02000800000000000000" pitchFamily="2" charset="0"/>
              </a:rPr>
              <a:t>© Copyright Critical Software. All rights reserved. DOC ID, Version, YYYY-MM-DD</a:t>
            </a:r>
            <a:endParaRPr lang="en-US" dirty="0">
              <a:ea typeface="Mark-Light" panose="02000400000000000000" pitchFamily="2" charset="0"/>
            </a:endParaRP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36D33D8A-7483-4DA4-973C-ED8261424D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52000" y="4915478"/>
            <a:ext cx="1440000" cy="180000"/>
          </a:xfrm>
          <a:prstGeom prst="rect">
            <a:avLst/>
          </a:prstGeom>
        </p:spPr>
        <p:txBody>
          <a:bodyPr/>
          <a:lstStyle>
            <a:lvl1pPr algn="ctr">
              <a:defRPr sz="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PT"/>
              <a:t>Information Classification: Confidential</a:t>
            </a:r>
            <a:endParaRPr lang="pt-PT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39CD6355-6083-4EF2-B998-B3A5F38B2F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063784" y="4905665"/>
            <a:ext cx="720000" cy="180000"/>
          </a:xfrm>
          <a:prstGeom prst="rect">
            <a:avLst/>
          </a:prstGeom>
        </p:spPr>
        <p:txBody>
          <a:bodyPr/>
          <a:lstStyle>
            <a:lvl1pPr algn="r">
              <a:defRPr sz="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C0817A7-AFE3-4EC3-A864-9421329EE5F6}" type="slidenum">
              <a:rPr lang="pt-PT" smtClean="0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8024410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4717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#2">
    <p:bg>
      <p:bgPr>
        <a:solidFill>
          <a:srgbClr val="7717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7">
            <a:extLst>
              <a:ext uri="{FF2B5EF4-FFF2-40B4-BE49-F238E27FC236}">
                <a16:creationId xmlns:a16="http://schemas.microsoft.com/office/drawing/2014/main" id="{984C18BE-5BC7-41DF-BE2F-DE3FD96128D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45723" y="263773"/>
            <a:ext cx="322262" cy="322262"/>
          </a:xfrm>
          <a:prstGeom prst="rect">
            <a:avLst/>
          </a:prstGeom>
        </p:spPr>
      </p:pic>
      <p:sp>
        <p:nvSpPr>
          <p:cNvPr id="8" name="Marcador de Posição do Texto 8">
            <a:extLst>
              <a:ext uri="{FF2B5EF4-FFF2-40B4-BE49-F238E27FC236}">
                <a16:creationId xmlns:a16="http://schemas.microsoft.com/office/drawing/2014/main" id="{41780E1B-2CC2-0647-BC31-FA00C6CE8A5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1037" y="1185349"/>
            <a:ext cx="6782821" cy="71197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 b="1" i="0">
                <a:solidFill>
                  <a:schemeClr val="bg1"/>
                </a:solidFill>
                <a:latin typeface="Arial" panose="020B0604020202020204" pitchFamily="34" charset="0"/>
                <a:ea typeface="Mark-Regular" panose="02000500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pt-PT" dirty="0" err="1"/>
              <a:t>Lorem</a:t>
            </a:r>
            <a:r>
              <a:rPr lang="pt-PT" dirty="0"/>
              <a:t> </a:t>
            </a:r>
            <a:r>
              <a:rPr lang="pt-PT" dirty="0" err="1"/>
              <a:t>ipsum</a:t>
            </a:r>
            <a:endParaRPr lang="pt-PT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99B2C638-A484-934C-ADCA-A840FBA54B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1038" y="2017713"/>
            <a:ext cx="6783387" cy="1901825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ts val="1600"/>
              </a:lnSpc>
              <a:buNone/>
              <a:defRPr sz="1100">
                <a:solidFill>
                  <a:schemeClr val="bg1"/>
                </a:solidFill>
              </a:defRPr>
            </a:lvl1pPr>
            <a:lvl2pPr>
              <a:lnSpc>
                <a:spcPts val="1200"/>
              </a:lnSpc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lnSpc>
                <a:spcPts val="1200"/>
              </a:lnSpc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lnSpc>
                <a:spcPts val="1200"/>
              </a:lnSpc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lnSpc>
                <a:spcPts val="1200"/>
              </a:lnSpc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non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, sit </a:t>
            </a:r>
            <a:r>
              <a:rPr lang="en-US" dirty="0" err="1"/>
              <a:t>amet</a:t>
            </a:r>
            <a:r>
              <a:rPr lang="en-US" dirty="0"/>
              <a:t> semper est. Vestibulum </a:t>
            </a:r>
            <a:r>
              <a:rPr lang="en-US" dirty="0" err="1"/>
              <a:t>suscipit</a:t>
            </a:r>
            <a:r>
              <a:rPr lang="en-US" dirty="0"/>
              <a:t> lorem </a:t>
            </a:r>
            <a:r>
              <a:rPr lang="en-US" dirty="0" err="1"/>
              <a:t>erat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id.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ipsum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interdum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ipsum, pulvinar at </a:t>
            </a:r>
            <a:r>
              <a:rPr lang="en-US" dirty="0" err="1"/>
              <a:t>neque</a:t>
            </a:r>
            <a:r>
              <a:rPr lang="en-US" dirty="0"/>
              <a:t> et, </a:t>
            </a:r>
            <a:r>
              <a:rPr lang="en-US" dirty="0" err="1"/>
              <a:t>placerat</a:t>
            </a:r>
            <a:r>
              <a:rPr lang="en-US" dirty="0"/>
              <a:t> </a:t>
            </a:r>
            <a:r>
              <a:rPr lang="en-US" dirty="0" err="1"/>
              <a:t>sagittis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. Ut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metus</a:t>
            </a:r>
            <a:r>
              <a:rPr lang="en-US" dirty="0"/>
              <a:t> </a:t>
            </a:r>
            <a:r>
              <a:rPr lang="en-US" dirty="0" err="1"/>
              <a:t>iaculis</a:t>
            </a:r>
            <a:r>
              <a:rPr lang="en-US" dirty="0"/>
              <a:t>, </a:t>
            </a:r>
            <a:r>
              <a:rPr lang="en-US" dirty="0" err="1"/>
              <a:t>ultrices</a:t>
            </a:r>
            <a:r>
              <a:rPr lang="en-US" dirty="0"/>
              <a:t> </a:t>
            </a:r>
            <a:r>
              <a:rPr lang="en-US" dirty="0" err="1"/>
              <a:t>justo</a:t>
            </a:r>
            <a:r>
              <a:rPr lang="en-US" dirty="0"/>
              <a:t> </a:t>
            </a:r>
            <a:r>
              <a:rPr lang="en-US" dirty="0" err="1"/>
              <a:t>sollicitudin</a:t>
            </a:r>
            <a:r>
              <a:rPr lang="en-US" dirty="0"/>
              <a:t>, gravida </a:t>
            </a:r>
            <a:r>
              <a:rPr lang="en-US" dirty="0" err="1"/>
              <a:t>lacus</a:t>
            </a:r>
            <a:r>
              <a:rPr lang="en-US" dirty="0"/>
              <a:t>. In </a:t>
            </a:r>
            <a:r>
              <a:rPr lang="en-US" dirty="0" err="1"/>
              <a:t>hac</a:t>
            </a:r>
            <a:r>
              <a:rPr lang="en-US" dirty="0"/>
              <a:t> </a:t>
            </a:r>
            <a:r>
              <a:rPr lang="en-US" dirty="0" err="1"/>
              <a:t>habitasse</a:t>
            </a:r>
            <a:r>
              <a:rPr lang="en-US" dirty="0"/>
              <a:t> </a:t>
            </a:r>
            <a:r>
              <a:rPr lang="en-US" dirty="0" err="1"/>
              <a:t>platea</a:t>
            </a:r>
            <a:r>
              <a:rPr lang="en-US" dirty="0"/>
              <a:t> </a:t>
            </a:r>
            <a:r>
              <a:rPr lang="en-US" dirty="0" err="1"/>
              <a:t>dictumst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ipsum </a:t>
            </a:r>
            <a:r>
              <a:rPr lang="en-US" dirty="0" err="1"/>
              <a:t>odio</a:t>
            </a:r>
            <a:r>
              <a:rPr lang="en-US" dirty="0"/>
              <a:t>, </a:t>
            </a:r>
            <a:r>
              <a:rPr lang="en-US" dirty="0" err="1"/>
              <a:t>pellentesque</a:t>
            </a:r>
            <a:r>
              <a:rPr lang="en-US" dirty="0"/>
              <a:t> et libero at,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natoque</a:t>
            </a:r>
            <a:r>
              <a:rPr lang="en-US" dirty="0"/>
              <a:t> </a:t>
            </a:r>
            <a:r>
              <a:rPr lang="en-US" dirty="0" err="1"/>
              <a:t>penatibus</a:t>
            </a:r>
            <a:r>
              <a:rPr lang="en-US" dirty="0"/>
              <a:t> et </a:t>
            </a:r>
            <a:r>
              <a:rPr lang="en-US" dirty="0" err="1"/>
              <a:t>magnis</a:t>
            </a:r>
            <a:r>
              <a:rPr lang="en-US" dirty="0"/>
              <a:t> dis parturient </a:t>
            </a:r>
            <a:r>
              <a:rPr lang="en-US" dirty="0" err="1"/>
              <a:t>montes</a:t>
            </a:r>
            <a:r>
              <a:rPr lang="en-US" dirty="0"/>
              <a:t>, </a:t>
            </a:r>
            <a:r>
              <a:rPr lang="en-US" dirty="0" err="1"/>
              <a:t>nascetur</a:t>
            </a:r>
            <a:r>
              <a:rPr lang="en-US" dirty="0"/>
              <a:t> </a:t>
            </a:r>
            <a:r>
              <a:rPr lang="en-US" dirty="0" err="1"/>
              <a:t>ridiculus</a:t>
            </a:r>
            <a:r>
              <a:rPr lang="en-US" dirty="0"/>
              <a:t> mus.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95528932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4717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#3">
    <p:bg>
      <p:bgPr>
        <a:solidFill>
          <a:srgbClr val="C016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7">
            <a:extLst>
              <a:ext uri="{FF2B5EF4-FFF2-40B4-BE49-F238E27FC236}">
                <a16:creationId xmlns:a16="http://schemas.microsoft.com/office/drawing/2014/main" id="{984C18BE-5BC7-41DF-BE2F-DE3FD96128D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45723" y="263773"/>
            <a:ext cx="322262" cy="322262"/>
          </a:xfrm>
          <a:prstGeom prst="rect">
            <a:avLst/>
          </a:prstGeom>
        </p:spPr>
      </p:pic>
      <p:sp>
        <p:nvSpPr>
          <p:cNvPr id="8" name="Marcador de Posição do Texto 8">
            <a:extLst>
              <a:ext uri="{FF2B5EF4-FFF2-40B4-BE49-F238E27FC236}">
                <a16:creationId xmlns:a16="http://schemas.microsoft.com/office/drawing/2014/main" id="{99061B07-1F9B-2049-95B9-9B060CC3079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1037" y="1185349"/>
            <a:ext cx="6782821" cy="71197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 b="1" i="0">
                <a:solidFill>
                  <a:schemeClr val="bg1"/>
                </a:solidFill>
                <a:latin typeface="Arial" panose="020B0604020202020204" pitchFamily="34" charset="0"/>
                <a:ea typeface="Mark-Regular" panose="02000500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pt-PT" dirty="0" err="1"/>
              <a:t>Lorem</a:t>
            </a:r>
            <a:r>
              <a:rPr lang="pt-PT" dirty="0"/>
              <a:t> </a:t>
            </a:r>
            <a:r>
              <a:rPr lang="pt-PT" dirty="0" err="1"/>
              <a:t>ipsum</a:t>
            </a:r>
            <a:endParaRPr lang="pt-PT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FA36600E-077F-7942-8047-B7FBF622C07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1038" y="2017713"/>
            <a:ext cx="6783387" cy="1901825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ts val="1600"/>
              </a:lnSpc>
              <a:buNone/>
              <a:defRPr sz="1100">
                <a:solidFill>
                  <a:schemeClr val="bg1"/>
                </a:solidFill>
              </a:defRPr>
            </a:lvl1pPr>
            <a:lvl2pPr>
              <a:lnSpc>
                <a:spcPts val="1200"/>
              </a:lnSpc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lnSpc>
                <a:spcPts val="1200"/>
              </a:lnSpc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lnSpc>
                <a:spcPts val="1200"/>
              </a:lnSpc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lnSpc>
                <a:spcPts val="1200"/>
              </a:lnSpc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non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, sit </a:t>
            </a:r>
            <a:r>
              <a:rPr lang="en-US" dirty="0" err="1"/>
              <a:t>amet</a:t>
            </a:r>
            <a:r>
              <a:rPr lang="en-US" dirty="0"/>
              <a:t> semper est. Vestibulum </a:t>
            </a:r>
            <a:r>
              <a:rPr lang="en-US" dirty="0" err="1"/>
              <a:t>suscipit</a:t>
            </a:r>
            <a:r>
              <a:rPr lang="en-US" dirty="0"/>
              <a:t> lorem </a:t>
            </a:r>
            <a:r>
              <a:rPr lang="en-US" dirty="0" err="1"/>
              <a:t>erat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id.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ipsum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interdum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ipsum, pulvinar at </a:t>
            </a:r>
            <a:r>
              <a:rPr lang="en-US" dirty="0" err="1"/>
              <a:t>neque</a:t>
            </a:r>
            <a:r>
              <a:rPr lang="en-US" dirty="0"/>
              <a:t> et, </a:t>
            </a:r>
            <a:r>
              <a:rPr lang="en-US" dirty="0" err="1"/>
              <a:t>placerat</a:t>
            </a:r>
            <a:r>
              <a:rPr lang="en-US" dirty="0"/>
              <a:t> </a:t>
            </a:r>
            <a:r>
              <a:rPr lang="en-US" dirty="0" err="1"/>
              <a:t>sagittis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. Ut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metus</a:t>
            </a:r>
            <a:r>
              <a:rPr lang="en-US" dirty="0"/>
              <a:t> </a:t>
            </a:r>
            <a:r>
              <a:rPr lang="en-US" dirty="0" err="1"/>
              <a:t>iaculis</a:t>
            </a:r>
            <a:r>
              <a:rPr lang="en-US" dirty="0"/>
              <a:t>, </a:t>
            </a:r>
            <a:r>
              <a:rPr lang="en-US" dirty="0" err="1"/>
              <a:t>ultrices</a:t>
            </a:r>
            <a:r>
              <a:rPr lang="en-US" dirty="0"/>
              <a:t> </a:t>
            </a:r>
            <a:r>
              <a:rPr lang="en-US" dirty="0" err="1"/>
              <a:t>justo</a:t>
            </a:r>
            <a:r>
              <a:rPr lang="en-US" dirty="0"/>
              <a:t> </a:t>
            </a:r>
            <a:r>
              <a:rPr lang="en-US" dirty="0" err="1"/>
              <a:t>sollicitudin</a:t>
            </a:r>
            <a:r>
              <a:rPr lang="en-US" dirty="0"/>
              <a:t>, gravida </a:t>
            </a:r>
            <a:r>
              <a:rPr lang="en-US" dirty="0" err="1"/>
              <a:t>lacus</a:t>
            </a:r>
            <a:r>
              <a:rPr lang="en-US" dirty="0"/>
              <a:t>. In </a:t>
            </a:r>
            <a:r>
              <a:rPr lang="en-US" dirty="0" err="1"/>
              <a:t>hac</a:t>
            </a:r>
            <a:r>
              <a:rPr lang="en-US" dirty="0"/>
              <a:t> </a:t>
            </a:r>
            <a:r>
              <a:rPr lang="en-US" dirty="0" err="1"/>
              <a:t>habitasse</a:t>
            </a:r>
            <a:r>
              <a:rPr lang="en-US" dirty="0"/>
              <a:t> </a:t>
            </a:r>
            <a:r>
              <a:rPr lang="en-US" dirty="0" err="1"/>
              <a:t>platea</a:t>
            </a:r>
            <a:r>
              <a:rPr lang="en-US" dirty="0"/>
              <a:t> </a:t>
            </a:r>
            <a:r>
              <a:rPr lang="en-US" dirty="0" err="1"/>
              <a:t>dictumst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ipsum </a:t>
            </a:r>
            <a:r>
              <a:rPr lang="en-US" dirty="0" err="1"/>
              <a:t>odio</a:t>
            </a:r>
            <a:r>
              <a:rPr lang="en-US" dirty="0"/>
              <a:t>, </a:t>
            </a:r>
            <a:r>
              <a:rPr lang="en-US" dirty="0" err="1"/>
              <a:t>pellentesque</a:t>
            </a:r>
            <a:r>
              <a:rPr lang="en-US" dirty="0"/>
              <a:t> et libero at,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natoque</a:t>
            </a:r>
            <a:r>
              <a:rPr lang="en-US" dirty="0"/>
              <a:t> </a:t>
            </a:r>
            <a:r>
              <a:rPr lang="en-US" dirty="0" err="1"/>
              <a:t>penatibus</a:t>
            </a:r>
            <a:r>
              <a:rPr lang="en-US" dirty="0"/>
              <a:t> et </a:t>
            </a:r>
            <a:r>
              <a:rPr lang="en-US" dirty="0" err="1"/>
              <a:t>magnis</a:t>
            </a:r>
            <a:r>
              <a:rPr lang="en-US" dirty="0"/>
              <a:t> dis parturient </a:t>
            </a:r>
            <a:r>
              <a:rPr lang="en-US" dirty="0" err="1"/>
              <a:t>montes</a:t>
            </a:r>
            <a:r>
              <a:rPr lang="en-US" dirty="0"/>
              <a:t>, </a:t>
            </a:r>
            <a:r>
              <a:rPr lang="en-US" dirty="0" err="1"/>
              <a:t>nascetur</a:t>
            </a:r>
            <a:r>
              <a:rPr lang="en-US" dirty="0"/>
              <a:t> </a:t>
            </a:r>
            <a:r>
              <a:rPr lang="en-US" dirty="0" err="1"/>
              <a:t>ridiculus</a:t>
            </a:r>
            <a:r>
              <a:rPr lang="en-US" dirty="0"/>
              <a:t> mus.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61206670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4717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/ List #1">
    <p:bg>
      <p:bgPr>
        <a:solidFill>
          <a:srgbClr val="F4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Posição do Texto 8">
            <a:extLst>
              <a:ext uri="{FF2B5EF4-FFF2-40B4-BE49-F238E27FC236}">
                <a16:creationId xmlns:a16="http://schemas.microsoft.com/office/drawing/2014/main" id="{20B94B90-BCF7-8C4B-8CC6-3771D7E6FE4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1037" y="932869"/>
            <a:ext cx="6807201" cy="67684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 b="1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Mark-Regular" panose="02000500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pt-PT" dirty="0" err="1"/>
              <a:t>Lorem</a:t>
            </a:r>
            <a:r>
              <a:rPr lang="pt-PT" dirty="0"/>
              <a:t> </a:t>
            </a:r>
            <a:r>
              <a:rPr lang="pt-PT" dirty="0" err="1"/>
              <a:t>ipsum</a:t>
            </a:r>
            <a:endParaRPr lang="pt-PT" dirty="0"/>
          </a:p>
        </p:txBody>
      </p:sp>
      <p:sp>
        <p:nvSpPr>
          <p:cNvPr id="17" name="Marcador de Posição do Texto 16">
            <a:extLst>
              <a:ext uri="{FF2B5EF4-FFF2-40B4-BE49-F238E27FC236}">
                <a16:creationId xmlns:a16="http://schemas.microsoft.com/office/drawing/2014/main" id="{1E29FEC2-E304-6743-AFCB-C1E9887192F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1037" y="3052450"/>
            <a:ext cx="6807200" cy="1398335"/>
          </a:xfrm>
          <a:prstGeom prst="rect">
            <a:avLst/>
          </a:prstGeom>
        </p:spPr>
        <p:txBody>
          <a:bodyPr/>
          <a:lstStyle>
            <a:lvl1pPr marL="171450" marR="0" indent="-171450" algn="l" defTabSz="4572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§"/>
              <a:tabLst/>
              <a:defRPr sz="120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Mark-Bold" panose="02000800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pt-PT" dirty="0" err="1"/>
              <a:t>Lorem</a:t>
            </a:r>
            <a:r>
              <a:rPr lang="pt-PT" dirty="0"/>
              <a:t> </a:t>
            </a:r>
            <a:r>
              <a:rPr lang="pt-PT" dirty="0" err="1"/>
              <a:t>ipsum</a:t>
            </a:r>
            <a:r>
              <a:rPr lang="pt-PT" dirty="0"/>
              <a:t> </a:t>
            </a:r>
            <a:r>
              <a:rPr lang="pt-PT" dirty="0" err="1"/>
              <a:t>dolor</a:t>
            </a:r>
            <a:r>
              <a:rPr lang="pt-PT" dirty="0"/>
              <a:t> </a:t>
            </a:r>
            <a:r>
              <a:rPr lang="pt-PT" dirty="0" err="1"/>
              <a:t>sit</a:t>
            </a:r>
            <a:r>
              <a:rPr lang="pt-PT" dirty="0"/>
              <a:t> </a:t>
            </a:r>
            <a:r>
              <a:rPr lang="pt-PT" dirty="0" err="1"/>
              <a:t>amet</a:t>
            </a:r>
            <a:r>
              <a:rPr lang="pt-PT" dirty="0"/>
              <a:t>, </a:t>
            </a:r>
            <a:r>
              <a:rPr lang="pt-PT" dirty="0" err="1"/>
              <a:t>consectetur</a:t>
            </a:r>
            <a:r>
              <a:rPr lang="pt-PT" dirty="0"/>
              <a:t> </a:t>
            </a:r>
            <a:r>
              <a:rPr lang="pt-PT" dirty="0" err="1"/>
              <a:t>adipiscing</a:t>
            </a:r>
            <a:r>
              <a:rPr lang="pt-PT" dirty="0"/>
              <a:t> </a:t>
            </a:r>
            <a:r>
              <a:rPr lang="pt-PT" dirty="0" err="1"/>
              <a:t>elit</a:t>
            </a:r>
            <a:r>
              <a:rPr lang="pt-PT" dirty="0"/>
              <a:t>. </a:t>
            </a:r>
          </a:p>
          <a:p>
            <a:r>
              <a:rPr lang="pt-PT" dirty="0" err="1"/>
              <a:t>Lorem</a:t>
            </a:r>
            <a:r>
              <a:rPr lang="pt-PT" dirty="0"/>
              <a:t> </a:t>
            </a:r>
            <a:r>
              <a:rPr lang="pt-PT" dirty="0" err="1"/>
              <a:t>ipsum</a:t>
            </a:r>
            <a:r>
              <a:rPr lang="pt-PT" dirty="0"/>
              <a:t> </a:t>
            </a:r>
            <a:r>
              <a:rPr lang="pt-PT" dirty="0" err="1"/>
              <a:t>dolor</a:t>
            </a:r>
            <a:r>
              <a:rPr lang="pt-PT" dirty="0"/>
              <a:t> </a:t>
            </a:r>
            <a:r>
              <a:rPr lang="pt-PT" dirty="0" err="1"/>
              <a:t>sit</a:t>
            </a:r>
            <a:r>
              <a:rPr lang="pt-PT" dirty="0"/>
              <a:t> </a:t>
            </a:r>
            <a:r>
              <a:rPr lang="pt-PT" dirty="0" err="1"/>
              <a:t>amet</a:t>
            </a:r>
            <a:r>
              <a:rPr lang="pt-PT" dirty="0"/>
              <a:t>, </a:t>
            </a:r>
            <a:r>
              <a:rPr lang="pt-PT" dirty="0" err="1"/>
              <a:t>consectetur</a:t>
            </a:r>
            <a:r>
              <a:rPr lang="pt-PT" dirty="0"/>
              <a:t> </a:t>
            </a:r>
            <a:r>
              <a:rPr lang="pt-PT" dirty="0" err="1"/>
              <a:t>adipiscing</a:t>
            </a:r>
            <a:r>
              <a:rPr lang="pt-PT" dirty="0"/>
              <a:t> </a:t>
            </a:r>
            <a:r>
              <a:rPr lang="pt-PT" dirty="0" err="1"/>
              <a:t>elit</a:t>
            </a:r>
            <a:r>
              <a:rPr lang="pt-PT" dirty="0"/>
              <a:t>. </a:t>
            </a:r>
          </a:p>
          <a:p>
            <a:r>
              <a:rPr lang="pt-PT" dirty="0" err="1"/>
              <a:t>Lorem</a:t>
            </a:r>
            <a:r>
              <a:rPr lang="pt-PT" dirty="0"/>
              <a:t> </a:t>
            </a:r>
            <a:r>
              <a:rPr lang="pt-PT" dirty="0" err="1"/>
              <a:t>ipsum</a:t>
            </a:r>
            <a:r>
              <a:rPr lang="pt-PT" dirty="0"/>
              <a:t> </a:t>
            </a:r>
            <a:r>
              <a:rPr lang="pt-PT" dirty="0" err="1"/>
              <a:t>dolor</a:t>
            </a:r>
            <a:r>
              <a:rPr lang="pt-PT" dirty="0"/>
              <a:t> </a:t>
            </a:r>
            <a:r>
              <a:rPr lang="pt-PT" dirty="0" err="1"/>
              <a:t>sit</a:t>
            </a:r>
            <a:r>
              <a:rPr lang="pt-PT" dirty="0"/>
              <a:t> </a:t>
            </a:r>
            <a:r>
              <a:rPr lang="pt-PT" dirty="0" err="1"/>
              <a:t>amet</a:t>
            </a:r>
            <a:r>
              <a:rPr lang="pt-PT" dirty="0"/>
              <a:t>, </a:t>
            </a:r>
            <a:r>
              <a:rPr lang="pt-PT" dirty="0" err="1"/>
              <a:t>consectetur</a:t>
            </a:r>
            <a:r>
              <a:rPr lang="pt-PT" dirty="0"/>
              <a:t> </a:t>
            </a:r>
            <a:r>
              <a:rPr lang="pt-PT" dirty="0" err="1"/>
              <a:t>adipiscing</a:t>
            </a:r>
            <a:r>
              <a:rPr lang="pt-PT" dirty="0"/>
              <a:t> </a:t>
            </a:r>
            <a:r>
              <a:rPr lang="pt-PT" dirty="0" err="1"/>
              <a:t>elit</a:t>
            </a:r>
            <a:r>
              <a:rPr lang="pt-PT" dirty="0"/>
              <a:t>.</a:t>
            </a:r>
          </a:p>
          <a:p>
            <a:pPr marL="171450" marR="0" lvl="0" indent="-171450" algn="l" defTabSz="4572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pt-PT" dirty="0" err="1"/>
              <a:t>Lorem</a:t>
            </a:r>
            <a:r>
              <a:rPr lang="pt-PT" dirty="0"/>
              <a:t> </a:t>
            </a:r>
            <a:r>
              <a:rPr lang="pt-PT" dirty="0" err="1"/>
              <a:t>ipsum</a:t>
            </a:r>
            <a:r>
              <a:rPr lang="pt-PT" dirty="0"/>
              <a:t> </a:t>
            </a:r>
            <a:r>
              <a:rPr lang="pt-PT" dirty="0" err="1"/>
              <a:t>dolor</a:t>
            </a:r>
            <a:r>
              <a:rPr lang="pt-PT" dirty="0"/>
              <a:t> </a:t>
            </a:r>
            <a:r>
              <a:rPr lang="pt-PT" dirty="0" err="1"/>
              <a:t>sit</a:t>
            </a:r>
            <a:r>
              <a:rPr lang="pt-PT" dirty="0"/>
              <a:t> </a:t>
            </a:r>
            <a:r>
              <a:rPr lang="pt-PT" dirty="0" err="1"/>
              <a:t>amet</a:t>
            </a:r>
            <a:r>
              <a:rPr lang="pt-PT" dirty="0"/>
              <a:t>, </a:t>
            </a:r>
            <a:r>
              <a:rPr lang="pt-PT" dirty="0" err="1"/>
              <a:t>consectetur</a:t>
            </a:r>
            <a:r>
              <a:rPr lang="pt-PT" dirty="0"/>
              <a:t> </a:t>
            </a:r>
            <a:r>
              <a:rPr lang="pt-PT" dirty="0" err="1"/>
              <a:t>adipiscing</a:t>
            </a:r>
            <a:r>
              <a:rPr lang="pt-PT" dirty="0"/>
              <a:t> </a:t>
            </a:r>
            <a:r>
              <a:rPr lang="pt-PT" dirty="0" err="1"/>
              <a:t>elit</a:t>
            </a:r>
            <a:r>
              <a:rPr lang="pt-PT" dirty="0"/>
              <a:t>. </a:t>
            </a:r>
          </a:p>
          <a:p>
            <a:endParaRPr lang="pt-PT" dirty="0"/>
          </a:p>
        </p:txBody>
      </p:sp>
      <p:pic>
        <p:nvPicPr>
          <p:cNvPr id="31" name="Imagem 30">
            <a:extLst>
              <a:ext uri="{FF2B5EF4-FFF2-40B4-BE49-F238E27FC236}">
                <a16:creationId xmlns:a16="http://schemas.microsoft.com/office/drawing/2014/main" id="{2A787299-F292-1542-819B-49DC8FC1221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45723" y="263773"/>
            <a:ext cx="322262" cy="322262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6CA76-D084-431F-9492-D41678E8C91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1037" y="1821019"/>
            <a:ext cx="6807200" cy="10382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600"/>
              </a:lnSpc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pt-PT" dirty="0" err="1"/>
              <a:t>Lorem</a:t>
            </a:r>
            <a:r>
              <a:rPr lang="pt-PT" dirty="0"/>
              <a:t> </a:t>
            </a:r>
            <a:r>
              <a:rPr lang="pt-PT" dirty="0" err="1"/>
              <a:t>ipsum</a:t>
            </a:r>
            <a:r>
              <a:rPr lang="pt-PT" dirty="0"/>
              <a:t> </a:t>
            </a:r>
            <a:r>
              <a:rPr lang="pt-PT" dirty="0" err="1"/>
              <a:t>dolor</a:t>
            </a:r>
            <a:r>
              <a:rPr lang="pt-PT" dirty="0"/>
              <a:t> </a:t>
            </a:r>
            <a:r>
              <a:rPr lang="pt-PT" dirty="0" err="1"/>
              <a:t>sit</a:t>
            </a:r>
            <a:r>
              <a:rPr lang="pt-PT" dirty="0"/>
              <a:t> </a:t>
            </a:r>
            <a:r>
              <a:rPr lang="pt-PT" dirty="0" err="1"/>
              <a:t>amet</a:t>
            </a:r>
            <a:r>
              <a:rPr lang="pt-PT" dirty="0"/>
              <a:t>, </a:t>
            </a:r>
            <a:r>
              <a:rPr lang="pt-PT" dirty="0" err="1"/>
              <a:t>consectetur</a:t>
            </a:r>
            <a:r>
              <a:rPr lang="pt-PT" dirty="0"/>
              <a:t> </a:t>
            </a:r>
            <a:r>
              <a:rPr lang="pt-PT" dirty="0" err="1"/>
              <a:t>adipiscing</a:t>
            </a:r>
            <a:r>
              <a:rPr lang="pt-PT" dirty="0"/>
              <a:t> </a:t>
            </a:r>
            <a:r>
              <a:rPr lang="pt-PT" dirty="0" err="1"/>
              <a:t>elit</a:t>
            </a:r>
            <a:r>
              <a:rPr lang="pt-PT" dirty="0"/>
              <a:t>. </a:t>
            </a:r>
            <a:r>
              <a:rPr lang="pt-PT" dirty="0" err="1"/>
              <a:t>Curabitur</a:t>
            </a:r>
            <a:r>
              <a:rPr lang="pt-PT" dirty="0"/>
              <a:t> non </a:t>
            </a:r>
            <a:r>
              <a:rPr lang="pt-PT" dirty="0" err="1"/>
              <a:t>varius</a:t>
            </a:r>
            <a:r>
              <a:rPr lang="pt-PT" dirty="0"/>
              <a:t> </a:t>
            </a:r>
            <a:r>
              <a:rPr lang="pt-PT" dirty="0" err="1"/>
              <a:t>nunc</a:t>
            </a:r>
            <a:r>
              <a:rPr lang="pt-PT" dirty="0"/>
              <a:t>, </a:t>
            </a:r>
            <a:r>
              <a:rPr lang="pt-PT" dirty="0" err="1"/>
              <a:t>sit</a:t>
            </a:r>
            <a:r>
              <a:rPr lang="pt-PT" dirty="0"/>
              <a:t> </a:t>
            </a:r>
            <a:r>
              <a:rPr lang="pt-PT" dirty="0" err="1"/>
              <a:t>amet</a:t>
            </a:r>
            <a:r>
              <a:rPr lang="pt-PT" dirty="0"/>
              <a:t> </a:t>
            </a:r>
            <a:r>
              <a:rPr lang="pt-PT" dirty="0" err="1"/>
              <a:t>semper</a:t>
            </a:r>
            <a:r>
              <a:rPr lang="pt-PT" dirty="0"/>
              <a:t> est. </a:t>
            </a:r>
            <a:r>
              <a:rPr lang="pt-PT" dirty="0" err="1"/>
              <a:t>Vestibulum</a:t>
            </a:r>
            <a:r>
              <a:rPr lang="pt-PT" dirty="0"/>
              <a:t> </a:t>
            </a:r>
            <a:r>
              <a:rPr lang="pt-PT" dirty="0" err="1"/>
              <a:t>suscipit</a:t>
            </a:r>
            <a:r>
              <a:rPr lang="pt-PT" dirty="0"/>
              <a:t> </a:t>
            </a:r>
            <a:r>
              <a:rPr lang="pt-PT" dirty="0" err="1"/>
              <a:t>lorem</a:t>
            </a:r>
            <a:r>
              <a:rPr lang="pt-PT" dirty="0"/>
              <a:t> </a:t>
            </a:r>
            <a:r>
              <a:rPr lang="pt-PT" dirty="0" err="1"/>
              <a:t>erat</a:t>
            </a:r>
            <a:r>
              <a:rPr lang="pt-PT" dirty="0"/>
              <a:t>, quis </a:t>
            </a:r>
            <a:r>
              <a:rPr lang="pt-PT" dirty="0" err="1"/>
              <a:t>finibus</a:t>
            </a:r>
            <a:r>
              <a:rPr lang="pt-PT" dirty="0"/>
              <a:t> sem </a:t>
            </a:r>
            <a:r>
              <a:rPr lang="pt-PT" dirty="0" err="1"/>
              <a:t>feugiat</a:t>
            </a:r>
            <a:r>
              <a:rPr lang="pt-PT" dirty="0"/>
              <a:t> id. </a:t>
            </a:r>
            <a:r>
              <a:rPr lang="pt-PT" dirty="0" err="1"/>
              <a:t>Sed</a:t>
            </a:r>
            <a:r>
              <a:rPr lang="pt-PT" dirty="0"/>
              <a:t> </a:t>
            </a:r>
            <a:r>
              <a:rPr lang="pt-PT" dirty="0" err="1"/>
              <a:t>varius</a:t>
            </a:r>
            <a:r>
              <a:rPr lang="pt-PT" dirty="0"/>
              <a:t> </a:t>
            </a:r>
            <a:r>
              <a:rPr lang="pt-PT" dirty="0" err="1"/>
              <a:t>lectus</a:t>
            </a:r>
            <a:r>
              <a:rPr lang="pt-PT" dirty="0"/>
              <a:t> eu </a:t>
            </a:r>
            <a:r>
              <a:rPr lang="pt-PT" dirty="0" err="1"/>
              <a:t>ipsum</a:t>
            </a:r>
            <a:r>
              <a:rPr lang="pt-PT" dirty="0"/>
              <a:t> </a:t>
            </a:r>
            <a:r>
              <a:rPr lang="pt-PT" dirty="0" err="1"/>
              <a:t>hendrerit</a:t>
            </a:r>
            <a:r>
              <a:rPr lang="pt-PT" dirty="0"/>
              <a:t> </a:t>
            </a:r>
            <a:r>
              <a:rPr lang="pt-PT" dirty="0" err="1"/>
              <a:t>pellentesque</a:t>
            </a:r>
            <a:r>
              <a:rPr lang="pt-PT" dirty="0"/>
              <a:t>. </a:t>
            </a:r>
            <a:r>
              <a:rPr lang="pt-PT" dirty="0" err="1"/>
              <a:t>Sed</a:t>
            </a:r>
            <a:r>
              <a:rPr lang="pt-PT" dirty="0"/>
              <a:t> </a:t>
            </a:r>
            <a:r>
              <a:rPr lang="pt-PT" dirty="0" err="1"/>
              <a:t>faucibus</a:t>
            </a:r>
            <a:r>
              <a:rPr lang="pt-PT" dirty="0"/>
              <a:t> </a:t>
            </a:r>
            <a:r>
              <a:rPr lang="pt-PT" dirty="0" err="1"/>
              <a:t>commodo</a:t>
            </a:r>
            <a:r>
              <a:rPr lang="pt-PT" dirty="0"/>
              <a:t> </a:t>
            </a:r>
            <a:r>
              <a:rPr lang="pt-PT" dirty="0" err="1"/>
              <a:t>interdum</a:t>
            </a:r>
            <a:r>
              <a:rPr lang="pt-PT" dirty="0"/>
              <a:t>. </a:t>
            </a:r>
            <a:r>
              <a:rPr lang="pt-PT" dirty="0" err="1"/>
              <a:t>Donec</a:t>
            </a:r>
            <a:r>
              <a:rPr lang="pt-PT" dirty="0"/>
              <a:t> </a:t>
            </a:r>
            <a:r>
              <a:rPr lang="pt-PT" dirty="0" err="1"/>
              <a:t>diam</a:t>
            </a:r>
            <a:r>
              <a:rPr lang="pt-PT" dirty="0"/>
              <a:t> </a:t>
            </a:r>
            <a:r>
              <a:rPr lang="pt-PT" dirty="0" err="1"/>
              <a:t>ipsum</a:t>
            </a:r>
            <a:r>
              <a:rPr lang="pt-PT" dirty="0"/>
              <a:t>, pulvinar </a:t>
            </a:r>
            <a:r>
              <a:rPr lang="pt-PT" dirty="0" err="1"/>
              <a:t>at</a:t>
            </a:r>
            <a:r>
              <a:rPr lang="pt-PT" dirty="0"/>
              <a:t> </a:t>
            </a:r>
            <a:r>
              <a:rPr lang="pt-PT" dirty="0" err="1"/>
              <a:t>neque</a:t>
            </a:r>
            <a:r>
              <a:rPr lang="pt-PT" dirty="0"/>
              <a:t> </a:t>
            </a:r>
            <a:r>
              <a:rPr lang="pt-PT" dirty="0" err="1"/>
              <a:t>et</a:t>
            </a:r>
            <a:r>
              <a:rPr lang="pt-PT" dirty="0"/>
              <a:t>, </a:t>
            </a:r>
            <a:r>
              <a:rPr lang="pt-PT" dirty="0" err="1"/>
              <a:t>placerat</a:t>
            </a:r>
            <a:r>
              <a:rPr lang="pt-PT" dirty="0"/>
              <a:t> </a:t>
            </a:r>
            <a:r>
              <a:rPr lang="pt-PT" dirty="0" err="1"/>
              <a:t>sagittis</a:t>
            </a:r>
            <a:r>
              <a:rPr lang="pt-PT" dirty="0"/>
              <a:t> </a:t>
            </a:r>
            <a:r>
              <a:rPr lang="pt-PT" dirty="0" err="1"/>
              <a:t>risus</a:t>
            </a:r>
            <a:r>
              <a:rPr lang="pt-PT" dirty="0"/>
              <a:t>. Ut quis </a:t>
            </a:r>
            <a:r>
              <a:rPr lang="pt-PT" dirty="0" err="1"/>
              <a:t>metus</a:t>
            </a:r>
            <a:r>
              <a:rPr lang="pt-PT" dirty="0"/>
              <a:t> </a:t>
            </a:r>
            <a:r>
              <a:rPr lang="pt-PT" dirty="0" err="1"/>
              <a:t>iaculis</a:t>
            </a:r>
            <a:r>
              <a:rPr lang="pt-PT" dirty="0"/>
              <a:t>, ultrices justo </a:t>
            </a:r>
            <a:r>
              <a:rPr lang="pt-PT" dirty="0" err="1"/>
              <a:t>sollicitudin</a:t>
            </a:r>
            <a:r>
              <a:rPr lang="pt-PT" dirty="0"/>
              <a:t>, gravida </a:t>
            </a:r>
            <a:r>
              <a:rPr lang="pt-PT" dirty="0" err="1"/>
              <a:t>lacus</a:t>
            </a:r>
            <a:r>
              <a:rPr lang="pt-PT" dirty="0"/>
              <a:t>. In </a:t>
            </a:r>
            <a:r>
              <a:rPr lang="pt-PT" dirty="0" err="1"/>
              <a:t>hac</a:t>
            </a:r>
            <a:r>
              <a:rPr lang="pt-PT" dirty="0"/>
              <a:t> habitasse </a:t>
            </a:r>
            <a:r>
              <a:rPr lang="pt-PT" dirty="0" err="1"/>
              <a:t>platea</a:t>
            </a:r>
            <a:r>
              <a:rPr lang="pt-PT" dirty="0"/>
              <a:t> </a:t>
            </a:r>
            <a:r>
              <a:rPr lang="pt-PT" dirty="0" err="1"/>
              <a:t>dictumst</a:t>
            </a:r>
            <a:r>
              <a:rPr lang="pt-PT" dirty="0"/>
              <a:t>.</a:t>
            </a:r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CEF8EC64-7D87-47E9-88D7-A9FBD942C2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3536" y="4915478"/>
            <a:ext cx="2880000" cy="180000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pt-PT">
                <a:ea typeface="Mark-Bold" panose="02000800000000000000" pitchFamily="2" charset="0"/>
              </a:rPr>
              <a:t>© Copyright Critical Software. All rights reserved. DOC ID, Version, YYYY-MM-DD</a:t>
            </a:r>
            <a:endParaRPr lang="en-US" dirty="0">
              <a:ea typeface="Mark-Light" panose="02000400000000000000" pitchFamily="2" charset="0"/>
            </a:endParaRP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36379592-17E4-425D-BA39-AF4AC53FD4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52000" y="4915478"/>
            <a:ext cx="1440000" cy="180000"/>
          </a:xfrm>
          <a:prstGeom prst="rect">
            <a:avLst/>
          </a:prstGeom>
        </p:spPr>
        <p:txBody>
          <a:bodyPr/>
          <a:lstStyle>
            <a:lvl1pPr algn="ctr">
              <a:defRPr sz="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PT"/>
              <a:t>Information Classification: Confidential</a:t>
            </a:r>
            <a:endParaRPr lang="pt-PT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1755FAE8-BB4C-4CBB-85B3-562FA44DA2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063784" y="4905665"/>
            <a:ext cx="720000" cy="180000"/>
          </a:xfrm>
          <a:prstGeom prst="rect">
            <a:avLst/>
          </a:prstGeom>
        </p:spPr>
        <p:txBody>
          <a:bodyPr/>
          <a:lstStyle>
            <a:lvl1pPr algn="r">
              <a:defRPr sz="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C0817A7-AFE3-4EC3-A864-9421329EE5F6}" type="slidenum">
              <a:rPr lang="pt-PT" smtClean="0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5943657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4717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/ List #2">
    <p:bg>
      <p:bgPr>
        <a:solidFill>
          <a:srgbClr val="7717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Posição do Texto 8">
            <a:extLst>
              <a:ext uri="{FF2B5EF4-FFF2-40B4-BE49-F238E27FC236}">
                <a16:creationId xmlns:a16="http://schemas.microsoft.com/office/drawing/2014/main" id="{20B94B90-BCF7-8C4B-8CC6-3771D7E6FE4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1037" y="932869"/>
            <a:ext cx="6807201" cy="67684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 b="1" i="0">
                <a:solidFill>
                  <a:schemeClr val="bg1"/>
                </a:solidFill>
                <a:latin typeface="Arial" panose="020B0604020202020204" pitchFamily="34" charset="0"/>
                <a:ea typeface="Mark-Regular" panose="02000500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pt-PT" dirty="0" err="1"/>
              <a:t>Lorem</a:t>
            </a:r>
            <a:r>
              <a:rPr lang="pt-PT" dirty="0"/>
              <a:t> </a:t>
            </a:r>
            <a:r>
              <a:rPr lang="pt-PT" dirty="0" err="1"/>
              <a:t>ipsum</a:t>
            </a:r>
            <a:endParaRPr lang="pt-PT" dirty="0"/>
          </a:p>
        </p:txBody>
      </p:sp>
      <p:sp>
        <p:nvSpPr>
          <p:cNvPr id="17" name="Marcador de Posição do Texto 16">
            <a:extLst>
              <a:ext uri="{FF2B5EF4-FFF2-40B4-BE49-F238E27FC236}">
                <a16:creationId xmlns:a16="http://schemas.microsoft.com/office/drawing/2014/main" id="{1E29FEC2-E304-6743-AFCB-C1E9887192F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1037" y="3052450"/>
            <a:ext cx="6807200" cy="1398335"/>
          </a:xfrm>
          <a:prstGeom prst="rect">
            <a:avLst/>
          </a:prstGeom>
        </p:spPr>
        <p:txBody>
          <a:bodyPr/>
          <a:lstStyle>
            <a:lvl1pPr marL="171450" marR="0" indent="-171450" algn="l" defTabSz="4572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chemeClr val="bg1"/>
              </a:buClr>
              <a:buSzTx/>
              <a:buFont typeface="Wingdings" panose="05000000000000000000" pitchFamily="2" charset="2"/>
              <a:buChar char="§"/>
              <a:tabLst/>
              <a:defRPr sz="1200" b="0" i="0">
                <a:solidFill>
                  <a:schemeClr val="bg1"/>
                </a:solidFill>
                <a:latin typeface="Arial" panose="020B0604020202020204" pitchFamily="34" charset="0"/>
                <a:ea typeface="Mark-Bold" panose="02000800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pt-PT" dirty="0" err="1"/>
              <a:t>Lorem</a:t>
            </a:r>
            <a:r>
              <a:rPr lang="pt-PT" dirty="0"/>
              <a:t> </a:t>
            </a:r>
            <a:r>
              <a:rPr lang="pt-PT" dirty="0" err="1"/>
              <a:t>ipsum</a:t>
            </a:r>
            <a:r>
              <a:rPr lang="pt-PT" dirty="0"/>
              <a:t> </a:t>
            </a:r>
            <a:r>
              <a:rPr lang="pt-PT" dirty="0" err="1"/>
              <a:t>dolor</a:t>
            </a:r>
            <a:r>
              <a:rPr lang="pt-PT" dirty="0"/>
              <a:t> </a:t>
            </a:r>
            <a:r>
              <a:rPr lang="pt-PT" dirty="0" err="1"/>
              <a:t>sit</a:t>
            </a:r>
            <a:r>
              <a:rPr lang="pt-PT" dirty="0"/>
              <a:t> </a:t>
            </a:r>
            <a:r>
              <a:rPr lang="pt-PT" dirty="0" err="1"/>
              <a:t>amet</a:t>
            </a:r>
            <a:r>
              <a:rPr lang="pt-PT" dirty="0"/>
              <a:t>, </a:t>
            </a:r>
            <a:r>
              <a:rPr lang="pt-PT" dirty="0" err="1"/>
              <a:t>consectetur</a:t>
            </a:r>
            <a:r>
              <a:rPr lang="pt-PT" dirty="0"/>
              <a:t> </a:t>
            </a:r>
            <a:r>
              <a:rPr lang="pt-PT" dirty="0" err="1"/>
              <a:t>adipiscing</a:t>
            </a:r>
            <a:r>
              <a:rPr lang="pt-PT" dirty="0"/>
              <a:t> </a:t>
            </a:r>
            <a:r>
              <a:rPr lang="pt-PT" dirty="0" err="1"/>
              <a:t>elit</a:t>
            </a:r>
            <a:r>
              <a:rPr lang="pt-PT" dirty="0"/>
              <a:t>. </a:t>
            </a:r>
          </a:p>
          <a:p>
            <a:r>
              <a:rPr lang="pt-PT" dirty="0" err="1"/>
              <a:t>Lorem</a:t>
            </a:r>
            <a:r>
              <a:rPr lang="pt-PT" dirty="0"/>
              <a:t> </a:t>
            </a:r>
            <a:r>
              <a:rPr lang="pt-PT" dirty="0" err="1"/>
              <a:t>ipsum</a:t>
            </a:r>
            <a:r>
              <a:rPr lang="pt-PT" dirty="0"/>
              <a:t> </a:t>
            </a:r>
            <a:r>
              <a:rPr lang="pt-PT" dirty="0" err="1"/>
              <a:t>dolor</a:t>
            </a:r>
            <a:r>
              <a:rPr lang="pt-PT" dirty="0"/>
              <a:t> </a:t>
            </a:r>
            <a:r>
              <a:rPr lang="pt-PT" dirty="0" err="1"/>
              <a:t>sit</a:t>
            </a:r>
            <a:r>
              <a:rPr lang="pt-PT" dirty="0"/>
              <a:t> </a:t>
            </a:r>
            <a:r>
              <a:rPr lang="pt-PT" dirty="0" err="1"/>
              <a:t>amet</a:t>
            </a:r>
            <a:r>
              <a:rPr lang="pt-PT" dirty="0"/>
              <a:t>, </a:t>
            </a:r>
            <a:r>
              <a:rPr lang="pt-PT" dirty="0" err="1"/>
              <a:t>consectetur</a:t>
            </a:r>
            <a:r>
              <a:rPr lang="pt-PT" dirty="0"/>
              <a:t> </a:t>
            </a:r>
            <a:r>
              <a:rPr lang="pt-PT" dirty="0" err="1"/>
              <a:t>adipiscing</a:t>
            </a:r>
            <a:r>
              <a:rPr lang="pt-PT" dirty="0"/>
              <a:t> </a:t>
            </a:r>
            <a:r>
              <a:rPr lang="pt-PT" dirty="0" err="1"/>
              <a:t>elit</a:t>
            </a:r>
            <a:r>
              <a:rPr lang="pt-PT" dirty="0"/>
              <a:t>. </a:t>
            </a:r>
          </a:p>
          <a:p>
            <a:r>
              <a:rPr lang="pt-PT" dirty="0" err="1"/>
              <a:t>Lorem</a:t>
            </a:r>
            <a:r>
              <a:rPr lang="pt-PT" dirty="0"/>
              <a:t> </a:t>
            </a:r>
            <a:r>
              <a:rPr lang="pt-PT" dirty="0" err="1"/>
              <a:t>ipsum</a:t>
            </a:r>
            <a:r>
              <a:rPr lang="pt-PT" dirty="0"/>
              <a:t> </a:t>
            </a:r>
            <a:r>
              <a:rPr lang="pt-PT" dirty="0" err="1"/>
              <a:t>dolor</a:t>
            </a:r>
            <a:r>
              <a:rPr lang="pt-PT" dirty="0"/>
              <a:t> </a:t>
            </a:r>
            <a:r>
              <a:rPr lang="pt-PT" dirty="0" err="1"/>
              <a:t>sit</a:t>
            </a:r>
            <a:r>
              <a:rPr lang="pt-PT" dirty="0"/>
              <a:t> </a:t>
            </a:r>
            <a:r>
              <a:rPr lang="pt-PT" dirty="0" err="1"/>
              <a:t>amet</a:t>
            </a:r>
            <a:r>
              <a:rPr lang="pt-PT" dirty="0"/>
              <a:t>, </a:t>
            </a:r>
            <a:r>
              <a:rPr lang="pt-PT" dirty="0" err="1"/>
              <a:t>consectetur</a:t>
            </a:r>
            <a:r>
              <a:rPr lang="pt-PT" dirty="0"/>
              <a:t> </a:t>
            </a:r>
            <a:r>
              <a:rPr lang="pt-PT" dirty="0" err="1"/>
              <a:t>adipiscing</a:t>
            </a:r>
            <a:r>
              <a:rPr lang="pt-PT" dirty="0"/>
              <a:t> </a:t>
            </a:r>
            <a:r>
              <a:rPr lang="pt-PT" dirty="0" err="1"/>
              <a:t>elit</a:t>
            </a:r>
            <a:r>
              <a:rPr lang="pt-PT" dirty="0"/>
              <a:t>.</a:t>
            </a:r>
          </a:p>
          <a:p>
            <a:pPr marL="171450" marR="0" lvl="0" indent="-171450" algn="l" defTabSz="4572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chemeClr val="bg1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pt-PT" dirty="0" err="1"/>
              <a:t>Lorem</a:t>
            </a:r>
            <a:r>
              <a:rPr lang="pt-PT" dirty="0"/>
              <a:t> </a:t>
            </a:r>
            <a:r>
              <a:rPr lang="pt-PT" dirty="0" err="1"/>
              <a:t>ipsum</a:t>
            </a:r>
            <a:r>
              <a:rPr lang="pt-PT" dirty="0"/>
              <a:t> </a:t>
            </a:r>
            <a:r>
              <a:rPr lang="pt-PT" dirty="0" err="1"/>
              <a:t>dolor</a:t>
            </a:r>
            <a:r>
              <a:rPr lang="pt-PT" dirty="0"/>
              <a:t> </a:t>
            </a:r>
            <a:r>
              <a:rPr lang="pt-PT" dirty="0" err="1"/>
              <a:t>sit</a:t>
            </a:r>
            <a:r>
              <a:rPr lang="pt-PT" dirty="0"/>
              <a:t> </a:t>
            </a:r>
            <a:r>
              <a:rPr lang="pt-PT" dirty="0" err="1"/>
              <a:t>amet</a:t>
            </a:r>
            <a:r>
              <a:rPr lang="pt-PT" dirty="0"/>
              <a:t>, </a:t>
            </a:r>
            <a:r>
              <a:rPr lang="pt-PT" dirty="0" err="1"/>
              <a:t>consectetur</a:t>
            </a:r>
            <a:r>
              <a:rPr lang="pt-PT" dirty="0"/>
              <a:t> </a:t>
            </a:r>
            <a:r>
              <a:rPr lang="pt-PT" dirty="0" err="1"/>
              <a:t>adipiscing</a:t>
            </a:r>
            <a:r>
              <a:rPr lang="pt-PT" dirty="0"/>
              <a:t> </a:t>
            </a:r>
            <a:r>
              <a:rPr lang="pt-PT" dirty="0" err="1"/>
              <a:t>elit</a:t>
            </a:r>
            <a:r>
              <a:rPr lang="pt-PT" dirty="0"/>
              <a:t>.</a:t>
            </a:r>
          </a:p>
          <a:p>
            <a:endParaRPr lang="pt-PT" dirty="0"/>
          </a:p>
          <a:p>
            <a:endParaRPr lang="pt-PT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6CA76-D084-431F-9492-D41678E8C91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1037" y="1821019"/>
            <a:ext cx="6807200" cy="10382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600"/>
              </a:lnSpc>
              <a:buNone/>
              <a:defRPr sz="1100">
                <a:solidFill>
                  <a:schemeClr val="bg1"/>
                </a:solidFill>
              </a:defRPr>
            </a:lvl1pPr>
            <a:lvl2pPr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pt-PT" dirty="0" err="1"/>
              <a:t>Lorem</a:t>
            </a:r>
            <a:r>
              <a:rPr lang="pt-PT" dirty="0"/>
              <a:t> </a:t>
            </a:r>
            <a:r>
              <a:rPr lang="pt-PT" dirty="0" err="1"/>
              <a:t>ipsum</a:t>
            </a:r>
            <a:r>
              <a:rPr lang="pt-PT" dirty="0"/>
              <a:t> </a:t>
            </a:r>
            <a:r>
              <a:rPr lang="pt-PT" dirty="0" err="1"/>
              <a:t>dolor</a:t>
            </a:r>
            <a:r>
              <a:rPr lang="pt-PT" dirty="0"/>
              <a:t> </a:t>
            </a:r>
            <a:r>
              <a:rPr lang="pt-PT" dirty="0" err="1"/>
              <a:t>sit</a:t>
            </a:r>
            <a:r>
              <a:rPr lang="pt-PT" dirty="0"/>
              <a:t> </a:t>
            </a:r>
            <a:r>
              <a:rPr lang="pt-PT" dirty="0" err="1"/>
              <a:t>amet</a:t>
            </a:r>
            <a:r>
              <a:rPr lang="pt-PT" dirty="0"/>
              <a:t>, </a:t>
            </a:r>
            <a:r>
              <a:rPr lang="pt-PT" dirty="0" err="1"/>
              <a:t>consectetur</a:t>
            </a:r>
            <a:r>
              <a:rPr lang="pt-PT" dirty="0"/>
              <a:t> </a:t>
            </a:r>
            <a:r>
              <a:rPr lang="pt-PT" dirty="0" err="1"/>
              <a:t>adipiscing</a:t>
            </a:r>
            <a:r>
              <a:rPr lang="pt-PT" dirty="0"/>
              <a:t> </a:t>
            </a:r>
            <a:r>
              <a:rPr lang="pt-PT" dirty="0" err="1"/>
              <a:t>elit</a:t>
            </a:r>
            <a:r>
              <a:rPr lang="pt-PT" dirty="0"/>
              <a:t>. </a:t>
            </a:r>
            <a:r>
              <a:rPr lang="pt-PT" dirty="0" err="1"/>
              <a:t>Curabitur</a:t>
            </a:r>
            <a:r>
              <a:rPr lang="pt-PT" dirty="0"/>
              <a:t> non </a:t>
            </a:r>
            <a:r>
              <a:rPr lang="pt-PT" dirty="0" err="1"/>
              <a:t>varius</a:t>
            </a:r>
            <a:r>
              <a:rPr lang="pt-PT" dirty="0"/>
              <a:t> </a:t>
            </a:r>
            <a:r>
              <a:rPr lang="pt-PT" dirty="0" err="1"/>
              <a:t>nunc</a:t>
            </a:r>
            <a:r>
              <a:rPr lang="pt-PT" dirty="0"/>
              <a:t>, </a:t>
            </a:r>
            <a:r>
              <a:rPr lang="pt-PT" dirty="0" err="1"/>
              <a:t>sit</a:t>
            </a:r>
            <a:r>
              <a:rPr lang="pt-PT" dirty="0"/>
              <a:t> </a:t>
            </a:r>
            <a:r>
              <a:rPr lang="pt-PT" dirty="0" err="1"/>
              <a:t>amet</a:t>
            </a:r>
            <a:r>
              <a:rPr lang="pt-PT" dirty="0"/>
              <a:t> </a:t>
            </a:r>
            <a:r>
              <a:rPr lang="pt-PT" dirty="0" err="1"/>
              <a:t>semper</a:t>
            </a:r>
            <a:r>
              <a:rPr lang="pt-PT" dirty="0"/>
              <a:t> est. </a:t>
            </a:r>
            <a:r>
              <a:rPr lang="pt-PT" dirty="0" err="1"/>
              <a:t>Vestibulum</a:t>
            </a:r>
            <a:r>
              <a:rPr lang="pt-PT" dirty="0"/>
              <a:t> </a:t>
            </a:r>
            <a:r>
              <a:rPr lang="pt-PT" dirty="0" err="1"/>
              <a:t>suscipit</a:t>
            </a:r>
            <a:r>
              <a:rPr lang="pt-PT" dirty="0"/>
              <a:t> </a:t>
            </a:r>
            <a:r>
              <a:rPr lang="pt-PT" dirty="0" err="1"/>
              <a:t>lorem</a:t>
            </a:r>
            <a:r>
              <a:rPr lang="pt-PT" dirty="0"/>
              <a:t> </a:t>
            </a:r>
            <a:r>
              <a:rPr lang="pt-PT" dirty="0" err="1"/>
              <a:t>erat</a:t>
            </a:r>
            <a:r>
              <a:rPr lang="pt-PT" dirty="0"/>
              <a:t>, quis </a:t>
            </a:r>
            <a:r>
              <a:rPr lang="pt-PT" dirty="0" err="1"/>
              <a:t>finibus</a:t>
            </a:r>
            <a:r>
              <a:rPr lang="pt-PT" dirty="0"/>
              <a:t> sem </a:t>
            </a:r>
            <a:r>
              <a:rPr lang="pt-PT" dirty="0" err="1"/>
              <a:t>feugiat</a:t>
            </a:r>
            <a:r>
              <a:rPr lang="pt-PT" dirty="0"/>
              <a:t> id. </a:t>
            </a:r>
            <a:r>
              <a:rPr lang="pt-PT" dirty="0" err="1"/>
              <a:t>Sed</a:t>
            </a:r>
            <a:r>
              <a:rPr lang="pt-PT" dirty="0"/>
              <a:t> </a:t>
            </a:r>
            <a:r>
              <a:rPr lang="pt-PT" dirty="0" err="1"/>
              <a:t>varius</a:t>
            </a:r>
            <a:r>
              <a:rPr lang="pt-PT" dirty="0"/>
              <a:t> </a:t>
            </a:r>
            <a:r>
              <a:rPr lang="pt-PT" dirty="0" err="1"/>
              <a:t>lectus</a:t>
            </a:r>
            <a:r>
              <a:rPr lang="pt-PT" dirty="0"/>
              <a:t> eu </a:t>
            </a:r>
            <a:r>
              <a:rPr lang="pt-PT" dirty="0" err="1"/>
              <a:t>ipsum</a:t>
            </a:r>
            <a:r>
              <a:rPr lang="pt-PT" dirty="0"/>
              <a:t> </a:t>
            </a:r>
            <a:r>
              <a:rPr lang="pt-PT" dirty="0" err="1"/>
              <a:t>hendrerit</a:t>
            </a:r>
            <a:r>
              <a:rPr lang="pt-PT" dirty="0"/>
              <a:t> </a:t>
            </a:r>
            <a:r>
              <a:rPr lang="pt-PT" dirty="0" err="1"/>
              <a:t>pellentesque</a:t>
            </a:r>
            <a:r>
              <a:rPr lang="pt-PT" dirty="0"/>
              <a:t>. </a:t>
            </a:r>
            <a:r>
              <a:rPr lang="pt-PT" dirty="0" err="1"/>
              <a:t>Sed</a:t>
            </a:r>
            <a:r>
              <a:rPr lang="pt-PT" dirty="0"/>
              <a:t> </a:t>
            </a:r>
            <a:r>
              <a:rPr lang="pt-PT" dirty="0" err="1"/>
              <a:t>faucibus</a:t>
            </a:r>
            <a:r>
              <a:rPr lang="pt-PT" dirty="0"/>
              <a:t> </a:t>
            </a:r>
            <a:r>
              <a:rPr lang="pt-PT" dirty="0" err="1"/>
              <a:t>commodo</a:t>
            </a:r>
            <a:r>
              <a:rPr lang="pt-PT" dirty="0"/>
              <a:t> </a:t>
            </a:r>
            <a:r>
              <a:rPr lang="pt-PT" dirty="0" err="1"/>
              <a:t>interdum</a:t>
            </a:r>
            <a:r>
              <a:rPr lang="pt-PT" dirty="0"/>
              <a:t>. </a:t>
            </a:r>
            <a:r>
              <a:rPr lang="pt-PT" dirty="0" err="1"/>
              <a:t>Donec</a:t>
            </a:r>
            <a:r>
              <a:rPr lang="pt-PT" dirty="0"/>
              <a:t> </a:t>
            </a:r>
            <a:r>
              <a:rPr lang="pt-PT" dirty="0" err="1"/>
              <a:t>diam</a:t>
            </a:r>
            <a:r>
              <a:rPr lang="pt-PT" dirty="0"/>
              <a:t> </a:t>
            </a:r>
            <a:r>
              <a:rPr lang="pt-PT" dirty="0" err="1"/>
              <a:t>ipsum</a:t>
            </a:r>
            <a:r>
              <a:rPr lang="pt-PT" dirty="0"/>
              <a:t>, pulvinar </a:t>
            </a:r>
            <a:r>
              <a:rPr lang="pt-PT" dirty="0" err="1"/>
              <a:t>at</a:t>
            </a:r>
            <a:r>
              <a:rPr lang="pt-PT" dirty="0"/>
              <a:t> </a:t>
            </a:r>
            <a:r>
              <a:rPr lang="pt-PT" dirty="0" err="1"/>
              <a:t>neque</a:t>
            </a:r>
            <a:r>
              <a:rPr lang="pt-PT" dirty="0"/>
              <a:t> </a:t>
            </a:r>
            <a:r>
              <a:rPr lang="pt-PT" dirty="0" err="1"/>
              <a:t>et</a:t>
            </a:r>
            <a:r>
              <a:rPr lang="pt-PT" dirty="0"/>
              <a:t>, </a:t>
            </a:r>
            <a:r>
              <a:rPr lang="pt-PT" dirty="0" err="1"/>
              <a:t>placerat</a:t>
            </a:r>
            <a:r>
              <a:rPr lang="pt-PT" dirty="0"/>
              <a:t> </a:t>
            </a:r>
            <a:r>
              <a:rPr lang="pt-PT" dirty="0" err="1"/>
              <a:t>sagittis</a:t>
            </a:r>
            <a:r>
              <a:rPr lang="pt-PT" dirty="0"/>
              <a:t> </a:t>
            </a:r>
            <a:r>
              <a:rPr lang="pt-PT" dirty="0" err="1"/>
              <a:t>risus</a:t>
            </a:r>
            <a:r>
              <a:rPr lang="pt-PT" dirty="0"/>
              <a:t>. Ut quis </a:t>
            </a:r>
            <a:r>
              <a:rPr lang="pt-PT" dirty="0" err="1"/>
              <a:t>metus</a:t>
            </a:r>
            <a:r>
              <a:rPr lang="pt-PT" dirty="0"/>
              <a:t> </a:t>
            </a:r>
            <a:r>
              <a:rPr lang="pt-PT" dirty="0" err="1"/>
              <a:t>iaculis</a:t>
            </a:r>
            <a:r>
              <a:rPr lang="pt-PT" dirty="0"/>
              <a:t>, ultrices justo </a:t>
            </a:r>
            <a:r>
              <a:rPr lang="pt-PT" dirty="0" err="1"/>
              <a:t>sollicitudin</a:t>
            </a:r>
            <a:r>
              <a:rPr lang="pt-PT" dirty="0"/>
              <a:t>, gravida </a:t>
            </a:r>
            <a:r>
              <a:rPr lang="pt-PT" dirty="0" err="1"/>
              <a:t>lacus</a:t>
            </a:r>
            <a:r>
              <a:rPr lang="pt-PT" dirty="0"/>
              <a:t>. In </a:t>
            </a:r>
            <a:r>
              <a:rPr lang="pt-PT" dirty="0" err="1"/>
              <a:t>hac</a:t>
            </a:r>
            <a:r>
              <a:rPr lang="pt-PT" dirty="0"/>
              <a:t> habitasse </a:t>
            </a:r>
            <a:r>
              <a:rPr lang="pt-PT" dirty="0" err="1"/>
              <a:t>platea</a:t>
            </a:r>
            <a:r>
              <a:rPr lang="pt-PT" dirty="0"/>
              <a:t> </a:t>
            </a:r>
            <a:r>
              <a:rPr lang="pt-PT" dirty="0" err="1"/>
              <a:t>dictumst</a:t>
            </a:r>
            <a:r>
              <a:rPr lang="pt-PT" dirty="0"/>
              <a:t>.</a:t>
            </a:r>
          </a:p>
        </p:txBody>
      </p:sp>
      <p:pic>
        <p:nvPicPr>
          <p:cNvPr id="10" name="Imagem 7">
            <a:extLst>
              <a:ext uri="{FF2B5EF4-FFF2-40B4-BE49-F238E27FC236}">
                <a16:creationId xmlns:a16="http://schemas.microsoft.com/office/drawing/2014/main" id="{C960EDF4-E398-4013-8626-BA311C9C110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45723" y="263773"/>
            <a:ext cx="322262" cy="322262"/>
          </a:xfrm>
          <a:prstGeom prst="rect">
            <a:avLst/>
          </a:prstGeom>
        </p:spPr>
      </p:pic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2BC023EC-29B5-43FB-BCD6-1D5C281ECF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3536" y="4915478"/>
            <a:ext cx="2880000" cy="180000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pt-PT">
                <a:ea typeface="Mark-Bold" panose="02000800000000000000" pitchFamily="2" charset="0"/>
              </a:rPr>
              <a:t>© Copyright Critical Software. All rights reserved. DOC ID, Version, YYYY-MM-DD</a:t>
            </a:r>
            <a:endParaRPr lang="en-US" dirty="0">
              <a:ea typeface="Mark-Light" panose="02000400000000000000" pitchFamily="2" charset="0"/>
            </a:endParaRPr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F25B8CC5-E408-4AD1-89B7-5C0482452D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52000" y="4915478"/>
            <a:ext cx="1440000" cy="180000"/>
          </a:xfrm>
          <a:prstGeom prst="rect">
            <a:avLst/>
          </a:prstGeom>
        </p:spPr>
        <p:txBody>
          <a:bodyPr/>
          <a:lstStyle>
            <a:lvl1pPr algn="ctr">
              <a:defRPr sz="5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PT"/>
              <a:t>Information Classification: Confidential</a:t>
            </a:r>
            <a:endParaRPr lang="pt-PT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E693FC10-9F70-459C-AB7B-D6AB178BF1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063784" y="4905665"/>
            <a:ext cx="720000" cy="180000"/>
          </a:xfrm>
          <a:prstGeom prst="rect">
            <a:avLst/>
          </a:prstGeom>
        </p:spPr>
        <p:txBody>
          <a:bodyPr/>
          <a:lstStyle>
            <a:lvl1pPr algn="r">
              <a:defRPr sz="5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C0817A7-AFE3-4EC3-A864-9421329EE5F6}" type="slidenum">
              <a:rPr lang="pt-PT" smtClean="0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8871049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4717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/ List #3">
    <p:bg>
      <p:bgPr>
        <a:solidFill>
          <a:srgbClr val="C016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Posição do Texto 8">
            <a:extLst>
              <a:ext uri="{FF2B5EF4-FFF2-40B4-BE49-F238E27FC236}">
                <a16:creationId xmlns:a16="http://schemas.microsoft.com/office/drawing/2014/main" id="{20B94B90-BCF7-8C4B-8CC6-3771D7E6FE4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1037" y="932869"/>
            <a:ext cx="6807201" cy="67684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 b="1" i="0">
                <a:solidFill>
                  <a:schemeClr val="bg1"/>
                </a:solidFill>
                <a:latin typeface="Arial" panose="020B0604020202020204" pitchFamily="34" charset="0"/>
                <a:ea typeface="Mark-Regular" panose="02000500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pt-PT" dirty="0" err="1"/>
              <a:t>Lorem</a:t>
            </a:r>
            <a:r>
              <a:rPr lang="pt-PT" dirty="0"/>
              <a:t> </a:t>
            </a:r>
            <a:r>
              <a:rPr lang="pt-PT" dirty="0" err="1"/>
              <a:t>ipsum</a:t>
            </a:r>
            <a:endParaRPr lang="pt-PT" dirty="0"/>
          </a:p>
        </p:txBody>
      </p:sp>
      <p:sp>
        <p:nvSpPr>
          <p:cNvPr id="17" name="Marcador de Posição do Texto 16">
            <a:extLst>
              <a:ext uri="{FF2B5EF4-FFF2-40B4-BE49-F238E27FC236}">
                <a16:creationId xmlns:a16="http://schemas.microsoft.com/office/drawing/2014/main" id="{1E29FEC2-E304-6743-AFCB-C1E9887192F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1037" y="3052450"/>
            <a:ext cx="6807200" cy="1398335"/>
          </a:xfrm>
          <a:prstGeom prst="rect">
            <a:avLst/>
          </a:prstGeom>
        </p:spPr>
        <p:txBody>
          <a:bodyPr/>
          <a:lstStyle>
            <a:lvl1pPr marL="171450" marR="0" indent="-171450" algn="l" defTabSz="4572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chemeClr val="bg1"/>
              </a:buClr>
              <a:buSzTx/>
              <a:buFont typeface="Wingdings" panose="05000000000000000000" pitchFamily="2" charset="2"/>
              <a:buChar char="§"/>
              <a:tabLst/>
              <a:defRPr sz="1200" b="0" i="0">
                <a:solidFill>
                  <a:schemeClr val="bg1"/>
                </a:solidFill>
                <a:latin typeface="Arial" panose="020B0604020202020204" pitchFamily="34" charset="0"/>
                <a:ea typeface="Mark-Bold" panose="02000800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pt-PT" dirty="0" err="1"/>
              <a:t>Lorem</a:t>
            </a:r>
            <a:r>
              <a:rPr lang="pt-PT" dirty="0"/>
              <a:t> </a:t>
            </a:r>
            <a:r>
              <a:rPr lang="pt-PT" dirty="0" err="1"/>
              <a:t>ipsum</a:t>
            </a:r>
            <a:r>
              <a:rPr lang="pt-PT" dirty="0"/>
              <a:t> </a:t>
            </a:r>
            <a:r>
              <a:rPr lang="pt-PT" dirty="0" err="1"/>
              <a:t>dolor</a:t>
            </a:r>
            <a:r>
              <a:rPr lang="pt-PT" dirty="0"/>
              <a:t> </a:t>
            </a:r>
            <a:r>
              <a:rPr lang="pt-PT" dirty="0" err="1"/>
              <a:t>sit</a:t>
            </a:r>
            <a:r>
              <a:rPr lang="pt-PT" dirty="0"/>
              <a:t> </a:t>
            </a:r>
            <a:r>
              <a:rPr lang="pt-PT" dirty="0" err="1"/>
              <a:t>amet</a:t>
            </a:r>
            <a:r>
              <a:rPr lang="pt-PT" dirty="0"/>
              <a:t>, </a:t>
            </a:r>
            <a:r>
              <a:rPr lang="pt-PT" dirty="0" err="1"/>
              <a:t>consectetur</a:t>
            </a:r>
            <a:r>
              <a:rPr lang="pt-PT" dirty="0"/>
              <a:t> </a:t>
            </a:r>
            <a:r>
              <a:rPr lang="pt-PT" dirty="0" err="1"/>
              <a:t>adipiscing</a:t>
            </a:r>
            <a:r>
              <a:rPr lang="pt-PT" dirty="0"/>
              <a:t> </a:t>
            </a:r>
            <a:r>
              <a:rPr lang="pt-PT" dirty="0" err="1"/>
              <a:t>elit</a:t>
            </a:r>
            <a:r>
              <a:rPr lang="pt-PT" dirty="0"/>
              <a:t>. </a:t>
            </a:r>
          </a:p>
          <a:p>
            <a:r>
              <a:rPr lang="pt-PT" dirty="0" err="1"/>
              <a:t>Lorem</a:t>
            </a:r>
            <a:r>
              <a:rPr lang="pt-PT" dirty="0"/>
              <a:t> </a:t>
            </a:r>
            <a:r>
              <a:rPr lang="pt-PT" dirty="0" err="1"/>
              <a:t>ipsum</a:t>
            </a:r>
            <a:r>
              <a:rPr lang="pt-PT" dirty="0"/>
              <a:t> </a:t>
            </a:r>
            <a:r>
              <a:rPr lang="pt-PT" dirty="0" err="1"/>
              <a:t>dolor</a:t>
            </a:r>
            <a:r>
              <a:rPr lang="pt-PT" dirty="0"/>
              <a:t> </a:t>
            </a:r>
            <a:r>
              <a:rPr lang="pt-PT" dirty="0" err="1"/>
              <a:t>sit</a:t>
            </a:r>
            <a:r>
              <a:rPr lang="pt-PT" dirty="0"/>
              <a:t> </a:t>
            </a:r>
            <a:r>
              <a:rPr lang="pt-PT" dirty="0" err="1"/>
              <a:t>amet</a:t>
            </a:r>
            <a:r>
              <a:rPr lang="pt-PT" dirty="0"/>
              <a:t>, </a:t>
            </a:r>
            <a:r>
              <a:rPr lang="pt-PT" dirty="0" err="1"/>
              <a:t>consectetur</a:t>
            </a:r>
            <a:r>
              <a:rPr lang="pt-PT" dirty="0"/>
              <a:t> </a:t>
            </a:r>
            <a:r>
              <a:rPr lang="pt-PT" dirty="0" err="1"/>
              <a:t>adipiscing</a:t>
            </a:r>
            <a:r>
              <a:rPr lang="pt-PT" dirty="0"/>
              <a:t> </a:t>
            </a:r>
            <a:r>
              <a:rPr lang="pt-PT" dirty="0" err="1"/>
              <a:t>elit</a:t>
            </a:r>
            <a:r>
              <a:rPr lang="pt-PT" dirty="0"/>
              <a:t>. </a:t>
            </a:r>
          </a:p>
          <a:p>
            <a:r>
              <a:rPr lang="pt-PT" dirty="0" err="1"/>
              <a:t>Lorem</a:t>
            </a:r>
            <a:r>
              <a:rPr lang="pt-PT" dirty="0"/>
              <a:t> </a:t>
            </a:r>
            <a:r>
              <a:rPr lang="pt-PT" dirty="0" err="1"/>
              <a:t>ipsum</a:t>
            </a:r>
            <a:r>
              <a:rPr lang="pt-PT" dirty="0"/>
              <a:t> </a:t>
            </a:r>
            <a:r>
              <a:rPr lang="pt-PT" dirty="0" err="1"/>
              <a:t>dolor</a:t>
            </a:r>
            <a:r>
              <a:rPr lang="pt-PT" dirty="0"/>
              <a:t> </a:t>
            </a:r>
            <a:r>
              <a:rPr lang="pt-PT" dirty="0" err="1"/>
              <a:t>sit</a:t>
            </a:r>
            <a:r>
              <a:rPr lang="pt-PT" dirty="0"/>
              <a:t> </a:t>
            </a:r>
            <a:r>
              <a:rPr lang="pt-PT" dirty="0" err="1"/>
              <a:t>amet</a:t>
            </a:r>
            <a:r>
              <a:rPr lang="pt-PT" dirty="0"/>
              <a:t>, </a:t>
            </a:r>
            <a:r>
              <a:rPr lang="pt-PT" dirty="0" err="1"/>
              <a:t>consectetur</a:t>
            </a:r>
            <a:r>
              <a:rPr lang="pt-PT" dirty="0"/>
              <a:t> </a:t>
            </a:r>
            <a:r>
              <a:rPr lang="pt-PT" dirty="0" err="1"/>
              <a:t>adipiscing</a:t>
            </a:r>
            <a:r>
              <a:rPr lang="pt-PT" dirty="0"/>
              <a:t> </a:t>
            </a:r>
            <a:r>
              <a:rPr lang="pt-PT" dirty="0" err="1"/>
              <a:t>elit</a:t>
            </a:r>
            <a:r>
              <a:rPr lang="pt-PT" dirty="0"/>
              <a:t>.</a:t>
            </a:r>
          </a:p>
          <a:p>
            <a:pPr marL="171450" marR="0" lvl="0" indent="-171450" algn="l" defTabSz="4572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chemeClr val="bg1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pt-PT" dirty="0" err="1"/>
              <a:t>Lorem</a:t>
            </a:r>
            <a:r>
              <a:rPr lang="pt-PT" dirty="0"/>
              <a:t> </a:t>
            </a:r>
            <a:r>
              <a:rPr lang="pt-PT" dirty="0" err="1"/>
              <a:t>ipsum</a:t>
            </a:r>
            <a:r>
              <a:rPr lang="pt-PT" dirty="0"/>
              <a:t> </a:t>
            </a:r>
            <a:r>
              <a:rPr lang="pt-PT" dirty="0" err="1"/>
              <a:t>dolor</a:t>
            </a:r>
            <a:r>
              <a:rPr lang="pt-PT" dirty="0"/>
              <a:t> </a:t>
            </a:r>
            <a:r>
              <a:rPr lang="pt-PT" dirty="0" err="1"/>
              <a:t>sit</a:t>
            </a:r>
            <a:r>
              <a:rPr lang="pt-PT" dirty="0"/>
              <a:t> </a:t>
            </a:r>
            <a:r>
              <a:rPr lang="pt-PT" dirty="0" err="1"/>
              <a:t>amet</a:t>
            </a:r>
            <a:r>
              <a:rPr lang="pt-PT" dirty="0"/>
              <a:t>, </a:t>
            </a:r>
            <a:r>
              <a:rPr lang="pt-PT" dirty="0" err="1"/>
              <a:t>consectetur</a:t>
            </a:r>
            <a:r>
              <a:rPr lang="pt-PT" dirty="0"/>
              <a:t> </a:t>
            </a:r>
            <a:r>
              <a:rPr lang="pt-PT" dirty="0" err="1"/>
              <a:t>adipiscing</a:t>
            </a:r>
            <a:r>
              <a:rPr lang="pt-PT" dirty="0"/>
              <a:t> </a:t>
            </a:r>
            <a:r>
              <a:rPr lang="pt-PT" dirty="0" err="1"/>
              <a:t>elit</a:t>
            </a:r>
            <a:r>
              <a:rPr lang="pt-PT" dirty="0"/>
              <a:t>.</a:t>
            </a:r>
          </a:p>
          <a:p>
            <a:endParaRPr lang="pt-PT" dirty="0"/>
          </a:p>
          <a:p>
            <a:endParaRPr lang="pt-PT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6CA76-D084-431F-9492-D41678E8C91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1037" y="1821019"/>
            <a:ext cx="6807200" cy="10382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600"/>
              </a:lnSpc>
              <a:buNone/>
              <a:defRPr sz="1100">
                <a:solidFill>
                  <a:schemeClr val="bg1"/>
                </a:solidFill>
              </a:defRPr>
            </a:lvl1pPr>
            <a:lvl2pPr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pt-PT" dirty="0" err="1"/>
              <a:t>Lorem</a:t>
            </a:r>
            <a:r>
              <a:rPr lang="pt-PT" dirty="0"/>
              <a:t> </a:t>
            </a:r>
            <a:r>
              <a:rPr lang="pt-PT" dirty="0" err="1"/>
              <a:t>ipsum</a:t>
            </a:r>
            <a:r>
              <a:rPr lang="pt-PT" dirty="0"/>
              <a:t> </a:t>
            </a:r>
            <a:r>
              <a:rPr lang="pt-PT" dirty="0" err="1"/>
              <a:t>dolor</a:t>
            </a:r>
            <a:r>
              <a:rPr lang="pt-PT" dirty="0"/>
              <a:t> </a:t>
            </a:r>
            <a:r>
              <a:rPr lang="pt-PT" dirty="0" err="1"/>
              <a:t>sit</a:t>
            </a:r>
            <a:r>
              <a:rPr lang="pt-PT" dirty="0"/>
              <a:t> </a:t>
            </a:r>
            <a:r>
              <a:rPr lang="pt-PT" dirty="0" err="1"/>
              <a:t>amet</a:t>
            </a:r>
            <a:r>
              <a:rPr lang="pt-PT" dirty="0"/>
              <a:t>, </a:t>
            </a:r>
            <a:r>
              <a:rPr lang="pt-PT" dirty="0" err="1"/>
              <a:t>consectetur</a:t>
            </a:r>
            <a:r>
              <a:rPr lang="pt-PT" dirty="0"/>
              <a:t> </a:t>
            </a:r>
            <a:r>
              <a:rPr lang="pt-PT" dirty="0" err="1"/>
              <a:t>adipiscing</a:t>
            </a:r>
            <a:r>
              <a:rPr lang="pt-PT" dirty="0"/>
              <a:t> </a:t>
            </a:r>
            <a:r>
              <a:rPr lang="pt-PT" dirty="0" err="1"/>
              <a:t>elit</a:t>
            </a:r>
            <a:r>
              <a:rPr lang="pt-PT" dirty="0"/>
              <a:t>. </a:t>
            </a:r>
            <a:r>
              <a:rPr lang="pt-PT" dirty="0" err="1"/>
              <a:t>Curabitur</a:t>
            </a:r>
            <a:r>
              <a:rPr lang="pt-PT" dirty="0"/>
              <a:t> non </a:t>
            </a:r>
            <a:r>
              <a:rPr lang="pt-PT" dirty="0" err="1"/>
              <a:t>varius</a:t>
            </a:r>
            <a:r>
              <a:rPr lang="pt-PT" dirty="0"/>
              <a:t> </a:t>
            </a:r>
            <a:r>
              <a:rPr lang="pt-PT" dirty="0" err="1"/>
              <a:t>nunc</a:t>
            </a:r>
            <a:r>
              <a:rPr lang="pt-PT" dirty="0"/>
              <a:t>, </a:t>
            </a:r>
            <a:r>
              <a:rPr lang="pt-PT" dirty="0" err="1"/>
              <a:t>sit</a:t>
            </a:r>
            <a:r>
              <a:rPr lang="pt-PT" dirty="0"/>
              <a:t> </a:t>
            </a:r>
            <a:r>
              <a:rPr lang="pt-PT" dirty="0" err="1"/>
              <a:t>amet</a:t>
            </a:r>
            <a:r>
              <a:rPr lang="pt-PT" dirty="0"/>
              <a:t> </a:t>
            </a:r>
            <a:r>
              <a:rPr lang="pt-PT" dirty="0" err="1"/>
              <a:t>semper</a:t>
            </a:r>
            <a:r>
              <a:rPr lang="pt-PT" dirty="0"/>
              <a:t> est. </a:t>
            </a:r>
            <a:r>
              <a:rPr lang="pt-PT" dirty="0" err="1"/>
              <a:t>Vestibulum</a:t>
            </a:r>
            <a:r>
              <a:rPr lang="pt-PT" dirty="0"/>
              <a:t> </a:t>
            </a:r>
            <a:r>
              <a:rPr lang="pt-PT" dirty="0" err="1"/>
              <a:t>suscipit</a:t>
            </a:r>
            <a:r>
              <a:rPr lang="pt-PT" dirty="0"/>
              <a:t> </a:t>
            </a:r>
            <a:r>
              <a:rPr lang="pt-PT" dirty="0" err="1"/>
              <a:t>lorem</a:t>
            </a:r>
            <a:r>
              <a:rPr lang="pt-PT" dirty="0"/>
              <a:t> </a:t>
            </a:r>
            <a:r>
              <a:rPr lang="pt-PT" dirty="0" err="1"/>
              <a:t>erat</a:t>
            </a:r>
            <a:r>
              <a:rPr lang="pt-PT" dirty="0"/>
              <a:t>, quis </a:t>
            </a:r>
            <a:r>
              <a:rPr lang="pt-PT" dirty="0" err="1"/>
              <a:t>finibus</a:t>
            </a:r>
            <a:r>
              <a:rPr lang="pt-PT" dirty="0"/>
              <a:t> sem </a:t>
            </a:r>
            <a:r>
              <a:rPr lang="pt-PT" dirty="0" err="1"/>
              <a:t>feugiat</a:t>
            </a:r>
            <a:r>
              <a:rPr lang="pt-PT" dirty="0"/>
              <a:t> id. </a:t>
            </a:r>
            <a:r>
              <a:rPr lang="pt-PT" dirty="0" err="1"/>
              <a:t>Sed</a:t>
            </a:r>
            <a:r>
              <a:rPr lang="pt-PT" dirty="0"/>
              <a:t> </a:t>
            </a:r>
            <a:r>
              <a:rPr lang="pt-PT" dirty="0" err="1"/>
              <a:t>varius</a:t>
            </a:r>
            <a:r>
              <a:rPr lang="pt-PT" dirty="0"/>
              <a:t> </a:t>
            </a:r>
            <a:r>
              <a:rPr lang="pt-PT" dirty="0" err="1"/>
              <a:t>lectus</a:t>
            </a:r>
            <a:r>
              <a:rPr lang="pt-PT" dirty="0"/>
              <a:t> eu </a:t>
            </a:r>
            <a:r>
              <a:rPr lang="pt-PT" dirty="0" err="1"/>
              <a:t>ipsum</a:t>
            </a:r>
            <a:r>
              <a:rPr lang="pt-PT" dirty="0"/>
              <a:t> </a:t>
            </a:r>
            <a:r>
              <a:rPr lang="pt-PT" dirty="0" err="1"/>
              <a:t>hendrerit</a:t>
            </a:r>
            <a:r>
              <a:rPr lang="pt-PT" dirty="0"/>
              <a:t> </a:t>
            </a:r>
            <a:r>
              <a:rPr lang="pt-PT" dirty="0" err="1"/>
              <a:t>pellentesque</a:t>
            </a:r>
            <a:r>
              <a:rPr lang="pt-PT" dirty="0"/>
              <a:t>. </a:t>
            </a:r>
            <a:r>
              <a:rPr lang="pt-PT" dirty="0" err="1"/>
              <a:t>Sed</a:t>
            </a:r>
            <a:r>
              <a:rPr lang="pt-PT" dirty="0"/>
              <a:t> </a:t>
            </a:r>
            <a:r>
              <a:rPr lang="pt-PT" dirty="0" err="1"/>
              <a:t>faucibus</a:t>
            </a:r>
            <a:r>
              <a:rPr lang="pt-PT" dirty="0"/>
              <a:t> </a:t>
            </a:r>
            <a:r>
              <a:rPr lang="pt-PT" dirty="0" err="1"/>
              <a:t>commodo</a:t>
            </a:r>
            <a:r>
              <a:rPr lang="pt-PT" dirty="0"/>
              <a:t> </a:t>
            </a:r>
            <a:r>
              <a:rPr lang="pt-PT" dirty="0" err="1"/>
              <a:t>interdum</a:t>
            </a:r>
            <a:r>
              <a:rPr lang="pt-PT" dirty="0"/>
              <a:t>. </a:t>
            </a:r>
            <a:r>
              <a:rPr lang="pt-PT" dirty="0" err="1"/>
              <a:t>Donec</a:t>
            </a:r>
            <a:r>
              <a:rPr lang="pt-PT" dirty="0"/>
              <a:t> </a:t>
            </a:r>
            <a:r>
              <a:rPr lang="pt-PT" dirty="0" err="1"/>
              <a:t>diam</a:t>
            </a:r>
            <a:r>
              <a:rPr lang="pt-PT" dirty="0"/>
              <a:t> </a:t>
            </a:r>
            <a:r>
              <a:rPr lang="pt-PT" dirty="0" err="1"/>
              <a:t>ipsum</a:t>
            </a:r>
            <a:r>
              <a:rPr lang="pt-PT" dirty="0"/>
              <a:t>, pulvinar </a:t>
            </a:r>
            <a:r>
              <a:rPr lang="pt-PT" dirty="0" err="1"/>
              <a:t>at</a:t>
            </a:r>
            <a:r>
              <a:rPr lang="pt-PT" dirty="0"/>
              <a:t> </a:t>
            </a:r>
            <a:r>
              <a:rPr lang="pt-PT" dirty="0" err="1"/>
              <a:t>neque</a:t>
            </a:r>
            <a:r>
              <a:rPr lang="pt-PT" dirty="0"/>
              <a:t> </a:t>
            </a:r>
            <a:r>
              <a:rPr lang="pt-PT" dirty="0" err="1"/>
              <a:t>et</a:t>
            </a:r>
            <a:r>
              <a:rPr lang="pt-PT" dirty="0"/>
              <a:t>, </a:t>
            </a:r>
            <a:r>
              <a:rPr lang="pt-PT" dirty="0" err="1"/>
              <a:t>placerat</a:t>
            </a:r>
            <a:r>
              <a:rPr lang="pt-PT" dirty="0"/>
              <a:t> </a:t>
            </a:r>
            <a:r>
              <a:rPr lang="pt-PT" dirty="0" err="1"/>
              <a:t>sagittis</a:t>
            </a:r>
            <a:r>
              <a:rPr lang="pt-PT" dirty="0"/>
              <a:t> </a:t>
            </a:r>
            <a:r>
              <a:rPr lang="pt-PT" dirty="0" err="1"/>
              <a:t>risus</a:t>
            </a:r>
            <a:r>
              <a:rPr lang="pt-PT" dirty="0"/>
              <a:t>. Ut quis </a:t>
            </a:r>
            <a:r>
              <a:rPr lang="pt-PT" dirty="0" err="1"/>
              <a:t>metus</a:t>
            </a:r>
            <a:r>
              <a:rPr lang="pt-PT" dirty="0"/>
              <a:t> </a:t>
            </a:r>
            <a:r>
              <a:rPr lang="pt-PT" dirty="0" err="1"/>
              <a:t>iaculis</a:t>
            </a:r>
            <a:r>
              <a:rPr lang="pt-PT" dirty="0"/>
              <a:t>, ultrices justo </a:t>
            </a:r>
            <a:r>
              <a:rPr lang="pt-PT" dirty="0" err="1"/>
              <a:t>sollicitudin</a:t>
            </a:r>
            <a:r>
              <a:rPr lang="pt-PT" dirty="0"/>
              <a:t>, gravida </a:t>
            </a:r>
            <a:r>
              <a:rPr lang="pt-PT" dirty="0" err="1"/>
              <a:t>lacus</a:t>
            </a:r>
            <a:r>
              <a:rPr lang="pt-PT" dirty="0"/>
              <a:t>. In </a:t>
            </a:r>
            <a:r>
              <a:rPr lang="pt-PT" dirty="0" err="1"/>
              <a:t>hac</a:t>
            </a:r>
            <a:r>
              <a:rPr lang="pt-PT" dirty="0"/>
              <a:t> habitasse </a:t>
            </a:r>
            <a:r>
              <a:rPr lang="pt-PT" dirty="0" err="1"/>
              <a:t>platea</a:t>
            </a:r>
            <a:r>
              <a:rPr lang="pt-PT" dirty="0"/>
              <a:t> </a:t>
            </a:r>
            <a:r>
              <a:rPr lang="pt-PT" dirty="0" err="1"/>
              <a:t>dictumst</a:t>
            </a:r>
            <a:r>
              <a:rPr lang="pt-PT" dirty="0"/>
              <a:t>.</a:t>
            </a:r>
          </a:p>
        </p:txBody>
      </p:sp>
      <p:pic>
        <p:nvPicPr>
          <p:cNvPr id="10" name="Imagem 7">
            <a:extLst>
              <a:ext uri="{FF2B5EF4-FFF2-40B4-BE49-F238E27FC236}">
                <a16:creationId xmlns:a16="http://schemas.microsoft.com/office/drawing/2014/main" id="{C960EDF4-E398-4013-8626-BA311C9C110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45723" y="263773"/>
            <a:ext cx="322262" cy="322262"/>
          </a:xfrm>
          <a:prstGeom prst="rect">
            <a:avLst/>
          </a:prstGeom>
        </p:spPr>
      </p:pic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9F8D1E7F-775D-4CD3-B796-65361C519B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3536" y="4915478"/>
            <a:ext cx="2880000" cy="180000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pt-PT">
                <a:ea typeface="Mark-Bold" panose="02000800000000000000" pitchFamily="2" charset="0"/>
              </a:rPr>
              <a:t>© Copyright Critical Software. All rights reserved. DOC ID, Version, YYYY-MM-DD</a:t>
            </a:r>
            <a:endParaRPr lang="en-US" dirty="0">
              <a:ea typeface="Mark-Light" panose="02000400000000000000" pitchFamily="2" charset="0"/>
            </a:endParaRPr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B98F8692-6E22-47AB-8485-84A53AB407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52000" y="4915478"/>
            <a:ext cx="1440000" cy="180000"/>
          </a:xfrm>
          <a:prstGeom prst="rect">
            <a:avLst/>
          </a:prstGeom>
        </p:spPr>
        <p:txBody>
          <a:bodyPr/>
          <a:lstStyle>
            <a:lvl1pPr algn="ctr">
              <a:defRPr sz="5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PT"/>
              <a:t>Information Classification: Confidential</a:t>
            </a:r>
            <a:endParaRPr lang="pt-PT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41AD79C1-77D8-438D-A425-1CA1391715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063784" y="4905665"/>
            <a:ext cx="720000" cy="180000"/>
          </a:xfrm>
          <a:prstGeom prst="rect">
            <a:avLst/>
          </a:prstGeom>
        </p:spPr>
        <p:txBody>
          <a:bodyPr/>
          <a:lstStyle>
            <a:lvl1pPr algn="r">
              <a:defRPr sz="5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C0817A7-AFE3-4EC3-A864-9421329EE5F6}" type="slidenum">
              <a:rPr lang="pt-PT" smtClean="0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7887536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4717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Red #1">
    <p:bg>
      <p:bgPr>
        <a:solidFill>
          <a:srgbClr val="7717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268536" y="3859081"/>
            <a:ext cx="3133246" cy="612913"/>
          </a:xfrm>
          <a:prstGeom prst="rect">
            <a:avLst/>
          </a:prstGeom>
        </p:spPr>
        <p:txBody>
          <a:bodyPr vert="horz" anchor="t"/>
          <a:lstStyle>
            <a:lvl1pPr marL="0" indent="0" algn="l">
              <a:buNone/>
              <a:defRPr sz="1400" baseline="0">
                <a:solidFill>
                  <a:schemeClr val="bg1"/>
                </a:solidFill>
                <a:latin typeface="Arial" panose="020B0604020202020204" pitchFamily="34" charset="0"/>
                <a:ea typeface="Mark-Light" panose="02000400000000000000" pitchFamily="2" charset="0"/>
                <a:cs typeface="Arial" panose="020B0604020202020204" pitchFamily="34" charset="0"/>
              </a:defRPr>
            </a:lvl1pPr>
            <a:lvl2pPr marL="457200" indent="0" algn="r">
              <a:buNone/>
              <a:defRPr/>
            </a:lvl2pPr>
            <a:lvl3pPr marL="914400" indent="0" algn="r">
              <a:buNone/>
              <a:defRPr/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/>
            <a:r>
              <a:rPr lang="pt-PT" dirty="0"/>
              <a:t>Click to </a:t>
            </a:r>
            <a:r>
              <a:rPr lang="pt-PT" dirty="0" err="1"/>
              <a:t>add</a:t>
            </a:r>
            <a:r>
              <a:rPr lang="pt-PT" dirty="0"/>
              <a:t> </a:t>
            </a:r>
            <a:r>
              <a:rPr lang="pt-PT" dirty="0" err="1"/>
              <a:t>details</a:t>
            </a:r>
            <a:endParaRPr lang="pt-PT" dirty="0"/>
          </a:p>
        </p:txBody>
      </p:sp>
      <p:pic>
        <p:nvPicPr>
          <p:cNvPr id="16" name="Imagem 2">
            <a:extLst>
              <a:ext uri="{FF2B5EF4-FFF2-40B4-BE49-F238E27FC236}">
                <a16:creationId xmlns:a16="http://schemas.microsoft.com/office/drawing/2014/main" id="{7A82405E-B13C-4A14-B5A3-C44719AA696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8776" y="388593"/>
            <a:ext cx="1572143" cy="360000"/>
          </a:xfrm>
          <a:prstGeom prst="rect">
            <a:avLst/>
          </a:prstGeom>
        </p:spPr>
      </p:pic>
      <p:sp>
        <p:nvSpPr>
          <p:cNvPr id="17" name="CaixaDeTexto 4">
            <a:extLst>
              <a:ext uri="{FF2B5EF4-FFF2-40B4-BE49-F238E27FC236}">
                <a16:creationId xmlns:a16="http://schemas.microsoft.com/office/drawing/2014/main" id="{1E3C4953-931F-411F-A56F-7BB09C3912D6}"/>
              </a:ext>
            </a:extLst>
          </p:cNvPr>
          <p:cNvSpPr txBox="1"/>
          <p:nvPr userDrawn="1"/>
        </p:nvSpPr>
        <p:spPr>
          <a:xfrm>
            <a:off x="279078" y="4606474"/>
            <a:ext cx="302642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pt-PT" sz="600" b="1" i="0" kern="0" spc="50" baseline="0" dirty="0">
                <a:solidFill>
                  <a:schemeClr val="bg1"/>
                </a:solidFill>
                <a:latin typeface="Arial" panose="020B0604020202020204" pitchFamily="34" charset="0"/>
                <a:ea typeface="Mark-Bold" panose="02000800000000000000" pitchFamily="2" charset="0"/>
                <a:cs typeface="Arial" panose="020B0604020202020204" pitchFamily="34" charset="0"/>
              </a:rPr>
              <a:t>CRITICALSOFTWARE.COM</a:t>
            </a:r>
          </a:p>
        </p:txBody>
      </p:sp>
      <p:sp>
        <p:nvSpPr>
          <p:cNvPr id="14" name="Picture Placeholder 17">
            <a:extLst>
              <a:ext uri="{FF2B5EF4-FFF2-40B4-BE49-F238E27FC236}">
                <a16:creationId xmlns:a16="http://schemas.microsoft.com/office/drawing/2014/main" id="{4B51C7FD-6278-4E5E-93E9-9FD367BE6D1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2661402" y="388938"/>
            <a:ext cx="1963737" cy="3603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Client/Partner logo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7B6596D4-5C4D-5646-B3AC-58C05946812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68537" y="1278542"/>
            <a:ext cx="5779838" cy="2451536"/>
          </a:xfrm>
          <a:prstGeom prst="rect">
            <a:avLst/>
          </a:prstGeom>
        </p:spPr>
        <p:txBody>
          <a:bodyPr vert="horz" anchor="t"/>
          <a:lstStyle>
            <a:lvl1pPr marL="0" indent="0" algn="l">
              <a:buNone/>
              <a:defRPr sz="4300" b="1" i="0">
                <a:solidFill>
                  <a:schemeClr val="bg1"/>
                </a:solidFill>
                <a:latin typeface="Arial Black" panose="020B0604020202020204" pitchFamily="34" charset="0"/>
                <a:ea typeface="Mark Black" panose="02000A00000000000000" pitchFamily="2" charset="0"/>
                <a:cs typeface="Arial Black" panose="020B0604020202020204" pitchFamily="34" charset="0"/>
              </a:defRPr>
            </a:lvl1pPr>
            <a:lvl2pPr marL="457200" indent="0" algn="r">
              <a:buNone/>
              <a:defRPr/>
            </a:lvl2pPr>
            <a:lvl3pPr marL="914400" indent="0" algn="r">
              <a:buNone/>
              <a:defRPr/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/>
            <a:r>
              <a:rPr lang="en-GB" dirty="0"/>
              <a:t>CLICK HERE TO ADD YOUR TITLE</a:t>
            </a:r>
            <a:endParaRPr lang="pt-PT" dirty="0"/>
          </a:p>
        </p:txBody>
      </p:sp>
      <p:sp>
        <p:nvSpPr>
          <p:cNvPr id="18" name="Date Placeholder 3">
            <a:extLst>
              <a:ext uri="{FF2B5EF4-FFF2-40B4-BE49-F238E27FC236}">
                <a16:creationId xmlns:a16="http://schemas.microsoft.com/office/drawing/2014/main" id="{3431E80A-E72F-43CC-BDF1-887B576B33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3536" y="4915478"/>
            <a:ext cx="2880000" cy="180000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pt-PT">
                <a:ea typeface="Mark-Bold" panose="02000800000000000000" pitchFamily="2" charset="0"/>
              </a:rPr>
              <a:t>© Copyright Critical Software. All rights reserved. DOC ID, Version, YYYY-MM-DD</a:t>
            </a:r>
            <a:endParaRPr lang="en-US" dirty="0">
              <a:ea typeface="Mark-Light" panose="02000400000000000000" pitchFamily="2" charset="0"/>
            </a:endParaRP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1DEF5A77-219E-4A50-ADF7-105601FD7A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52000" y="4915478"/>
            <a:ext cx="1440000" cy="180000"/>
          </a:xfrm>
          <a:prstGeom prst="rect">
            <a:avLst/>
          </a:prstGeom>
        </p:spPr>
        <p:txBody>
          <a:bodyPr/>
          <a:lstStyle>
            <a:lvl1pPr algn="ctr">
              <a:defRPr sz="5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PT"/>
              <a:t>Information Classification: Confidential</a:t>
            </a:r>
            <a:endParaRPr lang="pt-PT" dirty="0"/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5CC4442C-6935-4858-B8E0-D4D095FD3E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063784" y="4905665"/>
            <a:ext cx="720000" cy="180000"/>
          </a:xfrm>
          <a:prstGeom prst="rect">
            <a:avLst/>
          </a:prstGeom>
        </p:spPr>
        <p:txBody>
          <a:bodyPr/>
          <a:lstStyle>
            <a:lvl1pPr algn="r">
              <a:defRPr sz="5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C0817A7-AFE3-4EC3-A864-9421329EE5F6}" type="slidenum">
              <a:rPr lang="pt-PT" smtClean="0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4498348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37">
          <p15:clr>
            <a:srgbClr val="FBAE40"/>
          </p15:clr>
        </p15:guide>
        <p15:guide id="2" pos="226">
          <p15:clr>
            <a:srgbClr val="FBAE40"/>
          </p15:clr>
        </p15:guide>
        <p15:guide id="3" pos="5534">
          <p15:clr>
            <a:srgbClr val="FBAE40"/>
          </p15:clr>
        </p15:guide>
        <p15:guide id="4" orient="horz" pos="3003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#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Posição do Texto 8">
            <a:extLst>
              <a:ext uri="{FF2B5EF4-FFF2-40B4-BE49-F238E27FC236}">
                <a16:creationId xmlns:a16="http://schemas.microsoft.com/office/drawing/2014/main" id="{20B94B90-BCF7-8C4B-8CC6-3771D7E6FE4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1037" y="777857"/>
            <a:ext cx="1904999" cy="13697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Mark-Regular" panose="02000500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pt-PT" dirty="0" err="1"/>
              <a:t>Lorem</a:t>
            </a:r>
            <a:r>
              <a:rPr lang="pt-PT" dirty="0"/>
              <a:t> </a:t>
            </a:r>
            <a:r>
              <a:rPr lang="pt-PT" dirty="0" err="1"/>
              <a:t>ipsum</a:t>
            </a:r>
            <a:endParaRPr lang="pt-PT" dirty="0"/>
          </a:p>
        </p:txBody>
      </p:sp>
      <p:sp>
        <p:nvSpPr>
          <p:cNvPr id="3" name="Marcador de Posição de Multimédia 2">
            <a:extLst>
              <a:ext uri="{FF2B5EF4-FFF2-40B4-BE49-F238E27FC236}">
                <a16:creationId xmlns:a16="http://schemas.microsoft.com/office/drawing/2014/main" id="{8CD1DD20-2876-2543-A4B2-0E6FB197B252}"/>
              </a:ext>
            </a:extLst>
          </p:cNvPr>
          <p:cNvSpPr>
            <a:spLocks noGrp="1"/>
          </p:cNvSpPr>
          <p:nvPr>
            <p:ph type="media" sz="quarter" idx="19"/>
          </p:nvPr>
        </p:nvSpPr>
        <p:spPr>
          <a:xfrm>
            <a:off x="2684463" y="778707"/>
            <a:ext cx="6459537" cy="355199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 b="0" i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Mark-Light" panose="02000400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media</a:t>
            </a:r>
            <a:endParaRPr lang="pt-PT" dirty="0"/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F7156541-A20A-0F4B-A728-ACF9823E169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45723" y="263773"/>
            <a:ext cx="322262" cy="322262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542A53-8AD2-4C65-9DEA-0288E80BB0C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1038" y="3380705"/>
            <a:ext cx="1905000" cy="94999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100"/>
              </a:lnSpc>
              <a:buNone/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non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, sit </a:t>
            </a:r>
            <a:r>
              <a:rPr lang="en-US" dirty="0" err="1"/>
              <a:t>amet</a:t>
            </a:r>
            <a:r>
              <a:rPr lang="en-US" dirty="0"/>
              <a:t> semper est. Vestibulum </a:t>
            </a:r>
            <a:r>
              <a:rPr lang="en-US" dirty="0" err="1"/>
              <a:t>suscipit</a:t>
            </a:r>
            <a:r>
              <a:rPr lang="en-US" dirty="0"/>
              <a:t> lorem </a:t>
            </a:r>
            <a:r>
              <a:rPr lang="en-US" dirty="0" err="1"/>
              <a:t>erat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id.</a:t>
            </a:r>
            <a:endParaRPr lang="pt-PT" dirty="0"/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84A3FBAC-7A43-44C8-A3CE-39BB08AD00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3536" y="4915478"/>
            <a:ext cx="2880000" cy="180000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pt-PT">
                <a:ea typeface="Mark-Bold" panose="02000800000000000000" pitchFamily="2" charset="0"/>
              </a:rPr>
              <a:t>© Copyright Critical Software. All rights reserved. DOC ID, Version, YYYY-MM-DD</a:t>
            </a:r>
            <a:endParaRPr lang="en-US" dirty="0">
              <a:ea typeface="Mark-Light" panose="02000400000000000000" pitchFamily="2" charset="0"/>
            </a:endParaRP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031F68AE-5510-4C03-A9D5-39C336F438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52000" y="4915478"/>
            <a:ext cx="1440000" cy="180000"/>
          </a:xfrm>
          <a:prstGeom prst="rect">
            <a:avLst/>
          </a:prstGeom>
        </p:spPr>
        <p:txBody>
          <a:bodyPr/>
          <a:lstStyle>
            <a:lvl1pPr algn="ctr">
              <a:defRPr sz="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PT"/>
              <a:t>Information Classification: Confidential</a:t>
            </a:r>
            <a:endParaRPr lang="pt-PT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ADD462B7-1F13-4BDB-ABBF-5A2C32D818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063784" y="4905665"/>
            <a:ext cx="720000" cy="180000"/>
          </a:xfrm>
          <a:prstGeom prst="rect">
            <a:avLst/>
          </a:prstGeom>
        </p:spPr>
        <p:txBody>
          <a:bodyPr/>
          <a:lstStyle>
            <a:lvl1pPr algn="r">
              <a:defRPr sz="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C0817A7-AFE3-4EC3-A864-9421329EE5F6}" type="slidenum">
              <a:rPr lang="pt-PT" smtClean="0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8345627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4717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#2">
    <p:bg>
      <p:bgPr>
        <a:solidFill>
          <a:srgbClr val="7717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Posição do Texto 8">
            <a:extLst>
              <a:ext uri="{FF2B5EF4-FFF2-40B4-BE49-F238E27FC236}">
                <a16:creationId xmlns:a16="http://schemas.microsoft.com/office/drawing/2014/main" id="{20B94B90-BCF7-8C4B-8CC6-3771D7E6FE4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1037" y="777857"/>
            <a:ext cx="1904999" cy="13697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i="0">
                <a:solidFill>
                  <a:schemeClr val="bg1"/>
                </a:solidFill>
                <a:latin typeface="Arial" panose="020B0604020202020204" pitchFamily="34" charset="0"/>
                <a:ea typeface="Mark-Regular" panose="02000500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pt-PT" dirty="0" err="1"/>
              <a:t>Lorem</a:t>
            </a:r>
            <a:r>
              <a:rPr lang="pt-PT" dirty="0"/>
              <a:t> </a:t>
            </a:r>
            <a:r>
              <a:rPr lang="pt-PT" dirty="0" err="1"/>
              <a:t>ipsum</a:t>
            </a:r>
            <a:endParaRPr lang="pt-PT" dirty="0"/>
          </a:p>
        </p:txBody>
      </p:sp>
      <p:sp>
        <p:nvSpPr>
          <p:cNvPr id="3" name="Marcador de Posição de Multimédia 2">
            <a:extLst>
              <a:ext uri="{FF2B5EF4-FFF2-40B4-BE49-F238E27FC236}">
                <a16:creationId xmlns:a16="http://schemas.microsoft.com/office/drawing/2014/main" id="{8CD1DD20-2876-2543-A4B2-0E6FB197B252}"/>
              </a:ext>
            </a:extLst>
          </p:cNvPr>
          <p:cNvSpPr>
            <a:spLocks noGrp="1"/>
          </p:cNvSpPr>
          <p:nvPr>
            <p:ph type="media" sz="quarter" idx="19"/>
          </p:nvPr>
        </p:nvSpPr>
        <p:spPr>
          <a:xfrm>
            <a:off x="2684463" y="778707"/>
            <a:ext cx="6459537" cy="355199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 b="0" i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Mark-Light" panose="02000400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media</a:t>
            </a:r>
            <a:endParaRPr lang="pt-PT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542A53-8AD2-4C65-9DEA-0288E80BB0C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1038" y="3380705"/>
            <a:ext cx="1905000" cy="94999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100"/>
              </a:lnSpc>
              <a:buNone/>
              <a:defRPr sz="800">
                <a:solidFill>
                  <a:schemeClr val="bg1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non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, sit </a:t>
            </a:r>
            <a:r>
              <a:rPr lang="en-US" dirty="0" err="1"/>
              <a:t>amet</a:t>
            </a:r>
            <a:r>
              <a:rPr lang="en-US" dirty="0"/>
              <a:t> semper est. Vestibulum </a:t>
            </a:r>
            <a:r>
              <a:rPr lang="en-US" dirty="0" err="1"/>
              <a:t>suscipit</a:t>
            </a:r>
            <a:r>
              <a:rPr lang="en-US" dirty="0"/>
              <a:t> lorem </a:t>
            </a:r>
            <a:r>
              <a:rPr lang="en-US" dirty="0" err="1"/>
              <a:t>erat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id.</a:t>
            </a:r>
            <a:endParaRPr lang="pt-PT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8ADA90DD-AAD7-4C45-AC62-C316CAB616A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45723" y="263773"/>
            <a:ext cx="322262" cy="322262"/>
          </a:xfrm>
          <a:prstGeom prst="rect">
            <a:avLst/>
          </a:prstGeom>
        </p:spPr>
      </p:pic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DC3D5C5F-6D60-4713-8748-29E0ECF16B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3536" y="4915478"/>
            <a:ext cx="2880000" cy="180000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pt-PT">
                <a:ea typeface="Mark-Bold" panose="02000800000000000000" pitchFamily="2" charset="0"/>
              </a:rPr>
              <a:t>© Copyright Critical Software. All rights reserved. DOC ID, Version, YYYY-MM-DD</a:t>
            </a:r>
            <a:endParaRPr lang="en-US" dirty="0">
              <a:ea typeface="Mark-Light" panose="02000400000000000000" pitchFamily="2" charset="0"/>
            </a:endParaRP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BE06779E-86F6-4BF5-A97A-FA13990371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52000" y="4915478"/>
            <a:ext cx="1440000" cy="180000"/>
          </a:xfrm>
          <a:prstGeom prst="rect">
            <a:avLst/>
          </a:prstGeom>
        </p:spPr>
        <p:txBody>
          <a:bodyPr/>
          <a:lstStyle>
            <a:lvl1pPr algn="ctr">
              <a:defRPr sz="5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PT"/>
              <a:t>Information Classification: Confidential</a:t>
            </a:r>
            <a:endParaRPr lang="pt-PT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3FDF1992-A2AA-4805-8018-F6F388D121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063784" y="4905665"/>
            <a:ext cx="720000" cy="180000"/>
          </a:xfrm>
          <a:prstGeom prst="rect">
            <a:avLst/>
          </a:prstGeom>
        </p:spPr>
        <p:txBody>
          <a:bodyPr/>
          <a:lstStyle>
            <a:lvl1pPr algn="r">
              <a:defRPr sz="5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C0817A7-AFE3-4EC3-A864-9421329EE5F6}" type="slidenum">
              <a:rPr lang="pt-PT" smtClean="0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9266788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4717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#3">
    <p:bg>
      <p:bgPr>
        <a:solidFill>
          <a:srgbClr val="C016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Posição do Texto 8">
            <a:extLst>
              <a:ext uri="{FF2B5EF4-FFF2-40B4-BE49-F238E27FC236}">
                <a16:creationId xmlns:a16="http://schemas.microsoft.com/office/drawing/2014/main" id="{20B94B90-BCF7-8C4B-8CC6-3771D7E6FE4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1037" y="777857"/>
            <a:ext cx="1904999" cy="13697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i="0">
                <a:solidFill>
                  <a:schemeClr val="bg1"/>
                </a:solidFill>
                <a:latin typeface="Arial" panose="020B0604020202020204" pitchFamily="34" charset="0"/>
                <a:ea typeface="Mark-Regular" panose="02000500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pt-PT" dirty="0" err="1"/>
              <a:t>Lorem</a:t>
            </a:r>
            <a:r>
              <a:rPr lang="pt-PT" dirty="0"/>
              <a:t> </a:t>
            </a:r>
            <a:r>
              <a:rPr lang="pt-PT" dirty="0" err="1"/>
              <a:t>ipsum</a:t>
            </a:r>
            <a:endParaRPr lang="pt-PT" dirty="0"/>
          </a:p>
        </p:txBody>
      </p:sp>
      <p:sp>
        <p:nvSpPr>
          <p:cNvPr id="3" name="Marcador de Posição de Multimédia 2">
            <a:extLst>
              <a:ext uri="{FF2B5EF4-FFF2-40B4-BE49-F238E27FC236}">
                <a16:creationId xmlns:a16="http://schemas.microsoft.com/office/drawing/2014/main" id="{8CD1DD20-2876-2543-A4B2-0E6FB197B252}"/>
              </a:ext>
            </a:extLst>
          </p:cNvPr>
          <p:cNvSpPr>
            <a:spLocks noGrp="1"/>
          </p:cNvSpPr>
          <p:nvPr>
            <p:ph type="media" sz="quarter" idx="19"/>
          </p:nvPr>
        </p:nvSpPr>
        <p:spPr>
          <a:xfrm>
            <a:off x="2684463" y="778707"/>
            <a:ext cx="6459537" cy="355199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 b="0" i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Mark-Light" panose="02000400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media</a:t>
            </a:r>
            <a:endParaRPr lang="pt-PT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542A53-8AD2-4C65-9DEA-0288E80BB0C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1038" y="3380705"/>
            <a:ext cx="1905000" cy="94999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100"/>
              </a:lnSpc>
              <a:buNone/>
              <a:defRPr sz="800">
                <a:solidFill>
                  <a:schemeClr val="bg1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non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, sit </a:t>
            </a:r>
            <a:r>
              <a:rPr lang="en-US" dirty="0" err="1"/>
              <a:t>amet</a:t>
            </a:r>
            <a:r>
              <a:rPr lang="en-US" dirty="0"/>
              <a:t> semper est. Vestibulum </a:t>
            </a:r>
            <a:r>
              <a:rPr lang="en-US" dirty="0" err="1"/>
              <a:t>suscipit</a:t>
            </a:r>
            <a:r>
              <a:rPr lang="en-US" dirty="0"/>
              <a:t> lorem </a:t>
            </a:r>
            <a:r>
              <a:rPr lang="en-US" dirty="0" err="1"/>
              <a:t>erat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id.</a:t>
            </a:r>
            <a:endParaRPr lang="pt-PT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8ADA90DD-AAD7-4C45-AC62-C316CAB616A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45723" y="263773"/>
            <a:ext cx="322262" cy="322262"/>
          </a:xfrm>
          <a:prstGeom prst="rect">
            <a:avLst/>
          </a:prstGeom>
        </p:spPr>
      </p:pic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42DFB28C-E2EA-4173-8294-0A3695BCE4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3536" y="4915478"/>
            <a:ext cx="2880000" cy="180000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pt-PT">
                <a:ea typeface="Mark-Bold" panose="02000800000000000000" pitchFamily="2" charset="0"/>
              </a:rPr>
              <a:t>© Copyright Critical Software. All rights reserved. DOC ID, Version, YYYY-MM-DD</a:t>
            </a:r>
            <a:endParaRPr lang="en-US" dirty="0">
              <a:ea typeface="Mark-Light" panose="02000400000000000000" pitchFamily="2" charset="0"/>
            </a:endParaRP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D5AE2852-D90C-4424-9B2D-823CFDDF0D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52000" y="4915478"/>
            <a:ext cx="1440000" cy="180000"/>
          </a:xfrm>
          <a:prstGeom prst="rect">
            <a:avLst/>
          </a:prstGeom>
        </p:spPr>
        <p:txBody>
          <a:bodyPr/>
          <a:lstStyle>
            <a:lvl1pPr algn="ctr">
              <a:defRPr sz="5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PT"/>
              <a:t>Information Classification: Confidential</a:t>
            </a:r>
            <a:endParaRPr lang="pt-PT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5A848C09-0435-417A-9B04-477C26F909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063784" y="4905665"/>
            <a:ext cx="720000" cy="180000"/>
          </a:xfrm>
          <a:prstGeom prst="rect">
            <a:avLst/>
          </a:prstGeom>
        </p:spPr>
        <p:txBody>
          <a:bodyPr/>
          <a:lstStyle>
            <a:lvl1pPr algn="r">
              <a:defRPr sz="5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C0817A7-AFE3-4EC3-A864-9421329EE5F6}" type="slidenum">
              <a:rPr lang="pt-PT" smtClean="0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8214172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4717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x2 #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F49FF080-2634-DE4B-918C-67FF2E4371B5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2684463" y="778707"/>
            <a:ext cx="3716337" cy="3551993"/>
          </a:xfrm>
          <a:prstGeom prst="rect">
            <a:avLst/>
          </a:prstGeom>
        </p:spPr>
        <p:txBody>
          <a:bodyPr anchor="ctr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80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Mark-Light" panose="02000400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pt-PT" dirty="0"/>
          </a:p>
        </p:txBody>
      </p:sp>
      <p:sp>
        <p:nvSpPr>
          <p:cNvPr id="15" name="Marcador de Posição da Imagem 2">
            <a:extLst>
              <a:ext uri="{FF2B5EF4-FFF2-40B4-BE49-F238E27FC236}">
                <a16:creationId xmlns:a16="http://schemas.microsoft.com/office/drawing/2014/main" id="{8827807F-BEE7-B24E-AE8C-55F88DCAC6B0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639219" y="778707"/>
            <a:ext cx="2504782" cy="3551993"/>
          </a:xfrm>
          <a:prstGeom prst="rect">
            <a:avLst/>
          </a:prstGeom>
        </p:spPr>
        <p:txBody>
          <a:bodyPr anchor="ctr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80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Mark-Light" panose="02000400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pt-PT" dirty="0"/>
          </a:p>
        </p:txBody>
      </p:sp>
      <p:pic>
        <p:nvPicPr>
          <p:cNvPr id="24" name="Imagem 23">
            <a:extLst>
              <a:ext uri="{FF2B5EF4-FFF2-40B4-BE49-F238E27FC236}">
                <a16:creationId xmlns:a16="http://schemas.microsoft.com/office/drawing/2014/main" id="{C5EF493E-8C7E-8246-A7EC-78B96BCF24F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45723" y="263773"/>
            <a:ext cx="322262" cy="322262"/>
          </a:xfrm>
          <a:prstGeom prst="rect">
            <a:avLst/>
          </a:prstGeom>
        </p:spPr>
      </p:pic>
      <p:sp>
        <p:nvSpPr>
          <p:cNvPr id="14" name="Marcador de Posição do Texto 8">
            <a:extLst>
              <a:ext uri="{FF2B5EF4-FFF2-40B4-BE49-F238E27FC236}">
                <a16:creationId xmlns:a16="http://schemas.microsoft.com/office/drawing/2014/main" id="{D8D7C3C3-16B4-4FB1-BE69-85893008724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1037" y="777857"/>
            <a:ext cx="1904999" cy="13697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Mark-Regular" panose="02000500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pt-PT" dirty="0" err="1"/>
              <a:t>Lorem</a:t>
            </a:r>
            <a:r>
              <a:rPr lang="pt-PT" dirty="0"/>
              <a:t> </a:t>
            </a:r>
            <a:r>
              <a:rPr lang="pt-PT" dirty="0" err="1"/>
              <a:t>ipsum</a:t>
            </a:r>
            <a:endParaRPr lang="pt-PT" dirty="0"/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DADD6673-A03F-471E-99A1-9CE7A332974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81038" y="3380705"/>
            <a:ext cx="1905000" cy="94999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100"/>
              </a:lnSpc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non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, sit </a:t>
            </a:r>
            <a:r>
              <a:rPr lang="en-US" dirty="0" err="1"/>
              <a:t>amet</a:t>
            </a:r>
            <a:r>
              <a:rPr lang="en-US" dirty="0"/>
              <a:t> semper est. Vestibulum </a:t>
            </a:r>
            <a:r>
              <a:rPr lang="en-US" dirty="0" err="1"/>
              <a:t>suscipit</a:t>
            </a:r>
            <a:r>
              <a:rPr lang="en-US" dirty="0"/>
              <a:t> lorem </a:t>
            </a:r>
            <a:r>
              <a:rPr lang="en-US" dirty="0" err="1"/>
              <a:t>erat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id.</a:t>
            </a:r>
            <a:endParaRPr lang="pt-PT" dirty="0"/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187F33C8-C5E7-4853-9054-F845816D0A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3536" y="4915478"/>
            <a:ext cx="2880000" cy="180000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pt-PT">
                <a:ea typeface="Mark-Bold" panose="02000800000000000000" pitchFamily="2" charset="0"/>
              </a:rPr>
              <a:t>© Copyright Critical Software. All rights reserved. DOC ID, Version, YYYY-MM-DD</a:t>
            </a:r>
            <a:endParaRPr lang="en-US" dirty="0">
              <a:ea typeface="Mark-Light" panose="02000400000000000000" pitchFamily="2" charset="0"/>
            </a:endParaRP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7674DDA4-46BC-4923-8EBB-2792F7E1BF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52000" y="4915478"/>
            <a:ext cx="1440000" cy="180000"/>
          </a:xfrm>
          <a:prstGeom prst="rect">
            <a:avLst/>
          </a:prstGeom>
        </p:spPr>
        <p:txBody>
          <a:bodyPr/>
          <a:lstStyle>
            <a:lvl1pPr algn="ctr">
              <a:defRPr sz="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PT"/>
              <a:t>Information Classification: Confidential</a:t>
            </a:r>
            <a:endParaRPr lang="pt-PT" dirty="0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937097F5-E8D9-42E5-9291-6698B68D99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063784" y="4905665"/>
            <a:ext cx="720000" cy="180000"/>
          </a:xfrm>
          <a:prstGeom prst="rect">
            <a:avLst/>
          </a:prstGeom>
        </p:spPr>
        <p:txBody>
          <a:bodyPr/>
          <a:lstStyle>
            <a:lvl1pPr algn="r">
              <a:defRPr sz="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C0817A7-AFE3-4EC3-A864-9421329EE5F6}" type="slidenum">
              <a:rPr lang="pt-PT" smtClean="0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1301309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4717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x2 #2">
    <p:bg>
      <p:bgPr>
        <a:solidFill>
          <a:srgbClr val="7717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F49FF080-2634-DE4B-918C-67FF2E4371B5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2684463" y="778707"/>
            <a:ext cx="3716337" cy="3551993"/>
          </a:xfrm>
          <a:prstGeom prst="rect">
            <a:avLst/>
          </a:prstGeom>
        </p:spPr>
        <p:txBody>
          <a:bodyPr anchor="ctr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80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Mark-Light" panose="02000400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pt-PT" dirty="0"/>
          </a:p>
        </p:txBody>
      </p:sp>
      <p:sp>
        <p:nvSpPr>
          <p:cNvPr id="15" name="Marcador de Posição da Imagem 2">
            <a:extLst>
              <a:ext uri="{FF2B5EF4-FFF2-40B4-BE49-F238E27FC236}">
                <a16:creationId xmlns:a16="http://schemas.microsoft.com/office/drawing/2014/main" id="{8827807F-BEE7-B24E-AE8C-55F88DCAC6B0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639219" y="778707"/>
            <a:ext cx="2504782" cy="3551993"/>
          </a:xfrm>
          <a:prstGeom prst="rect">
            <a:avLst/>
          </a:prstGeom>
        </p:spPr>
        <p:txBody>
          <a:bodyPr anchor="ctr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80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Mark-Light" panose="02000400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pt-PT" dirty="0"/>
          </a:p>
        </p:txBody>
      </p:sp>
      <p:sp>
        <p:nvSpPr>
          <p:cNvPr id="14" name="Marcador de Posição do Texto 8">
            <a:extLst>
              <a:ext uri="{FF2B5EF4-FFF2-40B4-BE49-F238E27FC236}">
                <a16:creationId xmlns:a16="http://schemas.microsoft.com/office/drawing/2014/main" id="{D8D7C3C3-16B4-4FB1-BE69-85893008724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1037" y="777857"/>
            <a:ext cx="1904999" cy="13697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i="0">
                <a:solidFill>
                  <a:schemeClr val="bg1"/>
                </a:solidFill>
                <a:latin typeface="Arial" panose="020B0604020202020204" pitchFamily="34" charset="0"/>
                <a:ea typeface="Mark-Regular" panose="02000500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pt-PT" dirty="0" err="1"/>
              <a:t>Lorem</a:t>
            </a:r>
            <a:r>
              <a:rPr lang="pt-PT" dirty="0"/>
              <a:t> </a:t>
            </a:r>
            <a:r>
              <a:rPr lang="pt-PT" dirty="0" err="1"/>
              <a:t>ipsum</a:t>
            </a:r>
            <a:endParaRPr lang="pt-PT" dirty="0"/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DADD6673-A03F-471E-99A1-9CE7A332974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81038" y="3380705"/>
            <a:ext cx="1905000" cy="94999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100"/>
              </a:lnSpc>
              <a:buNone/>
              <a:defRPr sz="800">
                <a:solidFill>
                  <a:schemeClr val="bg1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non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, sit </a:t>
            </a:r>
            <a:r>
              <a:rPr lang="en-US" dirty="0" err="1"/>
              <a:t>amet</a:t>
            </a:r>
            <a:r>
              <a:rPr lang="en-US" dirty="0"/>
              <a:t> semper est. Vestibulum </a:t>
            </a:r>
            <a:r>
              <a:rPr lang="en-US" dirty="0" err="1"/>
              <a:t>suscipit</a:t>
            </a:r>
            <a:r>
              <a:rPr lang="en-US" dirty="0"/>
              <a:t> lorem </a:t>
            </a:r>
            <a:r>
              <a:rPr lang="en-US" dirty="0" err="1"/>
              <a:t>erat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id.</a:t>
            </a:r>
            <a:endParaRPr lang="pt-PT" dirty="0"/>
          </a:p>
        </p:txBody>
      </p:sp>
      <p:pic>
        <p:nvPicPr>
          <p:cNvPr id="9" name="Imagem 7">
            <a:extLst>
              <a:ext uri="{FF2B5EF4-FFF2-40B4-BE49-F238E27FC236}">
                <a16:creationId xmlns:a16="http://schemas.microsoft.com/office/drawing/2014/main" id="{84F66576-28B2-0A4C-A397-A1DE62377E2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45723" y="263773"/>
            <a:ext cx="322262" cy="322262"/>
          </a:xfrm>
          <a:prstGeom prst="rect">
            <a:avLst/>
          </a:prstGeom>
        </p:spPr>
      </p:pic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94BBD812-337F-42E3-8392-FB6115D0E4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3536" y="4915478"/>
            <a:ext cx="2880000" cy="180000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pt-PT">
                <a:ea typeface="Mark-Bold" panose="02000800000000000000" pitchFamily="2" charset="0"/>
              </a:rPr>
              <a:t>© Copyright Critical Software. All rights reserved. DOC ID, Version, YYYY-MM-DD</a:t>
            </a:r>
            <a:endParaRPr lang="en-US" dirty="0">
              <a:ea typeface="Mark-Light" panose="02000400000000000000" pitchFamily="2" charset="0"/>
            </a:endParaRP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F7B13662-F74A-4667-99EA-1E2C36C4C4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52000" y="4915478"/>
            <a:ext cx="1440000" cy="180000"/>
          </a:xfrm>
          <a:prstGeom prst="rect">
            <a:avLst/>
          </a:prstGeom>
        </p:spPr>
        <p:txBody>
          <a:bodyPr/>
          <a:lstStyle>
            <a:lvl1pPr algn="ctr">
              <a:defRPr sz="5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PT"/>
              <a:t>Information Classification: Confidential</a:t>
            </a:r>
            <a:endParaRPr lang="pt-PT" dirty="0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C6D100BD-6160-4453-98A9-8AAA035534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063784" y="4905665"/>
            <a:ext cx="720000" cy="180000"/>
          </a:xfrm>
          <a:prstGeom prst="rect">
            <a:avLst/>
          </a:prstGeom>
        </p:spPr>
        <p:txBody>
          <a:bodyPr/>
          <a:lstStyle>
            <a:lvl1pPr algn="r">
              <a:defRPr sz="5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C0817A7-AFE3-4EC3-A864-9421329EE5F6}" type="slidenum">
              <a:rPr lang="pt-PT" smtClean="0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6205148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4717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x2 #3">
    <p:bg>
      <p:bgPr>
        <a:solidFill>
          <a:srgbClr val="C016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F49FF080-2634-DE4B-918C-67FF2E4371B5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2684463" y="778707"/>
            <a:ext cx="3716337" cy="3551993"/>
          </a:xfrm>
          <a:prstGeom prst="rect">
            <a:avLst/>
          </a:prstGeom>
        </p:spPr>
        <p:txBody>
          <a:bodyPr anchor="ctr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80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Mark-Light" panose="02000400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pt-PT" dirty="0"/>
          </a:p>
        </p:txBody>
      </p:sp>
      <p:sp>
        <p:nvSpPr>
          <p:cNvPr id="15" name="Marcador de Posição da Imagem 2">
            <a:extLst>
              <a:ext uri="{FF2B5EF4-FFF2-40B4-BE49-F238E27FC236}">
                <a16:creationId xmlns:a16="http://schemas.microsoft.com/office/drawing/2014/main" id="{8827807F-BEE7-B24E-AE8C-55F88DCAC6B0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639219" y="778707"/>
            <a:ext cx="2504782" cy="3551993"/>
          </a:xfrm>
          <a:prstGeom prst="rect">
            <a:avLst/>
          </a:prstGeom>
        </p:spPr>
        <p:txBody>
          <a:bodyPr anchor="ctr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80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Mark-Light" panose="02000400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pt-PT" dirty="0"/>
          </a:p>
        </p:txBody>
      </p:sp>
      <p:sp>
        <p:nvSpPr>
          <p:cNvPr id="14" name="Marcador de Posição do Texto 8">
            <a:extLst>
              <a:ext uri="{FF2B5EF4-FFF2-40B4-BE49-F238E27FC236}">
                <a16:creationId xmlns:a16="http://schemas.microsoft.com/office/drawing/2014/main" id="{D8D7C3C3-16B4-4FB1-BE69-85893008724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1037" y="777857"/>
            <a:ext cx="1904999" cy="13697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i="0">
                <a:solidFill>
                  <a:schemeClr val="bg1"/>
                </a:solidFill>
                <a:latin typeface="Arial" panose="020B0604020202020204" pitchFamily="34" charset="0"/>
                <a:ea typeface="Mark-Regular" panose="02000500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pt-PT" dirty="0" err="1"/>
              <a:t>Lorem</a:t>
            </a:r>
            <a:r>
              <a:rPr lang="pt-PT" dirty="0"/>
              <a:t> </a:t>
            </a:r>
            <a:r>
              <a:rPr lang="pt-PT" dirty="0" err="1"/>
              <a:t>ipsum</a:t>
            </a:r>
            <a:endParaRPr lang="pt-PT" dirty="0"/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DADD6673-A03F-471E-99A1-9CE7A332974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81038" y="3380705"/>
            <a:ext cx="1905000" cy="94999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100"/>
              </a:lnSpc>
              <a:buNone/>
              <a:defRPr sz="800">
                <a:solidFill>
                  <a:schemeClr val="bg1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non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, sit </a:t>
            </a:r>
            <a:r>
              <a:rPr lang="en-US" dirty="0" err="1"/>
              <a:t>amet</a:t>
            </a:r>
            <a:r>
              <a:rPr lang="en-US" dirty="0"/>
              <a:t> semper est. Vestibulum </a:t>
            </a:r>
            <a:r>
              <a:rPr lang="en-US" dirty="0" err="1"/>
              <a:t>suscipit</a:t>
            </a:r>
            <a:r>
              <a:rPr lang="en-US" dirty="0"/>
              <a:t> lorem </a:t>
            </a:r>
            <a:r>
              <a:rPr lang="en-US" dirty="0" err="1"/>
              <a:t>erat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id.</a:t>
            </a:r>
            <a:endParaRPr lang="pt-PT" dirty="0"/>
          </a:p>
        </p:txBody>
      </p:sp>
      <p:pic>
        <p:nvPicPr>
          <p:cNvPr id="9" name="Imagem 7">
            <a:extLst>
              <a:ext uri="{FF2B5EF4-FFF2-40B4-BE49-F238E27FC236}">
                <a16:creationId xmlns:a16="http://schemas.microsoft.com/office/drawing/2014/main" id="{52AF6C57-2BCB-1D49-BC74-E3CBE3DF881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45723" y="263773"/>
            <a:ext cx="322262" cy="322262"/>
          </a:xfrm>
          <a:prstGeom prst="rect">
            <a:avLst/>
          </a:prstGeom>
        </p:spPr>
      </p:pic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D7F9772A-8025-44D1-8AFA-D24B241779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3536" y="4915478"/>
            <a:ext cx="2880000" cy="180000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pt-PT">
                <a:ea typeface="Mark-Bold" panose="02000800000000000000" pitchFamily="2" charset="0"/>
              </a:rPr>
              <a:t>© Copyright Critical Software. All rights reserved. DOC ID, Version, YYYY-MM-DD</a:t>
            </a:r>
            <a:endParaRPr lang="en-US" dirty="0">
              <a:ea typeface="Mark-Light" panose="02000400000000000000" pitchFamily="2" charset="0"/>
            </a:endParaRP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2785C34A-40C6-41EA-885F-13AB5AB0AA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52000" y="4915478"/>
            <a:ext cx="1440000" cy="180000"/>
          </a:xfrm>
          <a:prstGeom prst="rect">
            <a:avLst/>
          </a:prstGeom>
        </p:spPr>
        <p:txBody>
          <a:bodyPr/>
          <a:lstStyle>
            <a:lvl1pPr algn="ctr">
              <a:defRPr sz="5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PT"/>
              <a:t>Information Classification: Confidential</a:t>
            </a:r>
            <a:endParaRPr lang="pt-PT" dirty="0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184084FC-74FD-41F3-A8E0-662D368957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063784" y="4905665"/>
            <a:ext cx="720000" cy="180000"/>
          </a:xfrm>
          <a:prstGeom prst="rect">
            <a:avLst/>
          </a:prstGeom>
        </p:spPr>
        <p:txBody>
          <a:bodyPr/>
          <a:lstStyle>
            <a:lvl1pPr algn="r">
              <a:defRPr sz="5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C0817A7-AFE3-4EC3-A864-9421329EE5F6}" type="slidenum">
              <a:rPr lang="pt-PT" smtClean="0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6876986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4717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s #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exto 11">
            <a:extLst>
              <a:ext uri="{FF2B5EF4-FFF2-40B4-BE49-F238E27FC236}">
                <a16:creationId xmlns:a16="http://schemas.microsoft.com/office/drawing/2014/main" id="{94DAEC7F-318B-8C4F-B38A-5F9FA7B0174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85582" y="2592585"/>
            <a:ext cx="1904999" cy="15416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600" b="1" spc="50" baseline="0">
                <a:solidFill>
                  <a:srgbClr val="771712"/>
                </a:solidFill>
                <a:latin typeface="Arial" panose="020B0604020202020204" pitchFamily="34" charset="0"/>
                <a:ea typeface="Mark-Bold" panose="02000800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pt-PT" dirty="0"/>
              <a:t>DESCRIPTION</a:t>
            </a:r>
          </a:p>
        </p:txBody>
      </p:sp>
      <p:sp>
        <p:nvSpPr>
          <p:cNvPr id="3" name="Marcador de Posição do Texto 8">
            <a:extLst>
              <a:ext uri="{FF2B5EF4-FFF2-40B4-BE49-F238E27FC236}">
                <a16:creationId xmlns:a16="http://schemas.microsoft.com/office/drawing/2014/main" id="{43B8B27F-3308-F84E-B35D-FC5CA34464D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85582" y="1782785"/>
            <a:ext cx="1904999" cy="78896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800">
                <a:solidFill>
                  <a:srgbClr val="771712"/>
                </a:solidFill>
                <a:latin typeface="Arial" panose="020B0604020202020204" pitchFamily="34" charset="0"/>
                <a:ea typeface="Mark-Regular" panose="02000500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pt-PT" dirty="0"/>
              <a:t>00.0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632D4B97-9DB6-F74C-8B43-CFC70440C07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45723" y="263773"/>
            <a:ext cx="322262" cy="322262"/>
          </a:xfrm>
          <a:prstGeom prst="rect">
            <a:avLst/>
          </a:prstGeom>
        </p:spPr>
      </p:pic>
      <p:sp>
        <p:nvSpPr>
          <p:cNvPr id="10" name="Marcador de Posição do Texto 11">
            <a:extLst>
              <a:ext uri="{FF2B5EF4-FFF2-40B4-BE49-F238E27FC236}">
                <a16:creationId xmlns:a16="http://schemas.microsoft.com/office/drawing/2014/main" id="{CC67384A-5849-4445-A4FB-6FCC3C9C076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600924" y="2592584"/>
            <a:ext cx="1904999" cy="15416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600" b="1" spc="50" baseline="0">
                <a:solidFill>
                  <a:srgbClr val="771712"/>
                </a:solidFill>
                <a:latin typeface="Arial" panose="020B0604020202020204" pitchFamily="34" charset="0"/>
                <a:ea typeface="Mark-Bold" panose="02000800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pt-PT" dirty="0"/>
              <a:t>DESCRIPTION</a:t>
            </a:r>
          </a:p>
        </p:txBody>
      </p:sp>
      <p:sp>
        <p:nvSpPr>
          <p:cNvPr id="11" name="Marcador de Posição do Texto 8">
            <a:extLst>
              <a:ext uri="{FF2B5EF4-FFF2-40B4-BE49-F238E27FC236}">
                <a16:creationId xmlns:a16="http://schemas.microsoft.com/office/drawing/2014/main" id="{DC81210D-78D7-2E44-9784-01892D7AA1B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600924" y="1782784"/>
            <a:ext cx="1904999" cy="78896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800">
                <a:solidFill>
                  <a:srgbClr val="771712"/>
                </a:solidFill>
                <a:latin typeface="Arial" panose="020B0604020202020204" pitchFamily="34" charset="0"/>
                <a:ea typeface="Mark-Regular" panose="02000500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pt-PT" dirty="0" err="1"/>
              <a:t>xx</a:t>
            </a:r>
            <a:r>
              <a:rPr lang="pt-PT" dirty="0"/>
              <a:t>%</a:t>
            </a:r>
          </a:p>
        </p:txBody>
      </p:sp>
      <p:sp>
        <p:nvSpPr>
          <p:cNvPr id="12" name="Marcador de Posição do Texto 11">
            <a:extLst>
              <a:ext uri="{FF2B5EF4-FFF2-40B4-BE49-F238E27FC236}">
                <a16:creationId xmlns:a16="http://schemas.microsoft.com/office/drawing/2014/main" id="{ACD187ED-B9B0-3A46-A146-654EA50ACCF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716266" y="2592584"/>
            <a:ext cx="1904999" cy="15416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600" b="1" spc="50" baseline="0">
                <a:solidFill>
                  <a:srgbClr val="771712"/>
                </a:solidFill>
                <a:latin typeface="Arial" panose="020B0604020202020204" pitchFamily="34" charset="0"/>
                <a:ea typeface="Mark-Bold" panose="02000800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pt-PT" dirty="0"/>
              <a:t>DESCRIPTION</a:t>
            </a:r>
          </a:p>
        </p:txBody>
      </p:sp>
      <p:sp>
        <p:nvSpPr>
          <p:cNvPr id="13" name="Marcador de Posição do Texto 8">
            <a:extLst>
              <a:ext uri="{FF2B5EF4-FFF2-40B4-BE49-F238E27FC236}">
                <a16:creationId xmlns:a16="http://schemas.microsoft.com/office/drawing/2014/main" id="{1016FDD3-42B1-744A-8876-3AFA1DC8967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716266" y="1782784"/>
            <a:ext cx="1904999" cy="78896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800">
                <a:solidFill>
                  <a:srgbClr val="771712"/>
                </a:solidFill>
                <a:latin typeface="Arial" panose="020B0604020202020204" pitchFamily="34" charset="0"/>
                <a:ea typeface="Mark-Regular" panose="02000500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pt-PT" dirty="0"/>
              <a:t>00</a:t>
            </a:r>
          </a:p>
        </p:txBody>
      </p:sp>
      <p:sp>
        <p:nvSpPr>
          <p:cNvPr id="14" name="Marcador de Posição do Texto 11">
            <a:extLst>
              <a:ext uri="{FF2B5EF4-FFF2-40B4-BE49-F238E27FC236}">
                <a16:creationId xmlns:a16="http://schemas.microsoft.com/office/drawing/2014/main" id="{4B0C1E35-C017-C945-AA71-BB512E2E9CE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831608" y="2592584"/>
            <a:ext cx="1904999" cy="15416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600" b="1" spc="50" baseline="0">
                <a:solidFill>
                  <a:srgbClr val="771712"/>
                </a:solidFill>
                <a:latin typeface="Arial" panose="020B0604020202020204" pitchFamily="34" charset="0"/>
                <a:ea typeface="Mark-Bold" panose="02000800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pt-PT" dirty="0"/>
              <a:t>DESCRIPTION</a:t>
            </a:r>
          </a:p>
        </p:txBody>
      </p:sp>
      <p:sp>
        <p:nvSpPr>
          <p:cNvPr id="15" name="Marcador de Posição do Texto 8">
            <a:extLst>
              <a:ext uri="{FF2B5EF4-FFF2-40B4-BE49-F238E27FC236}">
                <a16:creationId xmlns:a16="http://schemas.microsoft.com/office/drawing/2014/main" id="{7ACB62AB-E37D-6B47-8228-0E3D088553D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31608" y="1782784"/>
            <a:ext cx="1904999" cy="78896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800">
                <a:solidFill>
                  <a:srgbClr val="771712"/>
                </a:solidFill>
                <a:latin typeface="Arial" panose="020B0604020202020204" pitchFamily="34" charset="0"/>
                <a:ea typeface="Mark-Regular" panose="02000500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pt-PT" dirty="0"/>
              <a:t>00</a:t>
            </a:r>
          </a:p>
        </p:txBody>
      </p:sp>
      <p:sp>
        <p:nvSpPr>
          <p:cNvPr id="19" name="Marcador de Posição do Texto 18">
            <a:extLst>
              <a:ext uri="{FF2B5EF4-FFF2-40B4-BE49-F238E27FC236}">
                <a16:creationId xmlns:a16="http://schemas.microsoft.com/office/drawing/2014/main" id="{6A93FCD0-B2ED-AE45-830C-2E245DE6EE3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600325" y="3280824"/>
            <a:ext cx="4021138" cy="660123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ts val="1600"/>
              </a:lnSpc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Mark-Bold" panose="02000800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pt-PT" dirty="0" err="1"/>
              <a:t>Brief</a:t>
            </a:r>
            <a:r>
              <a:rPr lang="pt-PT" dirty="0"/>
              <a:t> </a:t>
            </a:r>
            <a:r>
              <a:rPr lang="pt-PT" dirty="0" err="1"/>
              <a:t>description</a:t>
            </a:r>
            <a:r>
              <a:rPr lang="pt-PT" dirty="0"/>
              <a:t> </a:t>
            </a:r>
            <a:r>
              <a:rPr lang="pt-PT" dirty="0" err="1"/>
              <a:t>about</a:t>
            </a:r>
            <a:r>
              <a:rPr lang="pt-PT" dirty="0"/>
              <a:t> </a:t>
            </a:r>
            <a:r>
              <a:rPr lang="pt-PT" dirty="0" err="1"/>
              <a:t>this</a:t>
            </a:r>
            <a:r>
              <a:rPr lang="pt-PT" dirty="0"/>
              <a:t> </a:t>
            </a:r>
            <a:r>
              <a:rPr lang="pt-PT" dirty="0" err="1"/>
              <a:t>numbers</a:t>
            </a:r>
            <a:r>
              <a:rPr lang="pt-PT" dirty="0"/>
              <a:t>, </a:t>
            </a:r>
            <a:r>
              <a:rPr lang="pt-PT" dirty="0" err="1"/>
              <a:t>please</a:t>
            </a:r>
            <a:r>
              <a:rPr lang="pt-PT" dirty="0"/>
              <a:t> </a:t>
            </a:r>
            <a:r>
              <a:rPr lang="pt-PT" dirty="0" err="1"/>
              <a:t>write</a:t>
            </a:r>
            <a:r>
              <a:rPr lang="pt-PT" dirty="0"/>
              <a:t> </a:t>
            </a:r>
            <a:r>
              <a:rPr lang="pt-PT" dirty="0" err="1"/>
              <a:t>text</a:t>
            </a:r>
            <a:r>
              <a:rPr lang="pt-PT" dirty="0"/>
              <a:t> in </a:t>
            </a:r>
            <a:r>
              <a:rPr lang="pt-PT" dirty="0" err="1"/>
              <a:t>two</a:t>
            </a:r>
            <a:r>
              <a:rPr lang="pt-PT" dirty="0"/>
              <a:t> </a:t>
            </a:r>
            <a:r>
              <a:rPr lang="pt-PT" dirty="0" err="1"/>
              <a:t>or</a:t>
            </a:r>
            <a:r>
              <a:rPr lang="pt-PT" dirty="0"/>
              <a:t> </a:t>
            </a:r>
            <a:r>
              <a:rPr lang="pt-PT" dirty="0" err="1"/>
              <a:t>three</a:t>
            </a:r>
            <a:r>
              <a:rPr lang="pt-PT" dirty="0"/>
              <a:t> </a:t>
            </a:r>
            <a:r>
              <a:rPr lang="pt-PT" dirty="0" err="1"/>
              <a:t>lines</a:t>
            </a:r>
            <a:r>
              <a:rPr lang="pt-PT" dirty="0"/>
              <a:t>!</a:t>
            </a:r>
          </a:p>
          <a:p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add</a:t>
            </a:r>
            <a:r>
              <a:rPr lang="pt-PT" dirty="0"/>
              <a:t> more slides </a:t>
            </a:r>
            <a:r>
              <a:rPr lang="pt-PT" dirty="0" err="1"/>
              <a:t>with</a:t>
            </a:r>
            <a:r>
              <a:rPr lang="pt-PT" dirty="0"/>
              <a:t> </a:t>
            </a:r>
            <a:r>
              <a:rPr lang="pt-PT" dirty="0" err="1"/>
              <a:t>diferent</a:t>
            </a:r>
            <a:r>
              <a:rPr lang="pt-PT" dirty="0"/>
              <a:t> </a:t>
            </a:r>
            <a:r>
              <a:rPr lang="pt-PT" dirty="0" err="1"/>
              <a:t>colors</a:t>
            </a:r>
            <a:r>
              <a:rPr lang="pt-PT" dirty="0"/>
              <a:t>!</a:t>
            </a:r>
          </a:p>
        </p:txBody>
      </p:sp>
      <p:cxnSp>
        <p:nvCxnSpPr>
          <p:cNvPr id="20" name="Conexão Reta 19">
            <a:extLst>
              <a:ext uri="{FF2B5EF4-FFF2-40B4-BE49-F238E27FC236}">
                <a16:creationId xmlns:a16="http://schemas.microsoft.com/office/drawing/2014/main" id="{E13460C2-CE67-6346-8F16-CE5828BF36E9}"/>
              </a:ext>
            </a:extLst>
          </p:cNvPr>
          <p:cNvCxnSpPr>
            <a:cxnSpLocks/>
          </p:cNvCxnSpPr>
          <p:nvPr userDrawn="1"/>
        </p:nvCxnSpPr>
        <p:spPr>
          <a:xfrm flipV="1">
            <a:off x="4572000" y="470429"/>
            <a:ext cx="0" cy="81153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Date Placeholder 3">
            <a:extLst>
              <a:ext uri="{FF2B5EF4-FFF2-40B4-BE49-F238E27FC236}">
                <a16:creationId xmlns:a16="http://schemas.microsoft.com/office/drawing/2014/main" id="{618A1B28-BA5F-468E-A93E-A9AD63144A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3536" y="4915478"/>
            <a:ext cx="2880000" cy="180000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pt-PT">
                <a:ea typeface="Mark-Bold" panose="02000800000000000000" pitchFamily="2" charset="0"/>
              </a:rPr>
              <a:t>© Copyright Critical Software. All rights reserved. DOC ID, Version, YYYY-MM-DD</a:t>
            </a:r>
            <a:endParaRPr lang="en-US" dirty="0">
              <a:ea typeface="Mark-Light" panose="02000400000000000000" pitchFamily="2" charset="0"/>
            </a:endParaRPr>
          </a:p>
        </p:txBody>
      </p:sp>
      <p:sp>
        <p:nvSpPr>
          <p:cNvPr id="24" name="Footer Placeholder 4">
            <a:extLst>
              <a:ext uri="{FF2B5EF4-FFF2-40B4-BE49-F238E27FC236}">
                <a16:creationId xmlns:a16="http://schemas.microsoft.com/office/drawing/2014/main" id="{E8429A3A-0C79-4C67-A4E6-5209BA599C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52000" y="4915478"/>
            <a:ext cx="1440000" cy="180000"/>
          </a:xfrm>
          <a:prstGeom prst="rect">
            <a:avLst/>
          </a:prstGeom>
        </p:spPr>
        <p:txBody>
          <a:bodyPr/>
          <a:lstStyle>
            <a:lvl1pPr algn="ctr">
              <a:defRPr sz="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PT"/>
              <a:t>Information Classification: Confidential</a:t>
            </a:r>
            <a:endParaRPr lang="pt-PT" dirty="0"/>
          </a:p>
        </p:txBody>
      </p:sp>
      <p:sp>
        <p:nvSpPr>
          <p:cNvPr id="25" name="Slide Number Placeholder 5">
            <a:extLst>
              <a:ext uri="{FF2B5EF4-FFF2-40B4-BE49-F238E27FC236}">
                <a16:creationId xmlns:a16="http://schemas.microsoft.com/office/drawing/2014/main" id="{AE49F945-D229-4341-AADA-682902B4A3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063784" y="4905665"/>
            <a:ext cx="720000" cy="180000"/>
          </a:xfrm>
          <a:prstGeom prst="rect">
            <a:avLst/>
          </a:prstGeom>
        </p:spPr>
        <p:txBody>
          <a:bodyPr/>
          <a:lstStyle>
            <a:lvl1pPr algn="r">
              <a:defRPr sz="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C0817A7-AFE3-4EC3-A864-9421329EE5F6}" type="slidenum">
              <a:rPr lang="pt-PT" smtClean="0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3684678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s #2">
    <p:bg>
      <p:bgPr>
        <a:solidFill>
          <a:srgbClr val="7717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exto 11">
            <a:extLst>
              <a:ext uri="{FF2B5EF4-FFF2-40B4-BE49-F238E27FC236}">
                <a16:creationId xmlns:a16="http://schemas.microsoft.com/office/drawing/2014/main" id="{94DAEC7F-318B-8C4F-B38A-5F9FA7B0174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85582" y="2592585"/>
            <a:ext cx="1904999" cy="15416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600" b="1" spc="50" baseline="0">
                <a:solidFill>
                  <a:schemeClr val="bg1"/>
                </a:solidFill>
                <a:latin typeface="Arial" panose="020B0604020202020204" pitchFamily="34" charset="0"/>
                <a:ea typeface="Mark-Bold" panose="02000800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pt-PT" dirty="0"/>
              <a:t>DESCRIPTION</a:t>
            </a:r>
          </a:p>
        </p:txBody>
      </p:sp>
      <p:sp>
        <p:nvSpPr>
          <p:cNvPr id="3" name="Marcador de Posição do Texto 8">
            <a:extLst>
              <a:ext uri="{FF2B5EF4-FFF2-40B4-BE49-F238E27FC236}">
                <a16:creationId xmlns:a16="http://schemas.microsoft.com/office/drawing/2014/main" id="{43B8B27F-3308-F84E-B35D-FC5CA34464D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85582" y="1782785"/>
            <a:ext cx="1904999" cy="78896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800">
                <a:solidFill>
                  <a:schemeClr val="bg1"/>
                </a:solidFill>
                <a:latin typeface="Arial" panose="020B0604020202020204" pitchFamily="34" charset="0"/>
                <a:ea typeface="Mark-Regular" panose="02000500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pt-PT" dirty="0"/>
              <a:t>00.0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632D4B97-9DB6-F74C-8B43-CFC70440C07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45723" y="263773"/>
            <a:ext cx="322262" cy="322262"/>
          </a:xfrm>
          <a:prstGeom prst="rect">
            <a:avLst/>
          </a:prstGeom>
        </p:spPr>
      </p:pic>
      <p:sp>
        <p:nvSpPr>
          <p:cNvPr id="10" name="Marcador de Posição do Texto 11">
            <a:extLst>
              <a:ext uri="{FF2B5EF4-FFF2-40B4-BE49-F238E27FC236}">
                <a16:creationId xmlns:a16="http://schemas.microsoft.com/office/drawing/2014/main" id="{CC67384A-5849-4445-A4FB-6FCC3C9C076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600924" y="2592584"/>
            <a:ext cx="1904999" cy="15416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600" b="1" spc="50" baseline="0">
                <a:solidFill>
                  <a:schemeClr val="bg1"/>
                </a:solidFill>
                <a:latin typeface="Arial" panose="020B0604020202020204" pitchFamily="34" charset="0"/>
                <a:ea typeface="Mark-Bold" panose="02000800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pt-PT" dirty="0"/>
              <a:t>DESCRIPTION</a:t>
            </a:r>
          </a:p>
        </p:txBody>
      </p:sp>
      <p:sp>
        <p:nvSpPr>
          <p:cNvPr id="11" name="Marcador de Posição do Texto 8">
            <a:extLst>
              <a:ext uri="{FF2B5EF4-FFF2-40B4-BE49-F238E27FC236}">
                <a16:creationId xmlns:a16="http://schemas.microsoft.com/office/drawing/2014/main" id="{DC81210D-78D7-2E44-9784-01892D7AA1B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600924" y="1782784"/>
            <a:ext cx="1904999" cy="78896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800">
                <a:solidFill>
                  <a:schemeClr val="bg1"/>
                </a:solidFill>
                <a:latin typeface="Arial" panose="020B0604020202020204" pitchFamily="34" charset="0"/>
                <a:ea typeface="Mark-Regular" panose="02000500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pt-PT" dirty="0" err="1"/>
              <a:t>xx</a:t>
            </a:r>
            <a:r>
              <a:rPr lang="pt-PT" dirty="0"/>
              <a:t>%</a:t>
            </a:r>
          </a:p>
        </p:txBody>
      </p:sp>
      <p:sp>
        <p:nvSpPr>
          <p:cNvPr id="12" name="Marcador de Posição do Texto 11">
            <a:extLst>
              <a:ext uri="{FF2B5EF4-FFF2-40B4-BE49-F238E27FC236}">
                <a16:creationId xmlns:a16="http://schemas.microsoft.com/office/drawing/2014/main" id="{ACD187ED-B9B0-3A46-A146-654EA50ACCF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716266" y="2592584"/>
            <a:ext cx="1904999" cy="15416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600" b="1" spc="50" baseline="0">
                <a:solidFill>
                  <a:schemeClr val="bg1"/>
                </a:solidFill>
                <a:latin typeface="Arial" panose="020B0604020202020204" pitchFamily="34" charset="0"/>
                <a:ea typeface="Mark-Bold" panose="02000800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pt-PT" dirty="0"/>
              <a:t>DESCRIPTION</a:t>
            </a:r>
          </a:p>
        </p:txBody>
      </p:sp>
      <p:sp>
        <p:nvSpPr>
          <p:cNvPr id="13" name="Marcador de Posição do Texto 8">
            <a:extLst>
              <a:ext uri="{FF2B5EF4-FFF2-40B4-BE49-F238E27FC236}">
                <a16:creationId xmlns:a16="http://schemas.microsoft.com/office/drawing/2014/main" id="{1016FDD3-42B1-744A-8876-3AFA1DC8967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716266" y="1782784"/>
            <a:ext cx="1904999" cy="78896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800">
                <a:solidFill>
                  <a:schemeClr val="bg1"/>
                </a:solidFill>
                <a:latin typeface="Arial" panose="020B0604020202020204" pitchFamily="34" charset="0"/>
                <a:ea typeface="Mark-Regular" panose="02000500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pt-PT" dirty="0"/>
              <a:t>00</a:t>
            </a:r>
          </a:p>
        </p:txBody>
      </p:sp>
      <p:sp>
        <p:nvSpPr>
          <p:cNvPr id="14" name="Marcador de Posição do Texto 11">
            <a:extLst>
              <a:ext uri="{FF2B5EF4-FFF2-40B4-BE49-F238E27FC236}">
                <a16:creationId xmlns:a16="http://schemas.microsoft.com/office/drawing/2014/main" id="{4B0C1E35-C017-C945-AA71-BB512E2E9CE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831608" y="2592584"/>
            <a:ext cx="1904999" cy="15416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600" b="1" spc="50" baseline="0">
                <a:solidFill>
                  <a:schemeClr val="bg1"/>
                </a:solidFill>
                <a:latin typeface="Arial" panose="020B0604020202020204" pitchFamily="34" charset="0"/>
                <a:ea typeface="Mark-Bold" panose="02000800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pt-PT" dirty="0"/>
              <a:t>DESCRIPTION</a:t>
            </a:r>
          </a:p>
        </p:txBody>
      </p:sp>
      <p:sp>
        <p:nvSpPr>
          <p:cNvPr id="15" name="Marcador de Posição do Texto 8">
            <a:extLst>
              <a:ext uri="{FF2B5EF4-FFF2-40B4-BE49-F238E27FC236}">
                <a16:creationId xmlns:a16="http://schemas.microsoft.com/office/drawing/2014/main" id="{7ACB62AB-E37D-6B47-8228-0E3D088553D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31608" y="1782784"/>
            <a:ext cx="1904999" cy="78896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800">
                <a:solidFill>
                  <a:schemeClr val="bg1"/>
                </a:solidFill>
                <a:latin typeface="Arial" panose="020B0604020202020204" pitchFamily="34" charset="0"/>
                <a:ea typeface="Mark-Regular" panose="02000500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pt-PT" dirty="0"/>
              <a:t>00</a:t>
            </a:r>
          </a:p>
        </p:txBody>
      </p:sp>
      <p:sp>
        <p:nvSpPr>
          <p:cNvPr id="19" name="Marcador de Posição do Texto 18">
            <a:extLst>
              <a:ext uri="{FF2B5EF4-FFF2-40B4-BE49-F238E27FC236}">
                <a16:creationId xmlns:a16="http://schemas.microsoft.com/office/drawing/2014/main" id="{6A93FCD0-B2ED-AE45-830C-2E245DE6EE3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600325" y="3280824"/>
            <a:ext cx="4021138" cy="660123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ts val="1600"/>
              </a:lnSpc>
              <a:buNone/>
              <a:defRPr sz="110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Mark-Bold" panose="02000800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pt-PT" dirty="0" err="1"/>
              <a:t>Brief</a:t>
            </a:r>
            <a:r>
              <a:rPr lang="pt-PT" dirty="0"/>
              <a:t> </a:t>
            </a:r>
            <a:r>
              <a:rPr lang="pt-PT" dirty="0" err="1"/>
              <a:t>description</a:t>
            </a:r>
            <a:r>
              <a:rPr lang="pt-PT" dirty="0"/>
              <a:t> </a:t>
            </a:r>
            <a:r>
              <a:rPr lang="pt-PT" dirty="0" err="1"/>
              <a:t>about</a:t>
            </a:r>
            <a:r>
              <a:rPr lang="pt-PT" dirty="0"/>
              <a:t> </a:t>
            </a:r>
            <a:r>
              <a:rPr lang="pt-PT" dirty="0" err="1"/>
              <a:t>this</a:t>
            </a:r>
            <a:r>
              <a:rPr lang="pt-PT" dirty="0"/>
              <a:t> </a:t>
            </a:r>
            <a:r>
              <a:rPr lang="pt-PT" dirty="0" err="1"/>
              <a:t>numbers</a:t>
            </a:r>
            <a:r>
              <a:rPr lang="pt-PT" dirty="0"/>
              <a:t>, </a:t>
            </a:r>
            <a:r>
              <a:rPr lang="pt-PT" dirty="0" err="1"/>
              <a:t>please</a:t>
            </a:r>
            <a:r>
              <a:rPr lang="pt-PT" dirty="0"/>
              <a:t> </a:t>
            </a:r>
            <a:r>
              <a:rPr lang="pt-PT" dirty="0" err="1"/>
              <a:t>write</a:t>
            </a:r>
            <a:r>
              <a:rPr lang="pt-PT" dirty="0"/>
              <a:t> </a:t>
            </a:r>
            <a:r>
              <a:rPr lang="pt-PT" dirty="0" err="1"/>
              <a:t>text</a:t>
            </a:r>
            <a:r>
              <a:rPr lang="pt-PT" dirty="0"/>
              <a:t> in </a:t>
            </a:r>
            <a:r>
              <a:rPr lang="pt-PT" dirty="0" err="1"/>
              <a:t>two</a:t>
            </a:r>
            <a:r>
              <a:rPr lang="pt-PT" dirty="0"/>
              <a:t> </a:t>
            </a:r>
            <a:r>
              <a:rPr lang="pt-PT" dirty="0" err="1"/>
              <a:t>or</a:t>
            </a:r>
            <a:r>
              <a:rPr lang="pt-PT" dirty="0"/>
              <a:t> </a:t>
            </a:r>
            <a:r>
              <a:rPr lang="pt-PT" dirty="0" err="1"/>
              <a:t>three</a:t>
            </a:r>
            <a:r>
              <a:rPr lang="pt-PT" dirty="0"/>
              <a:t> </a:t>
            </a:r>
            <a:r>
              <a:rPr lang="pt-PT" dirty="0" err="1"/>
              <a:t>lines</a:t>
            </a:r>
            <a:r>
              <a:rPr lang="pt-PT" dirty="0"/>
              <a:t>!</a:t>
            </a:r>
          </a:p>
          <a:p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add</a:t>
            </a:r>
            <a:r>
              <a:rPr lang="pt-PT" dirty="0"/>
              <a:t> more slides </a:t>
            </a:r>
            <a:r>
              <a:rPr lang="pt-PT" dirty="0" err="1"/>
              <a:t>with</a:t>
            </a:r>
            <a:r>
              <a:rPr lang="pt-PT" dirty="0"/>
              <a:t> </a:t>
            </a:r>
            <a:r>
              <a:rPr lang="pt-PT" dirty="0" err="1"/>
              <a:t>diferent</a:t>
            </a:r>
            <a:r>
              <a:rPr lang="pt-PT" dirty="0"/>
              <a:t> color!</a:t>
            </a:r>
          </a:p>
        </p:txBody>
      </p:sp>
      <p:cxnSp>
        <p:nvCxnSpPr>
          <p:cNvPr id="20" name="Conexão Reta 19">
            <a:extLst>
              <a:ext uri="{FF2B5EF4-FFF2-40B4-BE49-F238E27FC236}">
                <a16:creationId xmlns:a16="http://schemas.microsoft.com/office/drawing/2014/main" id="{E13460C2-CE67-6346-8F16-CE5828BF36E9}"/>
              </a:ext>
            </a:extLst>
          </p:cNvPr>
          <p:cNvCxnSpPr>
            <a:cxnSpLocks/>
          </p:cNvCxnSpPr>
          <p:nvPr userDrawn="1"/>
        </p:nvCxnSpPr>
        <p:spPr>
          <a:xfrm flipV="1">
            <a:off x="4572000" y="470429"/>
            <a:ext cx="0" cy="81153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0B1CE-D99D-4CD9-B1A5-6E3A12F9FC7A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BF393A5-3C6A-4BB7-97B8-FF015478C4C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6" name="TextBox 8">
            <a:extLst>
              <a:ext uri="{FF2B5EF4-FFF2-40B4-BE49-F238E27FC236}">
                <a16:creationId xmlns:a16="http://schemas.microsoft.com/office/drawing/2014/main" id="{9AB83D2E-ABA9-499D-BBE6-D0973C6A1955}"/>
              </a:ext>
            </a:extLst>
          </p:cNvPr>
          <p:cNvSpPr txBox="1"/>
          <p:nvPr userDrawn="1"/>
        </p:nvSpPr>
        <p:spPr>
          <a:xfrm>
            <a:off x="3967504" y="4866614"/>
            <a:ext cx="126829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00" dirty="0">
                <a:solidFill>
                  <a:schemeClr val="bg1"/>
                </a:solidFill>
                <a:latin typeface="Arial" panose="020B0604020202020204" pitchFamily="34" charset="0"/>
                <a:ea typeface="Mark-Bold" panose="02000800000000000000" pitchFamily="2" charset="0"/>
                <a:cs typeface="Arial" panose="020B0604020202020204" pitchFamily="34" charset="0"/>
              </a:rPr>
              <a:t>Information Classification: Confidential</a:t>
            </a:r>
          </a:p>
        </p:txBody>
      </p:sp>
      <p:sp>
        <p:nvSpPr>
          <p:cNvPr id="17" name="TextBox 8">
            <a:extLst>
              <a:ext uri="{FF2B5EF4-FFF2-40B4-BE49-F238E27FC236}">
                <a16:creationId xmlns:a16="http://schemas.microsoft.com/office/drawing/2014/main" id="{0510A7D5-55D9-49F7-8096-9058AB74E497}"/>
              </a:ext>
            </a:extLst>
          </p:cNvPr>
          <p:cNvSpPr txBox="1"/>
          <p:nvPr userDrawn="1"/>
        </p:nvSpPr>
        <p:spPr>
          <a:xfrm>
            <a:off x="278036" y="4865889"/>
            <a:ext cx="2871299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00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Mark-Bold" panose="02000800000000000000" pitchFamily="2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>
                <a:solidFill>
                  <a:schemeClr val="bg1"/>
                </a:solidFill>
              </a:rPr>
              <a:t>© Copyright Critical Software. All rights reserved. CSW-QMS-2017-TPL-02018, V3, 2019-08-01</a:t>
            </a:r>
          </a:p>
        </p:txBody>
      </p:sp>
    </p:spTree>
    <p:extLst>
      <p:ext uri="{BB962C8B-B14F-4D97-AF65-F5344CB8AC3E}">
        <p14:creationId xmlns:p14="http://schemas.microsoft.com/office/powerpoint/2010/main" val="62067400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s #3">
    <p:bg>
      <p:bgPr>
        <a:solidFill>
          <a:srgbClr val="C016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exto 11">
            <a:extLst>
              <a:ext uri="{FF2B5EF4-FFF2-40B4-BE49-F238E27FC236}">
                <a16:creationId xmlns:a16="http://schemas.microsoft.com/office/drawing/2014/main" id="{94DAEC7F-318B-8C4F-B38A-5F9FA7B0174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85582" y="2592585"/>
            <a:ext cx="1904999" cy="15416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600" b="1" spc="50" baseline="0">
                <a:solidFill>
                  <a:schemeClr val="bg1"/>
                </a:solidFill>
                <a:latin typeface="Arial" panose="020B0604020202020204" pitchFamily="34" charset="0"/>
                <a:ea typeface="Mark-Bold" panose="02000800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pt-PT" dirty="0"/>
              <a:t>DESCRIPTION</a:t>
            </a:r>
          </a:p>
        </p:txBody>
      </p:sp>
      <p:sp>
        <p:nvSpPr>
          <p:cNvPr id="3" name="Marcador de Posição do Texto 8">
            <a:extLst>
              <a:ext uri="{FF2B5EF4-FFF2-40B4-BE49-F238E27FC236}">
                <a16:creationId xmlns:a16="http://schemas.microsoft.com/office/drawing/2014/main" id="{43B8B27F-3308-F84E-B35D-FC5CA34464D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85582" y="1782785"/>
            <a:ext cx="1904999" cy="78896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800">
                <a:solidFill>
                  <a:schemeClr val="bg1"/>
                </a:solidFill>
                <a:latin typeface="Arial" panose="020B0604020202020204" pitchFamily="34" charset="0"/>
                <a:ea typeface="Mark-Regular" panose="02000500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pt-PT" dirty="0"/>
              <a:t>00.0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632D4B97-9DB6-F74C-8B43-CFC70440C07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45723" y="263773"/>
            <a:ext cx="322262" cy="322262"/>
          </a:xfrm>
          <a:prstGeom prst="rect">
            <a:avLst/>
          </a:prstGeom>
        </p:spPr>
      </p:pic>
      <p:sp>
        <p:nvSpPr>
          <p:cNvPr id="10" name="Marcador de Posição do Texto 11">
            <a:extLst>
              <a:ext uri="{FF2B5EF4-FFF2-40B4-BE49-F238E27FC236}">
                <a16:creationId xmlns:a16="http://schemas.microsoft.com/office/drawing/2014/main" id="{CC67384A-5849-4445-A4FB-6FCC3C9C076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600924" y="2592584"/>
            <a:ext cx="1904999" cy="15416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600" b="1" spc="50" baseline="0">
                <a:solidFill>
                  <a:schemeClr val="bg1"/>
                </a:solidFill>
                <a:latin typeface="Arial" panose="020B0604020202020204" pitchFamily="34" charset="0"/>
                <a:ea typeface="Mark-Bold" panose="02000800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pt-PT" dirty="0"/>
              <a:t>DESCRIPTION</a:t>
            </a:r>
          </a:p>
        </p:txBody>
      </p:sp>
      <p:sp>
        <p:nvSpPr>
          <p:cNvPr id="11" name="Marcador de Posição do Texto 8">
            <a:extLst>
              <a:ext uri="{FF2B5EF4-FFF2-40B4-BE49-F238E27FC236}">
                <a16:creationId xmlns:a16="http://schemas.microsoft.com/office/drawing/2014/main" id="{DC81210D-78D7-2E44-9784-01892D7AA1B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600924" y="1782784"/>
            <a:ext cx="1904999" cy="78896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800">
                <a:solidFill>
                  <a:schemeClr val="bg1"/>
                </a:solidFill>
                <a:latin typeface="Arial" panose="020B0604020202020204" pitchFamily="34" charset="0"/>
                <a:ea typeface="Mark-Regular" panose="02000500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pt-PT" dirty="0" err="1"/>
              <a:t>xx</a:t>
            </a:r>
            <a:r>
              <a:rPr lang="pt-PT" dirty="0"/>
              <a:t>%</a:t>
            </a:r>
          </a:p>
        </p:txBody>
      </p:sp>
      <p:sp>
        <p:nvSpPr>
          <p:cNvPr id="12" name="Marcador de Posição do Texto 11">
            <a:extLst>
              <a:ext uri="{FF2B5EF4-FFF2-40B4-BE49-F238E27FC236}">
                <a16:creationId xmlns:a16="http://schemas.microsoft.com/office/drawing/2014/main" id="{ACD187ED-B9B0-3A46-A146-654EA50ACCF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716266" y="2592584"/>
            <a:ext cx="1904999" cy="15416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600" b="1" spc="50" baseline="0">
                <a:solidFill>
                  <a:schemeClr val="bg1"/>
                </a:solidFill>
                <a:latin typeface="Arial" panose="020B0604020202020204" pitchFamily="34" charset="0"/>
                <a:ea typeface="Mark-Bold" panose="02000800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pt-PT" dirty="0"/>
              <a:t>DESCRIPTION</a:t>
            </a:r>
          </a:p>
        </p:txBody>
      </p:sp>
      <p:sp>
        <p:nvSpPr>
          <p:cNvPr id="13" name="Marcador de Posição do Texto 8">
            <a:extLst>
              <a:ext uri="{FF2B5EF4-FFF2-40B4-BE49-F238E27FC236}">
                <a16:creationId xmlns:a16="http://schemas.microsoft.com/office/drawing/2014/main" id="{1016FDD3-42B1-744A-8876-3AFA1DC8967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716266" y="1782784"/>
            <a:ext cx="1904999" cy="78896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800">
                <a:solidFill>
                  <a:schemeClr val="bg1"/>
                </a:solidFill>
                <a:latin typeface="Arial" panose="020B0604020202020204" pitchFamily="34" charset="0"/>
                <a:ea typeface="Mark-Regular" panose="02000500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pt-PT" dirty="0"/>
              <a:t>00</a:t>
            </a:r>
          </a:p>
        </p:txBody>
      </p:sp>
      <p:sp>
        <p:nvSpPr>
          <p:cNvPr id="14" name="Marcador de Posição do Texto 11">
            <a:extLst>
              <a:ext uri="{FF2B5EF4-FFF2-40B4-BE49-F238E27FC236}">
                <a16:creationId xmlns:a16="http://schemas.microsoft.com/office/drawing/2014/main" id="{4B0C1E35-C017-C945-AA71-BB512E2E9CE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831608" y="2592584"/>
            <a:ext cx="1904999" cy="15416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600" b="1" spc="50" baseline="0">
                <a:solidFill>
                  <a:schemeClr val="bg1"/>
                </a:solidFill>
                <a:latin typeface="Arial" panose="020B0604020202020204" pitchFamily="34" charset="0"/>
                <a:ea typeface="Mark-Bold" panose="02000800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pt-PT" dirty="0"/>
              <a:t>DESCRIPTION</a:t>
            </a:r>
          </a:p>
        </p:txBody>
      </p:sp>
      <p:sp>
        <p:nvSpPr>
          <p:cNvPr id="15" name="Marcador de Posição do Texto 8">
            <a:extLst>
              <a:ext uri="{FF2B5EF4-FFF2-40B4-BE49-F238E27FC236}">
                <a16:creationId xmlns:a16="http://schemas.microsoft.com/office/drawing/2014/main" id="{7ACB62AB-E37D-6B47-8228-0E3D088553D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31608" y="1782784"/>
            <a:ext cx="1904999" cy="78896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800">
                <a:solidFill>
                  <a:schemeClr val="bg1"/>
                </a:solidFill>
                <a:latin typeface="Arial" panose="020B0604020202020204" pitchFamily="34" charset="0"/>
                <a:ea typeface="Mark-Regular" panose="02000500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pt-PT" dirty="0"/>
              <a:t>00</a:t>
            </a:r>
          </a:p>
        </p:txBody>
      </p:sp>
      <p:sp>
        <p:nvSpPr>
          <p:cNvPr id="19" name="Marcador de Posição do Texto 18">
            <a:extLst>
              <a:ext uri="{FF2B5EF4-FFF2-40B4-BE49-F238E27FC236}">
                <a16:creationId xmlns:a16="http://schemas.microsoft.com/office/drawing/2014/main" id="{6A93FCD0-B2ED-AE45-830C-2E245DE6EE3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600325" y="3280824"/>
            <a:ext cx="4021138" cy="660123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ts val="1600"/>
              </a:lnSpc>
              <a:buNone/>
              <a:defRPr sz="110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Mark-Bold" panose="02000800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pt-PT" dirty="0" err="1"/>
              <a:t>Brief</a:t>
            </a:r>
            <a:r>
              <a:rPr lang="pt-PT" dirty="0"/>
              <a:t> </a:t>
            </a:r>
            <a:r>
              <a:rPr lang="pt-PT" dirty="0" err="1"/>
              <a:t>description</a:t>
            </a:r>
            <a:r>
              <a:rPr lang="pt-PT" dirty="0"/>
              <a:t> </a:t>
            </a:r>
            <a:r>
              <a:rPr lang="pt-PT" dirty="0" err="1"/>
              <a:t>about</a:t>
            </a:r>
            <a:r>
              <a:rPr lang="pt-PT" dirty="0"/>
              <a:t> </a:t>
            </a:r>
            <a:r>
              <a:rPr lang="pt-PT" dirty="0" err="1"/>
              <a:t>this</a:t>
            </a:r>
            <a:r>
              <a:rPr lang="pt-PT" dirty="0"/>
              <a:t> </a:t>
            </a:r>
            <a:r>
              <a:rPr lang="pt-PT" dirty="0" err="1"/>
              <a:t>numbers</a:t>
            </a:r>
            <a:r>
              <a:rPr lang="pt-PT" dirty="0"/>
              <a:t>, </a:t>
            </a:r>
            <a:r>
              <a:rPr lang="pt-PT" dirty="0" err="1"/>
              <a:t>please</a:t>
            </a:r>
            <a:r>
              <a:rPr lang="pt-PT" dirty="0"/>
              <a:t> </a:t>
            </a:r>
            <a:r>
              <a:rPr lang="pt-PT" dirty="0" err="1"/>
              <a:t>write</a:t>
            </a:r>
            <a:r>
              <a:rPr lang="pt-PT" dirty="0"/>
              <a:t> </a:t>
            </a:r>
            <a:r>
              <a:rPr lang="pt-PT" dirty="0" err="1"/>
              <a:t>text</a:t>
            </a:r>
            <a:r>
              <a:rPr lang="pt-PT" dirty="0"/>
              <a:t> in </a:t>
            </a:r>
            <a:r>
              <a:rPr lang="pt-PT" dirty="0" err="1"/>
              <a:t>two</a:t>
            </a:r>
            <a:r>
              <a:rPr lang="pt-PT" dirty="0"/>
              <a:t> </a:t>
            </a:r>
            <a:r>
              <a:rPr lang="pt-PT" dirty="0" err="1"/>
              <a:t>or</a:t>
            </a:r>
            <a:r>
              <a:rPr lang="pt-PT" dirty="0"/>
              <a:t> </a:t>
            </a:r>
            <a:r>
              <a:rPr lang="pt-PT" dirty="0" err="1"/>
              <a:t>three</a:t>
            </a:r>
            <a:r>
              <a:rPr lang="pt-PT" dirty="0"/>
              <a:t> </a:t>
            </a:r>
            <a:r>
              <a:rPr lang="pt-PT" dirty="0" err="1"/>
              <a:t>lines</a:t>
            </a:r>
            <a:r>
              <a:rPr lang="pt-PT" dirty="0"/>
              <a:t>!</a:t>
            </a:r>
          </a:p>
          <a:p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add</a:t>
            </a:r>
            <a:r>
              <a:rPr lang="pt-PT" dirty="0"/>
              <a:t> more slides </a:t>
            </a:r>
            <a:r>
              <a:rPr lang="pt-PT" dirty="0" err="1"/>
              <a:t>with</a:t>
            </a:r>
            <a:r>
              <a:rPr lang="pt-PT" dirty="0"/>
              <a:t> </a:t>
            </a:r>
            <a:r>
              <a:rPr lang="pt-PT" dirty="0" err="1"/>
              <a:t>diferent</a:t>
            </a:r>
            <a:r>
              <a:rPr lang="pt-PT" dirty="0"/>
              <a:t> color!</a:t>
            </a:r>
          </a:p>
        </p:txBody>
      </p:sp>
      <p:cxnSp>
        <p:nvCxnSpPr>
          <p:cNvPr id="20" name="Conexão Reta 19">
            <a:extLst>
              <a:ext uri="{FF2B5EF4-FFF2-40B4-BE49-F238E27FC236}">
                <a16:creationId xmlns:a16="http://schemas.microsoft.com/office/drawing/2014/main" id="{E13460C2-CE67-6346-8F16-CE5828BF36E9}"/>
              </a:ext>
            </a:extLst>
          </p:cNvPr>
          <p:cNvCxnSpPr>
            <a:cxnSpLocks/>
          </p:cNvCxnSpPr>
          <p:nvPr userDrawn="1"/>
        </p:nvCxnSpPr>
        <p:spPr>
          <a:xfrm flipV="1">
            <a:off x="4572000" y="470429"/>
            <a:ext cx="0" cy="81153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0B1CE-D99D-4CD9-B1A5-6E3A12F9FC7A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BF393A5-3C6A-4BB7-97B8-FF015478C4C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6" name="TextBox 8">
            <a:extLst>
              <a:ext uri="{FF2B5EF4-FFF2-40B4-BE49-F238E27FC236}">
                <a16:creationId xmlns:a16="http://schemas.microsoft.com/office/drawing/2014/main" id="{0856D288-C197-4085-88CF-72C467814212}"/>
              </a:ext>
            </a:extLst>
          </p:cNvPr>
          <p:cNvSpPr txBox="1"/>
          <p:nvPr userDrawn="1"/>
        </p:nvSpPr>
        <p:spPr>
          <a:xfrm>
            <a:off x="3967504" y="4866614"/>
            <a:ext cx="126829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00" dirty="0">
                <a:solidFill>
                  <a:schemeClr val="bg1"/>
                </a:solidFill>
                <a:latin typeface="Arial" panose="020B0604020202020204" pitchFamily="34" charset="0"/>
                <a:ea typeface="Mark-Bold" panose="02000800000000000000" pitchFamily="2" charset="0"/>
                <a:cs typeface="Arial" panose="020B0604020202020204" pitchFamily="34" charset="0"/>
              </a:rPr>
              <a:t>Information Classification: Confidential</a:t>
            </a:r>
          </a:p>
        </p:txBody>
      </p:sp>
      <p:sp>
        <p:nvSpPr>
          <p:cNvPr id="17" name="TextBox 8">
            <a:extLst>
              <a:ext uri="{FF2B5EF4-FFF2-40B4-BE49-F238E27FC236}">
                <a16:creationId xmlns:a16="http://schemas.microsoft.com/office/drawing/2014/main" id="{B7C29D31-DF05-4C26-8F91-A0AA3ED762F8}"/>
              </a:ext>
            </a:extLst>
          </p:cNvPr>
          <p:cNvSpPr txBox="1"/>
          <p:nvPr userDrawn="1"/>
        </p:nvSpPr>
        <p:spPr>
          <a:xfrm>
            <a:off x="278036" y="4865889"/>
            <a:ext cx="2871299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00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Mark-Bold" panose="02000800000000000000" pitchFamily="2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>
                <a:solidFill>
                  <a:schemeClr val="bg1"/>
                </a:solidFill>
              </a:rPr>
              <a:t>© Copyright Critical Software. All rights reserved. CSW-QMS-2017-TPL-02018, V3, 2019-08-01</a:t>
            </a:r>
          </a:p>
        </p:txBody>
      </p:sp>
    </p:spTree>
    <p:extLst>
      <p:ext uri="{BB962C8B-B14F-4D97-AF65-F5344CB8AC3E}">
        <p14:creationId xmlns:p14="http://schemas.microsoft.com/office/powerpoint/2010/main" val="387190110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#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áfico 1">
            <a:extLst>
              <a:ext uri="{FF2B5EF4-FFF2-40B4-BE49-F238E27FC236}">
                <a16:creationId xmlns:a16="http://schemas.microsoft.com/office/drawing/2014/main" id="{73E129FB-180A-CF4D-877D-80D685D9339E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1269096505"/>
              </p:ext>
            </p:extLst>
          </p:nvPr>
        </p:nvGraphicFramePr>
        <p:xfrm>
          <a:off x="497880" y="614843"/>
          <a:ext cx="5376937" cy="39138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11" name="Imagem 10">
            <a:extLst>
              <a:ext uri="{FF2B5EF4-FFF2-40B4-BE49-F238E27FC236}">
                <a16:creationId xmlns:a16="http://schemas.microsoft.com/office/drawing/2014/main" id="{3F3794BF-7987-4F45-9B56-EB86C28584A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45723" y="263773"/>
            <a:ext cx="322262" cy="322262"/>
          </a:xfrm>
          <a:prstGeom prst="rect">
            <a:avLst/>
          </a:prstGeom>
        </p:spPr>
      </p:pic>
      <p:sp>
        <p:nvSpPr>
          <p:cNvPr id="14" name="Marcador de Posição do Texto 8">
            <a:extLst>
              <a:ext uri="{FF2B5EF4-FFF2-40B4-BE49-F238E27FC236}">
                <a16:creationId xmlns:a16="http://schemas.microsoft.com/office/drawing/2014/main" id="{D25BC6FD-03AC-7A4E-9E54-A9B5B82BD7C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874817" y="926958"/>
            <a:ext cx="2993168" cy="710081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4000" b="1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Mark-Regular" panose="02000500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pt-PT" dirty="0" err="1"/>
              <a:t>Description</a:t>
            </a:r>
            <a:endParaRPr lang="pt-PT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C65354F-E43D-4ED8-A941-896B6E71770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874817" y="1935163"/>
            <a:ext cx="2992958" cy="169703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600"/>
              </a:lnSpc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non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, sit </a:t>
            </a:r>
            <a:r>
              <a:rPr lang="en-US" dirty="0" err="1"/>
              <a:t>amet</a:t>
            </a:r>
            <a:r>
              <a:rPr lang="en-US" dirty="0"/>
              <a:t> semper est. Vestibulum </a:t>
            </a:r>
            <a:r>
              <a:rPr lang="en-US" dirty="0" err="1"/>
              <a:t>suscipit</a:t>
            </a:r>
            <a:r>
              <a:rPr lang="en-US" dirty="0"/>
              <a:t> lorem </a:t>
            </a:r>
            <a:r>
              <a:rPr lang="en-US" dirty="0" err="1"/>
              <a:t>erat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id.</a:t>
            </a:r>
            <a:endParaRPr lang="pt-PT" dirty="0"/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8334386A-21C1-47D9-B05C-FBB405555A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3536" y="4915478"/>
            <a:ext cx="2880000" cy="180000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pt-PT">
                <a:ea typeface="Mark-Bold" panose="02000800000000000000" pitchFamily="2" charset="0"/>
              </a:rPr>
              <a:t>© Copyright Critical Software. All rights reserved. DOC ID, Version, YYYY-MM-DD</a:t>
            </a:r>
            <a:endParaRPr lang="en-US" dirty="0">
              <a:ea typeface="Mark-Light" panose="02000400000000000000" pitchFamily="2" charset="0"/>
            </a:endParaRP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72D93A8D-CEB0-4014-8A15-F240E3395E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52000" y="4915478"/>
            <a:ext cx="1440000" cy="180000"/>
          </a:xfrm>
          <a:prstGeom prst="rect">
            <a:avLst/>
          </a:prstGeom>
        </p:spPr>
        <p:txBody>
          <a:bodyPr/>
          <a:lstStyle>
            <a:lvl1pPr algn="ctr">
              <a:defRPr sz="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PT"/>
              <a:t>Information Classification: Confidential</a:t>
            </a:r>
            <a:endParaRPr lang="pt-PT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DF0FDE9B-4002-4F9E-924E-0697AF9AB2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063784" y="4905665"/>
            <a:ext cx="720000" cy="180000"/>
          </a:xfrm>
          <a:prstGeom prst="rect">
            <a:avLst/>
          </a:prstGeom>
        </p:spPr>
        <p:txBody>
          <a:bodyPr/>
          <a:lstStyle>
            <a:lvl1pPr algn="r">
              <a:defRPr sz="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C0817A7-AFE3-4EC3-A864-9421329EE5F6}" type="slidenum">
              <a:rPr lang="pt-PT" smtClean="0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43908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Red #2">
    <p:bg>
      <p:bgPr>
        <a:solidFill>
          <a:srgbClr val="C016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268536" y="3859081"/>
            <a:ext cx="3133246" cy="612913"/>
          </a:xfrm>
          <a:prstGeom prst="rect">
            <a:avLst/>
          </a:prstGeom>
        </p:spPr>
        <p:txBody>
          <a:bodyPr vert="horz" anchor="t"/>
          <a:lstStyle>
            <a:lvl1pPr marL="0" indent="0" algn="l">
              <a:buNone/>
              <a:defRPr sz="1400" baseline="0">
                <a:solidFill>
                  <a:schemeClr val="bg1"/>
                </a:solidFill>
                <a:latin typeface="Arial" panose="020B0604020202020204" pitchFamily="34" charset="0"/>
                <a:ea typeface="Mark-Light" panose="02000400000000000000" pitchFamily="2" charset="0"/>
                <a:cs typeface="Arial" panose="020B0604020202020204" pitchFamily="34" charset="0"/>
              </a:defRPr>
            </a:lvl1pPr>
            <a:lvl2pPr marL="457200" indent="0" algn="r">
              <a:buNone/>
              <a:defRPr/>
            </a:lvl2pPr>
            <a:lvl3pPr marL="914400" indent="0" algn="r">
              <a:buNone/>
              <a:defRPr/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/>
            <a:r>
              <a:rPr lang="pt-PT" dirty="0"/>
              <a:t>Click to </a:t>
            </a:r>
            <a:r>
              <a:rPr lang="pt-PT" dirty="0" err="1"/>
              <a:t>add</a:t>
            </a:r>
            <a:r>
              <a:rPr lang="pt-PT" dirty="0"/>
              <a:t> </a:t>
            </a:r>
            <a:r>
              <a:rPr lang="pt-PT" dirty="0" err="1"/>
              <a:t>details</a:t>
            </a:r>
            <a:endParaRPr lang="pt-PT" dirty="0"/>
          </a:p>
        </p:txBody>
      </p:sp>
      <p:pic>
        <p:nvPicPr>
          <p:cNvPr id="16" name="Imagem 2">
            <a:extLst>
              <a:ext uri="{FF2B5EF4-FFF2-40B4-BE49-F238E27FC236}">
                <a16:creationId xmlns:a16="http://schemas.microsoft.com/office/drawing/2014/main" id="{F81E5E01-8447-49A2-8933-2579AF216BD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8776" y="388593"/>
            <a:ext cx="1572143" cy="360000"/>
          </a:xfrm>
          <a:prstGeom prst="rect">
            <a:avLst/>
          </a:prstGeom>
        </p:spPr>
      </p:pic>
      <p:sp>
        <p:nvSpPr>
          <p:cNvPr id="17" name="CaixaDeTexto 4">
            <a:extLst>
              <a:ext uri="{FF2B5EF4-FFF2-40B4-BE49-F238E27FC236}">
                <a16:creationId xmlns:a16="http://schemas.microsoft.com/office/drawing/2014/main" id="{D534B9CF-AEEA-47EC-B0F6-7806A8C5C0AA}"/>
              </a:ext>
            </a:extLst>
          </p:cNvPr>
          <p:cNvSpPr txBox="1"/>
          <p:nvPr userDrawn="1"/>
        </p:nvSpPr>
        <p:spPr>
          <a:xfrm>
            <a:off x="279078" y="4606474"/>
            <a:ext cx="302642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pt-PT" sz="600" b="1" i="0" kern="0" spc="50" baseline="0" dirty="0">
                <a:solidFill>
                  <a:schemeClr val="bg1"/>
                </a:solidFill>
                <a:latin typeface="Arial" panose="020B0604020202020204" pitchFamily="34" charset="0"/>
                <a:ea typeface="Mark-Bold" panose="02000800000000000000" pitchFamily="2" charset="0"/>
                <a:cs typeface="Arial" panose="020B0604020202020204" pitchFamily="34" charset="0"/>
              </a:rPr>
              <a:t>CRITICALSOFTWARE.COM</a:t>
            </a:r>
          </a:p>
        </p:txBody>
      </p:sp>
      <p:sp>
        <p:nvSpPr>
          <p:cNvPr id="15" name="Picture Placeholder 17">
            <a:extLst>
              <a:ext uri="{FF2B5EF4-FFF2-40B4-BE49-F238E27FC236}">
                <a16:creationId xmlns:a16="http://schemas.microsoft.com/office/drawing/2014/main" id="{8FF39E90-F3AA-43E1-BD3E-AE33143B9F2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2661402" y="388938"/>
            <a:ext cx="1963737" cy="3603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Client/Partner logo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FAB5C53E-A30F-6445-9749-B022C36A447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68537" y="1278542"/>
            <a:ext cx="5779838" cy="2451536"/>
          </a:xfrm>
          <a:prstGeom prst="rect">
            <a:avLst/>
          </a:prstGeom>
        </p:spPr>
        <p:txBody>
          <a:bodyPr vert="horz" anchor="t"/>
          <a:lstStyle>
            <a:lvl1pPr marL="0" indent="0" algn="l">
              <a:buNone/>
              <a:defRPr sz="4300" b="1" i="0">
                <a:solidFill>
                  <a:schemeClr val="bg1"/>
                </a:solidFill>
                <a:latin typeface="Arial Black" panose="020B0604020202020204" pitchFamily="34" charset="0"/>
                <a:ea typeface="Mark Black" panose="02000A00000000000000" pitchFamily="2" charset="0"/>
                <a:cs typeface="Arial Black" panose="020B0604020202020204" pitchFamily="34" charset="0"/>
              </a:defRPr>
            </a:lvl1pPr>
            <a:lvl2pPr marL="457200" indent="0" algn="r">
              <a:buNone/>
              <a:defRPr/>
            </a:lvl2pPr>
            <a:lvl3pPr marL="914400" indent="0" algn="r">
              <a:buNone/>
              <a:defRPr/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/>
            <a:r>
              <a:rPr lang="en-GB" dirty="0"/>
              <a:t>CLICK HERE TO ADD YOUR TITLE</a:t>
            </a:r>
            <a:endParaRPr lang="pt-PT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D71A2036-39A9-447A-934A-A7199310E3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3536" y="4915478"/>
            <a:ext cx="2880000" cy="180000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pt-PT">
                <a:ea typeface="Mark-Bold" panose="02000800000000000000" pitchFamily="2" charset="0"/>
              </a:rPr>
              <a:t>© Copyright Critical Software. All rights reserved. DOC ID, Version, YYYY-MM-DD</a:t>
            </a:r>
            <a:endParaRPr lang="en-US" dirty="0">
              <a:ea typeface="Mark-Light" panose="02000400000000000000" pitchFamily="2" charset="0"/>
            </a:endParaRP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8973D3E8-7A03-47AC-8E11-6BAD9A2105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52000" y="4915478"/>
            <a:ext cx="1440000" cy="180000"/>
          </a:xfrm>
          <a:prstGeom prst="rect">
            <a:avLst/>
          </a:prstGeom>
        </p:spPr>
        <p:txBody>
          <a:bodyPr/>
          <a:lstStyle>
            <a:lvl1pPr algn="ctr">
              <a:defRPr sz="5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PT"/>
              <a:t>Information Classification: Confidential</a:t>
            </a:r>
            <a:endParaRPr lang="pt-PT" dirty="0"/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B4FCA26A-367A-4974-A244-5CCCEC8797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063784" y="4905665"/>
            <a:ext cx="720000" cy="180000"/>
          </a:xfrm>
          <a:prstGeom prst="rect">
            <a:avLst/>
          </a:prstGeom>
        </p:spPr>
        <p:txBody>
          <a:bodyPr/>
          <a:lstStyle>
            <a:lvl1pPr algn="r">
              <a:defRPr sz="5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C0817A7-AFE3-4EC3-A864-9421329EE5F6}" type="slidenum">
              <a:rPr lang="pt-PT" smtClean="0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7103944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37">
          <p15:clr>
            <a:srgbClr val="FBAE40"/>
          </p15:clr>
        </p15:guide>
        <p15:guide id="2" pos="226">
          <p15:clr>
            <a:srgbClr val="FBAE40"/>
          </p15:clr>
        </p15:guide>
        <p15:guide id="3" pos="5534">
          <p15:clr>
            <a:srgbClr val="FBAE40"/>
          </p15:clr>
        </p15:guide>
        <p15:guide id="4" orient="horz" pos="3003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#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Imagem 31">
            <a:extLst>
              <a:ext uri="{FF2B5EF4-FFF2-40B4-BE49-F238E27FC236}">
                <a16:creationId xmlns:a16="http://schemas.microsoft.com/office/drawing/2014/main" id="{E68DA05C-2963-C646-8B2C-013C56B2F4A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45723" y="263773"/>
            <a:ext cx="322262" cy="322262"/>
          </a:xfrm>
          <a:prstGeom prst="rect">
            <a:avLst/>
          </a:prstGeom>
        </p:spPr>
      </p:pic>
      <p:sp>
        <p:nvSpPr>
          <p:cNvPr id="10" name="Table Placeholder 4">
            <a:extLst>
              <a:ext uri="{FF2B5EF4-FFF2-40B4-BE49-F238E27FC236}">
                <a16:creationId xmlns:a16="http://schemas.microsoft.com/office/drawing/2014/main" id="{EBCD7C49-2E52-4AB3-87B8-96B6C6AD10EC}"/>
              </a:ext>
            </a:extLst>
          </p:cNvPr>
          <p:cNvSpPr>
            <a:spLocks noGrp="1"/>
          </p:cNvSpPr>
          <p:nvPr>
            <p:ph type="tbl" sz="quarter" idx="24"/>
          </p:nvPr>
        </p:nvSpPr>
        <p:spPr>
          <a:xfrm>
            <a:off x="681038" y="942975"/>
            <a:ext cx="7834312" cy="358245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600"/>
              </a:lnSpc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table</a:t>
            </a:r>
            <a:endParaRPr lang="en-GB" dirty="0"/>
          </a:p>
        </p:txBody>
      </p:sp>
      <p:sp>
        <p:nvSpPr>
          <p:cNvPr id="7" name="Marcador de Posição do Texto 8">
            <a:extLst>
              <a:ext uri="{FF2B5EF4-FFF2-40B4-BE49-F238E27FC236}">
                <a16:creationId xmlns:a16="http://schemas.microsoft.com/office/drawing/2014/main" id="{7D938718-AEED-284A-8DDD-71EC0643671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1037" y="100014"/>
            <a:ext cx="6782821" cy="6851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 b="1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Mark-Regular" panose="02000500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pt-PT" dirty="0" err="1"/>
              <a:t>Lorem</a:t>
            </a:r>
            <a:r>
              <a:rPr lang="pt-PT" dirty="0"/>
              <a:t> </a:t>
            </a:r>
            <a:r>
              <a:rPr lang="pt-PT" dirty="0" err="1"/>
              <a:t>ipsum</a:t>
            </a:r>
            <a:endParaRPr lang="pt-PT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4C5ADC6F-76A4-4633-8901-348E36CEBF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3536" y="4915478"/>
            <a:ext cx="2880000" cy="180000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pt-PT">
                <a:ea typeface="Mark-Bold" panose="02000800000000000000" pitchFamily="2" charset="0"/>
              </a:rPr>
              <a:t>© Copyright Critical Software. All rights reserved. DOC ID, Version, YYYY-MM-DD</a:t>
            </a:r>
            <a:endParaRPr lang="en-US" dirty="0">
              <a:ea typeface="Mark-Light" panose="02000400000000000000" pitchFamily="2" charset="0"/>
            </a:endParaRP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3F22A027-BC5F-44B5-8895-E0F4B5C985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52000" y="4915478"/>
            <a:ext cx="1440000" cy="180000"/>
          </a:xfrm>
          <a:prstGeom prst="rect">
            <a:avLst/>
          </a:prstGeom>
        </p:spPr>
        <p:txBody>
          <a:bodyPr/>
          <a:lstStyle>
            <a:lvl1pPr algn="ctr">
              <a:defRPr sz="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PT"/>
              <a:t>Information Classification: Confidential</a:t>
            </a:r>
            <a:endParaRPr lang="pt-PT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53EB51A1-EC01-4582-B40A-CF73E63DD0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063784" y="4905665"/>
            <a:ext cx="720000" cy="180000"/>
          </a:xfrm>
          <a:prstGeom prst="rect">
            <a:avLst/>
          </a:prstGeom>
        </p:spPr>
        <p:txBody>
          <a:bodyPr/>
          <a:lstStyle>
            <a:lvl1pPr algn="r">
              <a:defRPr sz="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C0817A7-AFE3-4EC3-A864-9421329EE5F6}" type="slidenum">
              <a:rPr lang="pt-PT" smtClean="0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7708979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 Cover #1">
    <p:bg>
      <p:bgPr>
        <a:solidFill>
          <a:srgbClr val="F4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9DF2918E-7556-154C-A0B0-B72F46441491}"/>
              </a:ext>
            </a:extLst>
          </p:cNvPr>
          <p:cNvSpPr/>
          <p:nvPr userDrawn="1"/>
        </p:nvSpPr>
        <p:spPr>
          <a:xfrm>
            <a:off x="0" y="586035"/>
            <a:ext cx="5614848" cy="4557465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4300" b="1" dirty="0"/>
          </a:p>
        </p:txBody>
      </p:sp>
      <p:sp>
        <p:nvSpPr>
          <p:cNvPr id="12" name="Marcador de Posição do Texto 11">
            <a:extLst>
              <a:ext uri="{FF2B5EF4-FFF2-40B4-BE49-F238E27FC236}">
                <a16:creationId xmlns:a16="http://schemas.microsoft.com/office/drawing/2014/main" id="{779B4BD1-BF54-8248-8F68-2ABCBC6A079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78036" y="1402764"/>
            <a:ext cx="1904999" cy="15416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" b="1" spc="50" baseline="0">
                <a:solidFill>
                  <a:schemeClr val="bg1"/>
                </a:solidFill>
                <a:latin typeface="Arial" panose="020B0604020202020204" pitchFamily="34" charset="0"/>
                <a:ea typeface="Mark-Bold" panose="02000800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pt-PT" dirty="0"/>
              <a:t>CLIENT,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F49FF080-2634-DE4B-918C-67FF2E4371B5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3918889" y="1269925"/>
            <a:ext cx="3716337" cy="3551993"/>
          </a:xfrm>
          <a:prstGeom prst="rect">
            <a:avLst/>
          </a:prstGeom>
        </p:spPr>
        <p:txBody>
          <a:bodyPr anchor="ctr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80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Mark-Light" panose="02000400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pt-PT" dirty="0"/>
          </a:p>
        </p:txBody>
      </p:sp>
      <p:pic>
        <p:nvPicPr>
          <p:cNvPr id="24" name="Imagem 23">
            <a:extLst>
              <a:ext uri="{FF2B5EF4-FFF2-40B4-BE49-F238E27FC236}">
                <a16:creationId xmlns:a16="http://schemas.microsoft.com/office/drawing/2014/main" id="{C5EF493E-8C7E-8246-A7EC-78B96BCF24F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45723" y="263773"/>
            <a:ext cx="322262" cy="322262"/>
          </a:xfrm>
          <a:prstGeom prst="rect">
            <a:avLst/>
          </a:prstGeom>
        </p:spPr>
      </p:pic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15C63530-FFFA-0E48-BCDB-C955411EA6E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79078" y="1879164"/>
            <a:ext cx="3464631" cy="2451536"/>
          </a:xfrm>
          <a:prstGeom prst="rect">
            <a:avLst/>
          </a:prstGeom>
        </p:spPr>
        <p:txBody>
          <a:bodyPr vert="horz" anchor="t"/>
          <a:lstStyle>
            <a:lvl1pPr marL="0" indent="0" algn="l">
              <a:spcBef>
                <a:spcPts val="0"/>
              </a:spcBef>
              <a:buNone/>
              <a:defRPr sz="4300" b="1" i="0">
                <a:solidFill>
                  <a:schemeClr val="bg1"/>
                </a:solidFill>
                <a:latin typeface="Arial Black" panose="020B0604020202020204" pitchFamily="34" charset="0"/>
                <a:ea typeface="Mark Black" panose="02000A00000000000000" pitchFamily="2" charset="0"/>
                <a:cs typeface="Arial Black" panose="020B0604020202020204" pitchFamily="34" charset="0"/>
              </a:defRPr>
            </a:lvl1pPr>
            <a:lvl2pPr marL="457200" indent="0" algn="r">
              <a:buNone/>
              <a:defRPr/>
            </a:lvl2pPr>
            <a:lvl3pPr marL="914400" indent="0" algn="r">
              <a:buNone/>
              <a:defRPr/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/>
            <a:r>
              <a:rPr lang="pt-PT" dirty="0"/>
              <a:t>THANK</a:t>
            </a:r>
          </a:p>
          <a:p>
            <a:pPr lvl="0"/>
            <a:r>
              <a:rPr lang="pt-PT" dirty="0"/>
              <a:t>YOU!</a:t>
            </a:r>
          </a:p>
        </p:txBody>
      </p:sp>
      <p:sp>
        <p:nvSpPr>
          <p:cNvPr id="10" name="CaixaDeTexto 4">
            <a:extLst>
              <a:ext uri="{FF2B5EF4-FFF2-40B4-BE49-F238E27FC236}">
                <a16:creationId xmlns:a16="http://schemas.microsoft.com/office/drawing/2014/main" id="{CD203D8E-F169-4BA8-8E74-5A7779B90513}"/>
              </a:ext>
            </a:extLst>
          </p:cNvPr>
          <p:cNvSpPr txBox="1"/>
          <p:nvPr userDrawn="1"/>
        </p:nvSpPr>
        <p:spPr>
          <a:xfrm>
            <a:off x="279078" y="4606474"/>
            <a:ext cx="302642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pt-PT" sz="600" b="1" i="0" kern="0" spc="50" baseline="0" dirty="0">
                <a:solidFill>
                  <a:schemeClr val="bg1"/>
                </a:solidFill>
                <a:latin typeface="Arial" panose="020B0604020202020204" pitchFamily="34" charset="0"/>
                <a:ea typeface="Mark-Bold" panose="02000800000000000000" pitchFamily="2" charset="0"/>
                <a:cs typeface="Arial" panose="020B0604020202020204" pitchFamily="34" charset="0"/>
              </a:rPr>
              <a:t>CRITICALSOFTWARE.COM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18EB157A-806B-4802-8008-D3D9DEDC5A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3536" y="4915478"/>
            <a:ext cx="2880000" cy="180000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pt-PT">
                <a:ea typeface="Mark-Bold" panose="02000800000000000000" pitchFamily="2" charset="0"/>
              </a:rPr>
              <a:t>© Copyright Critical Software. All rights reserved. DOC ID, Version, YYYY-MM-DD</a:t>
            </a:r>
            <a:endParaRPr lang="en-US" dirty="0">
              <a:ea typeface="Mark-Light" panose="02000400000000000000" pitchFamily="2" charset="0"/>
            </a:endParaRP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670C181C-F550-4E3C-9792-ECB962EA35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52000" y="4915478"/>
            <a:ext cx="1440000" cy="180000"/>
          </a:xfrm>
          <a:prstGeom prst="rect">
            <a:avLst/>
          </a:prstGeom>
        </p:spPr>
        <p:txBody>
          <a:bodyPr/>
          <a:lstStyle>
            <a:lvl1pPr algn="ctr">
              <a:defRPr sz="5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PT"/>
              <a:t>Information Classification: Confidential</a:t>
            </a:r>
            <a:endParaRPr lang="pt-PT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2B37B038-8FD5-4080-A79D-5DBFC2576E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063784" y="4905665"/>
            <a:ext cx="720000" cy="180000"/>
          </a:xfrm>
          <a:prstGeom prst="rect">
            <a:avLst/>
          </a:prstGeom>
        </p:spPr>
        <p:txBody>
          <a:bodyPr/>
          <a:lstStyle>
            <a:lvl1pPr algn="r">
              <a:defRPr sz="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C0817A7-AFE3-4EC3-A864-9421329EE5F6}" type="slidenum">
              <a:rPr lang="pt-PT" smtClean="0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396139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4717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 Cover #2">
    <p:bg>
      <p:bgPr>
        <a:solidFill>
          <a:srgbClr val="7717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9DF2918E-7556-154C-A0B0-B72F46441491}"/>
              </a:ext>
            </a:extLst>
          </p:cNvPr>
          <p:cNvSpPr/>
          <p:nvPr userDrawn="1"/>
        </p:nvSpPr>
        <p:spPr>
          <a:xfrm>
            <a:off x="0" y="586035"/>
            <a:ext cx="5614848" cy="45574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4300" b="1" dirty="0"/>
          </a:p>
        </p:txBody>
      </p:sp>
      <p:sp>
        <p:nvSpPr>
          <p:cNvPr id="12" name="Marcador de Posição do Texto 11">
            <a:extLst>
              <a:ext uri="{FF2B5EF4-FFF2-40B4-BE49-F238E27FC236}">
                <a16:creationId xmlns:a16="http://schemas.microsoft.com/office/drawing/2014/main" id="{779B4BD1-BF54-8248-8F68-2ABCBC6A079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78036" y="1402764"/>
            <a:ext cx="1904999" cy="15416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" b="1" spc="50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Mark-Bold" panose="02000800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pt-PT" dirty="0"/>
              <a:t>CLIENT,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F49FF080-2634-DE4B-918C-67FF2E4371B5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3918889" y="1269925"/>
            <a:ext cx="3716337" cy="3551993"/>
          </a:xfrm>
          <a:prstGeom prst="rect">
            <a:avLst/>
          </a:prstGeom>
        </p:spPr>
        <p:txBody>
          <a:bodyPr anchor="ctr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80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Mark-Light" panose="02000400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pt-PT" dirty="0"/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15C63530-FFFA-0E48-BCDB-C955411EA6E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79078" y="1879164"/>
            <a:ext cx="3464631" cy="2451536"/>
          </a:xfrm>
          <a:prstGeom prst="rect">
            <a:avLst/>
          </a:prstGeom>
        </p:spPr>
        <p:txBody>
          <a:bodyPr vert="horz" anchor="t"/>
          <a:lstStyle>
            <a:lvl1pPr marL="0" indent="0" algn="l">
              <a:spcBef>
                <a:spcPts val="0"/>
              </a:spcBef>
              <a:buNone/>
              <a:defRPr sz="4300" b="1" i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604020202020204" pitchFamily="34" charset="0"/>
                <a:ea typeface="Mark Black" panose="02000A00000000000000" pitchFamily="2" charset="0"/>
                <a:cs typeface="Arial Black" panose="020B0604020202020204" pitchFamily="34" charset="0"/>
              </a:defRPr>
            </a:lvl1pPr>
            <a:lvl2pPr marL="457200" indent="0" algn="r">
              <a:buNone/>
              <a:defRPr/>
            </a:lvl2pPr>
            <a:lvl3pPr marL="914400" indent="0" algn="r">
              <a:buNone/>
              <a:defRPr/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/>
            <a:r>
              <a:rPr lang="pt-PT" dirty="0"/>
              <a:t>THANK</a:t>
            </a:r>
          </a:p>
          <a:p>
            <a:pPr lvl="0"/>
            <a:r>
              <a:rPr lang="pt-PT" dirty="0"/>
              <a:t>YOU!</a:t>
            </a:r>
          </a:p>
        </p:txBody>
      </p:sp>
      <p:sp>
        <p:nvSpPr>
          <p:cNvPr id="10" name="CaixaDeTexto 4">
            <a:extLst>
              <a:ext uri="{FF2B5EF4-FFF2-40B4-BE49-F238E27FC236}">
                <a16:creationId xmlns:a16="http://schemas.microsoft.com/office/drawing/2014/main" id="{CD203D8E-F169-4BA8-8E74-5A7779B90513}"/>
              </a:ext>
            </a:extLst>
          </p:cNvPr>
          <p:cNvSpPr txBox="1"/>
          <p:nvPr userDrawn="1"/>
        </p:nvSpPr>
        <p:spPr>
          <a:xfrm>
            <a:off x="279078" y="4606474"/>
            <a:ext cx="302642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pt-PT" sz="600" b="1" i="0" kern="0" spc="5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Mark-Bold" panose="02000800000000000000" pitchFamily="2" charset="0"/>
                <a:cs typeface="Arial" panose="020B0604020202020204" pitchFamily="34" charset="0"/>
              </a:rPr>
              <a:t>CRITICALSOFTWARE.COM</a:t>
            </a:r>
          </a:p>
        </p:txBody>
      </p:sp>
      <p:pic>
        <p:nvPicPr>
          <p:cNvPr id="11" name="Imagem 7">
            <a:extLst>
              <a:ext uri="{FF2B5EF4-FFF2-40B4-BE49-F238E27FC236}">
                <a16:creationId xmlns:a16="http://schemas.microsoft.com/office/drawing/2014/main" id="{0329956B-89EF-40FA-B50C-6230D375A53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45723" y="263773"/>
            <a:ext cx="322262" cy="322262"/>
          </a:xfrm>
          <a:prstGeom prst="rect">
            <a:avLst/>
          </a:prstGeom>
        </p:spPr>
      </p:pic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1267D841-7A80-44B1-94A6-5295BAD036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3536" y="4915478"/>
            <a:ext cx="2880000" cy="180000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pt-PT">
                <a:ea typeface="Mark-Bold" panose="02000800000000000000" pitchFamily="2" charset="0"/>
              </a:rPr>
              <a:t>© Copyright Critical Software. All rights reserved. DOC ID, Version, YYYY-MM-DD</a:t>
            </a:r>
            <a:endParaRPr lang="en-US" dirty="0">
              <a:ea typeface="Mark-Light" panose="02000400000000000000" pitchFamily="2" charset="0"/>
            </a:endParaRPr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951B38D8-6B2A-4212-8F47-924DDCA169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52000" y="4915478"/>
            <a:ext cx="1440000" cy="180000"/>
          </a:xfrm>
          <a:prstGeom prst="rect">
            <a:avLst/>
          </a:prstGeom>
        </p:spPr>
        <p:txBody>
          <a:bodyPr/>
          <a:lstStyle>
            <a:lvl1pPr algn="ctr">
              <a:defRPr sz="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PT"/>
              <a:t>Information Classification: Confidential</a:t>
            </a:r>
            <a:endParaRPr lang="pt-PT" dirty="0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780D1418-2EB7-4E95-ADF8-3BE21AE78A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063784" y="4905665"/>
            <a:ext cx="720000" cy="180000"/>
          </a:xfrm>
          <a:prstGeom prst="rect">
            <a:avLst/>
          </a:prstGeom>
        </p:spPr>
        <p:txBody>
          <a:bodyPr/>
          <a:lstStyle>
            <a:lvl1pPr algn="r">
              <a:defRPr sz="5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C0817A7-AFE3-4EC3-A864-9421329EE5F6}" type="slidenum">
              <a:rPr lang="pt-PT" smtClean="0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4890101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4717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 Cover #3">
    <p:bg>
      <p:bgPr>
        <a:solidFill>
          <a:srgbClr val="C016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9DF2918E-7556-154C-A0B0-B72F46441491}"/>
              </a:ext>
            </a:extLst>
          </p:cNvPr>
          <p:cNvSpPr/>
          <p:nvPr userDrawn="1"/>
        </p:nvSpPr>
        <p:spPr>
          <a:xfrm>
            <a:off x="0" y="586035"/>
            <a:ext cx="5614848" cy="4557465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4300" b="1" dirty="0"/>
          </a:p>
        </p:txBody>
      </p:sp>
      <p:sp>
        <p:nvSpPr>
          <p:cNvPr id="12" name="Marcador de Posição do Texto 11">
            <a:extLst>
              <a:ext uri="{FF2B5EF4-FFF2-40B4-BE49-F238E27FC236}">
                <a16:creationId xmlns:a16="http://schemas.microsoft.com/office/drawing/2014/main" id="{779B4BD1-BF54-8248-8F68-2ABCBC6A079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78036" y="1402764"/>
            <a:ext cx="1904999" cy="15416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" b="1" spc="50" baseline="0">
                <a:solidFill>
                  <a:schemeClr val="bg1"/>
                </a:solidFill>
                <a:latin typeface="Arial" panose="020B0604020202020204" pitchFamily="34" charset="0"/>
                <a:ea typeface="Mark-Bold" panose="02000800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pt-PT" dirty="0"/>
              <a:t>CLIENT,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F49FF080-2634-DE4B-918C-67FF2E4371B5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3918889" y="1269925"/>
            <a:ext cx="3716337" cy="3551993"/>
          </a:xfrm>
          <a:prstGeom prst="rect">
            <a:avLst/>
          </a:prstGeom>
        </p:spPr>
        <p:txBody>
          <a:bodyPr anchor="ctr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80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Mark-Light" panose="02000400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pt-PT" dirty="0"/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15C63530-FFFA-0E48-BCDB-C955411EA6E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79078" y="1879164"/>
            <a:ext cx="3464631" cy="2451536"/>
          </a:xfrm>
          <a:prstGeom prst="rect">
            <a:avLst/>
          </a:prstGeom>
        </p:spPr>
        <p:txBody>
          <a:bodyPr vert="horz" anchor="t"/>
          <a:lstStyle>
            <a:lvl1pPr marL="0" indent="0" algn="l">
              <a:spcBef>
                <a:spcPts val="0"/>
              </a:spcBef>
              <a:buNone/>
              <a:defRPr sz="4300" b="1" i="0">
                <a:solidFill>
                  <a:schemeClr val="bg1"/>
                </a:solidFill>
                <a:latin typeface="Arial Black" panose="020B0604020202020204" pitchFamily="34" charset="0"/>
                <a:ea typeface="Mark Black" panose="02000A00000000000000" pitchFamily="2" charset="0"/>
                <a:cs typeface="Arial Black" panose="020B0604020202020204" pitchFamily="34" charset="0"/>
              </a:defRPr>
            </a:lvl1pPr>
            <a:lvl2pPr marL="457200" indent="0" algn="r">
              <a:buNone/>
              <a:defRPr/>
            </a:lvl2pPr>
            <a:lvl3pPr marL="914400" indent="0" algn="r">
              <a:buNone/>
              <a:defRPr/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/>
            <a:r>
              <a:rPr lang="pt-PT" dirty="0"/>
              <a:t>THANK</a:t>
            </a:r>
          </a:p>
          <a:p>
            <a:pPr lvl="0"/>
            <a:r>
              <a:rPr lang="pt-PT" dirty="0"/>
              <a:t>YOU!</a:t>
            </a:r>
          </a:p>
        </p:txBody>
      </p:sp>
      <p:sp>
        <p:nvSpPr>
          <p:cNvPr id="10" name="CaixaDeTexto 4">
            <a:extLst>
              <a:ext uri="{FF2B5EF4-FFF2-40B4-BE49-F238E27FC236}">
                <a16:creationId xmlns:a16="http://schemas.microsoft.com/office/drawing/2014/main" id="{CD203D8E-F169-4BA8-8E74-5A7779B90513}"/>
              </a:ext>
            </a:extLst>
          </p:cNvPr>
          <p:cNvSpPr txBox="1"/>
          <p:nvPr userDrawn="1"/>
        </p:nvSpPr>
        <p:spPr>
          <a:xfrm>
            <a:off x="279078" y="4606474"/>
            <a:ext cx="302642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pt-PT" sz="600" b="1" i="0" kern="0" spc="50" baseline="0" dirty="0">
                <a:solidFill>
                  <a:schemeClr val="bg1"/>
                </a:solidFill>
                <a:latin typeface="Arial" panose="020B0604020202020204" pitchFamily="34" charset="0"/>
                <a:ea typeface="Mark-Bold" panose="02000800000000000000" pitchFamily="2" charset="0"/>
                <a:cs typeface="Arial" panose="020B0604020202020204" pitchFamily="34" charset="0"/>
              </a:rPr>
              <a:t>CRITICALSOFTWARE.COM</a:t>
            </a:r>
          </a:p>
        </p:txBody>
      </p:sp>
      <p:pic>
        <p:nvPicPr>
          <p:cNvPr id="11" name="Imagem 7">
            <a:extLst>
              <a:ext uri="{FF2B5EF4-FFF2-40B4-BE49-F238E27FC236}">
                <a16:creationId xmlns:a16="http://schemas.microsoft.com/office/drawing/2014/main" id="{0329956B-89EF-40FA-B50C-6230D375A53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45723" y="263773"/>
            <a:ext cx="322262" cy="322262"/>
          </a:xfrm>
          <a:prstGeom prst="rect">
            <a:avLst/>
          </a:prstGeom>
        </p:spPr>
      </p:pic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99A70A81-E56C-4C98-AC45-AE4275366762}"/>
              </a:ext>
            </a:extLst>
          </p:cNvPr>
          <p:cNvSpPr txBox="1">
            <a:spLocks/>
          </p:cNvSpPr>
          <p:nvPr userDrawn="1"/>
        </p:nvSpPr>
        <p:spPr>
          <a:xfrm>
            <a:off x="253536" y="4915478"/>
            <a:ext cx="2880000" cy="1800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pt-PT">
                <a:ea typeface="Mark-Bold" panose="02000800000000000000" pitchFamily="2" charset="0"/>
              </a:rPr>
              <a:t>© Copyright Critical Software. All rights reserved. CSW-QMS-2017-TPL-02018, V3, 2019-08-01</a:t>
            </a:r>
            <a:endParaRPr lang="en-US" dirty="0">
              <a:ea typeface="Mark-Light" panose="02000400000000000000" pitchFamily="2" charset="0"/>
            </a:endParaRPr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D9E04402-64B1-48B1-B24D-EC4F382DB9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52000" y="4915478"/>
            <a:ext cx="1440000" cy="180000"/>
          </a:xfrm>
          <a:prstGeom prst="rect">
            <a:avLst/>
          </a:prstGeom>
        </p:spPr>
        <p:txBody>
          <a:bodyPr/>
          <a:lstStyle>
            <a:lvl1pPr algn="ctr">
              <a:defRPr sz="5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PT"/>
              <a:t>Information Classification: Confidential</a:t>
            </a:r>
            <a:endParaRPr lang="pt-PT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91FB770B-6A69-4F3B-AB25-32837A4E1D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063784" y="4905665"/>
            <a:ext cx="720000" cy="180000"/>
          </a:xfrm>
          <a:prstGeom prst="rect">
            <a:avLst/>
          </a:prstGeom>
        </p:spPr>
        <p:txBody>
          <a:bodyPr/>
          <a:lstStyle>
            <a:lvl1pPr algn="r">
              <a:defRPr sz="5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C0817A7-AFE3-4EC3-A864-9421329EE5F6}" type="slidenum">
              <a:rPr lang="pt-PT" smtClean="0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3051892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4717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White #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284412" y="3874321"/>
            <a:ext cx="3133246" cy="612913"/>
          </a:xfrm>
          <a:prstGeom prst="rect">
            <a:avLst/>
          </a:prstGeom>
        </p:spPr>
        <p:txBody>
          <a:bodyPr vert="horz" anchor="t"/>
          <a:lstStyle>
            <a:lvl1pPr marL="0" indent="0" algn="l">
              <a:buNone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Mark-Light" panose="02000400000000000000" pitchFamily="2" charset="0"/>
                <a:cs typeface="Arial" panose="020B0604020202020204" pitchFamily="34" charset="0"/>
              </a:defRPr>
            </a:lvl1pPr>
            <a:lvl2pPr marL="457200" indent="0" algn="r">
              <a:buNone/>
              <a:defRPr/>
            </a:lvl2pPr>
            <a:lvl3pPr marL="914400" indent="0" algn="r">
              <a:buNone/>
              <a:defRPr/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/>
            <a:r>
              <a:rPr lang="pt-PT" dirty="0"/>
              <a:t>Click to </a:t>
            </a:r>
            <a:r>
              <a:rPr lang="pt-PT" dirty="0" err="1"/>
              <a:t>add</a:t>
            </a:r>
            <a:r>
              <a:rPr lang="pt-PT" dirty="0"/>
              <a:t> </a:t>
            </a:r>
            <a:r>
              <a:rPr lang="pt-PT" dirty="0" err="1"/>
              <a:t>details</a:t>
            </a:r>
            <a:endParaRPr lang="pt-PT" dirty="0"/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DEC88E1C-C764-47BA-95F8-0C5104B36C0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68537" y="1278542"/>
            <a:ext cx="4903773" cy="2451536"/>
          </a:xfrm>
          <a:prstGeom prst="rect">
            <a:avLst/>
          </a:prstGeom>
        </p:spPr>
        <p:txBody>
          <a:bodyPr vert="horz" anchor="t"/>
          <a:lstStyle>
            <a:lvl1pPr marL="0" indent="0" algn="l">
              <a:buNone/>
              <a:defRPr sz="4300" b="1" i="0">
                <a:solidFill>
                  <a:schemeClr val="accent2"/>
                </a:solidFill>
                <a:latin typeface="Arial Black" panose="020B0604020202020204" pitchFamily="34" charset="0"/>
                <a:ea typeface="Mark Black" panose="02000A00000000000000" pitchFamily="2" charset="0"/>
                <a:cs typeface="Arial Black" panose="020B0604020202020204" pitchFamily="34" charset="0"/>
              </a:defRPr>
            </a:lvl1pPr>
            <a:lvl2pPr marL="457200" indent="0" algn="r">
              <a:buNone/>
              <a:defRPr/>
            </a:lvl2pPr>
            <a:lvl3pPr marL="914400" indent="0" algn="r">
              <a:buNone/>
              <a:defRPr/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/>
            <a:r>
              <a:rPr lang="en-GB" dirty="0"/>
              <a:t>CLICK HERE TO ADD YOUR TITLE</a:t>
            </a:r>
            <a:endParaRPr lang="pt-PT" dirty="0"/>
          </a:p>
        </p:txBody>
      </p:sp>
      <p:pic>
        <p:nvPicPr>
          <p:cNvPr id="16" name="Imagem 2">
            <a:extLst>
              <a:ext uri="{FF2B5EF4-FFF2-40B4-BE49-F238E27FC236}">
                <a16:creationId xmlns:a16="http://schemas.microsoft.com/office/drawing/2014/main" id="{F81E5E01-8447-49A2-8933-2579AF216BD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8776" y="388593"/>
            <a:ext cx="1572143" cy="360000"/>
          </a:xfrm>
          <a:prstGeom prst="rect">
            <a:avLst/>
          </a:prstGeom>
        </p:spPr>
      </p:pic>
      <p:sp>
        <p:nvSpPr>
          <p:cNvPr id="17" name="CaixaDeTexto 4">
            <a:extLst>
              <a:ext uri="{FF2B5EF4-FFF2-40B4-BE49-F238E27FC236}">
                <a16:creationId xmlns:a16="http://schemas.microsoft.com/office/drawing/2014/main" id="{D534B9CF-AEEA-47EC-B0F6-7806A8C5C0AA}"/>
              </a:ext>
            </a:extLst>
          </p:cNvPr>
          <p:cNvSpPr txBox="1"/>
          <p:nvPr userDrawn="1"/>
        </p:nvSpPr>
        <p:spPr>
          <a:xfrm>
            <a:off x="279078" y="4606474"/>
            <a:ext cx="302642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pt-PT" sz="600" b="1" i="0" kern="0" spc="50" baseline="0" dirty="0">
                <a:solidFill>
                  <a:schemeClr val="accent2"/>
                </a:solidFill>
                <a:latin typeface="Arial" panose="020B0604020202020204" pitchFamily="34" charset="0"/>
                <a:ea typeface="Mark-Bold" panose="02000800000000000000" pitchFamily="2" charset="0"/>
                <a:cs typeface="Arial" panose="020B0604020202020204" pitchFamily="34" charset="0"/>
              </a:rPr>
              <a:t>CRITICALSOFTWARE.COM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59CFC41-72A4-49D9-8EF0-6782B673BF31}"/>
              </a:ext>
            </a:extLst>
          </p:cNvPr>
          <p:cNvCxnSpPr/>
          <p:nvPr userDrawn="1"/>
        </p:nvCxnSpPr>
        <p:spPr>
          <a:xfrm>
            <a:off x="2296160" y="388593"/>
            <a:ext cx="0" cy="36000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Picture Placeholder 17">
            <a:extLst>
              <a:ext uri="{FF2B5EF4-FFF2-40B4-BE49-F238E27FC236}">
                <a16:creationId xmlns:a16="http://schemas.microsoft.com/office/drawing/2014/main" id="{8FF39E90-F3AA-43E1-BD3E-AE33143B9F2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2661402" y="388938"/>
            <a:ext cx="1963737" cy="3603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Client/Partner logo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31B8C1-D555-4BBF-AABE-F7434C00F49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4128" y="388593"/>
            <a:ext cx="1556791" cy="360000"/>
          </a:xfrm>
          <a:prstGeom prst="rect">
            <a:avLst/>
          </a:prstGeom>
        </p:spPr>
      </p:pic>
      <p:sp>
        <p:nvSpPr>
          <p:cNvPr id="21" name="Date Placeholder 3">
            <a:extLst>
              <a:ext uri="{FF2B5EF4-FFF2-40B4-BE49-F238E27FC236}">
                <a16:creationId xmlns:a16="http://schemas.microsoft.com/office/drawing/2014/main" id="{2911BE19-B5E1-412E-8398-ED69F1ED5CBA}"/>
              </a:ext>
            </a:extLst>
          </p:cNvPr>
          <p:cNvSpPr txBox="1">
            <a:spLocks/>
          </p:cNvSpPr>
          <p:nvPr userDrawn="1"/>
        </p:nvSpPr>
        <p:spPr>
          <a:xfrm>
            <a:off x="253536" y="4915478"/>
            <a:ext cx="2880000" cy="1800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>
                <a:ea typeface="Mark-Bold" panose="02000800000000000000" pitchFamily="2" charset="0"/>
              </a:rPr>
              <a:t>© Copyright Critical Software. All rights reserved. CSW-QMS-2017-TPL-02018</a:t>
            </a:r>
            <a:r>
              <a:rPr lang="en-US">
                <a:ea typeface="Mark-Light" panose="02000400000000000000" pitchFamily="2" charset="0"/>
              </a:rPr>
              <a:t>, V3, 2019-08-01</a:t>
            </a:r>
            <a:endParaRPr lang="en-US" dirty="0">
              <a:ea typeface="Mark-Light" panose="02000400000000000000" pitchFamily="2" charset="0"/>
            </a:endParaRPr>
          </a:p>
        </p:txBody>
      </p:sp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2E439083-D0DA-4AEF-9DBA-D7EC322E55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52000" y="4915478"/>
            <a:ext cx="1440000" cy="180000"/>
          </a:xfrm>
          <a:prstGeom prst="rect">
            <a:avLst/>
          </a:prstGeom>
        </p:spPr>
        <p:txBody>
          <a:bodyPr/>
          <a:lstStyle>
            <a:lvl1pPr algn="ctr">
              <a:defRPr sz="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PT"/>
              <a:t>Information Classification: Confidential</a:t>
            </a:r>
            <a:endParaRPr lang="pt-PT" dirty="0"/>
          </a:p>
        </p:txBody>
      </p: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0B2416A6-AA7C-423E-A4C8-4B3D0406D7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063784" y="4905665"/>
            <a:ext cx="720000" cy="180000"/>
          </a:xfrm>
          <a:prstGeom prst="rect">
            <a:avLst/>
          </a:prstGeom>
        </p:spPr>
        <p:txBody>
          <a:bodyPr/>
          <a:lstStyle>
            <a:lvl1pPr algn="r">
              <a:defRPr sz="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C0817A7-AFE3-4EC3-A864-9421329EE5F6}" type="slidenum">
              <a:rPr lang="pt-PT" smtClean="0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2997447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37">
          <p15:clr>
            <a:srgbClr val="FBAE40"/>
          </p15:clr>
        </p15:guide>
        <p15:guide id="2" pos="226">
          <p15:clr>
            <a:srgbClr val="FBAE40"/>
          </p15:clr>
        </p15:guide>
        <p15:guide id="3" pos="5534">
          <p15:clr>
            <a:srgbClr val="FBAE40"/>
          </p15:clr>
        </p15:guide>
        <p15:guide id="4" orient="horz" pos="3003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Imagem 31">
            <a:extLst>
              <a:ext uri="{FF2B5EF4-FFF2-40B4-BE49-F238E27FC236}">
                <a16:creationId xmlns:a16="http://schemas.microsoft.com/office/drawing/2014/main" id="{E68DA05C-2963-C646-8B2C-013C56B2F4A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45723" y="263773"/>
            <a:ext cx="322262" cy="322262"/>
          </a:xfrm>
          <a:prstGeom prst="rect">
            <a:avLst/>
          </a:prstGeom>
        </p:spPr>
      </p:pic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17293ED2-8409-4CA5-BCC1-8B50440591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3536" y="4915478"/>
            <a:ext cx="2880000" cy="180000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pt-PT">
                <a:ea typeface="Mark-Bold" panose="02000800000000000000" pitchFamily="2" charset="0"/>
              </a:rPr>
              <a:t>© Copyright Critical Software. All rights reserved. DOC ID, Version, YYYY-MM-DD</a:t>
            </a:r>
            <a:endParaRPr lang="en-US" dirty="0">
              <a:ea typeface="Mark-Light" panose="02000400000000000000" pitchFamily="2" charset="0"/>
            </a:endParaRP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0F2387C2-9238-4CE3-B46E-ABD4581DCA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52000" y="4915478"/>
            <a:ext cx="1440000" cy="180000"/>
          </a:xfrm>
          <a:prstGeom prst="rect">
            <a:avLst/>
          </a:prstGeom>
        </p:spPr>
        <p:txBody>
          <a:bodyPr/>
          <a:lstStyle>
            <a:lvl1pPr algn="ctr">
              <a:defRPr sz="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PT"/>
              <a:t>Information Classification: Confidential</a:t>
            </a:r>
            <a:endParaRPr lang="pt-PT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8653EE3D-D90C-4D7A-9252-2803C855FD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063784" y="4905665"/>
            <a:ext cx="720000" cy="180000"/>
          </a:xfrm>
          <a:prstGeom prst="rect">
            <a:avLst/>
          </a:prstGeom>
        </p:spPr>
        <p:txBody>
          <a:bodyPr/>
          <a:lstStyle>
            <a:lvl1pPr algn="r">
              <a:defRPr sz="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C0817A7-AFE3-4EC3-A864-9421329EE5F6}" type="slidenum">
              <a:rPr lang="pt-PT" smtClean="0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1506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Dark">
    <p:bg>
      <p:bgPr>
        <a:solidFill>
          <a:srgbClr val="7717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m 7">
            <a:extLst>
              <a:ext uri="{FF2B5EF4-FFF2-40B4-BE49-F238E27FC236}">
                <a16:creationId xmlns:a16="http://schemas.microsoft.com/office/drawing/2014/main" id="{4BB5B4BD-076B-49B6-B2F1-6CD65FF2D0D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45723" y="263773"/>
            <a:ext cx="322262" cy="322262"/>
          </a:xfrm>
          <a:prstGeom prst="rect">
            <a:avLst/>
          </a:prstGeom>
        </p:spPr>
      </p:pic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2B701C0F-227F-4330-93AD-5BC096DF15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3536" y="4915478"/>
            <a:ext cx="2880000" cy="180000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pt-PT">
                <a:ea typeface="Mark-Bold" panose="02000800000000000000" pitchFamily="2" charset="0"/>
              </a:rPr>
              <a:t>© Copyright Critical Software. All rights reserved. DOC ID, Version, YYYY-MM-DD</a:t>
            </a:r>
            <a:endParaRPr lang="en-US" dirty="0">
              <a:ea typeface="Mark-Light" panose="02000400000000000000" pitchFamily="2" charset="0"/>
            </a:endParaRP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BE568D60-8C35-45D8-A145-6EF6933031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52000" y="4915478"/>
            <a:ext cx="1440000" cy="180000"/>
          </a:xfrm>
          <a:prstGeom prst="rect">
            <a:avLst/>
          </a:prstGeom>
        </p:spPr>
        <p:txBody>
          <a:bodyPr/>
          <a:lstStyle>
            <a:lvl1pPr algn="ctr">
              <a:defRPr sz="5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PT"/>
              <a:t>Information Classification: Confidential</a:t>
            </a:r>
            <a:endParaRPr lang="pt-PT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BCA09E7D-34EF-4F7D-BECE-1CEBEC9D08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063784" y="4905665"/>
            <a:ext cx="720000" cy="180000"/>
          </a:xfrm>
          <a:prstGeom prst="rect">
            <a:avLst/>
          </a:prstGeom>
        </p:spPr>
        <p:txBody>
          <a:bodyPr/>
          <a:lstStyle>
            <a:lvl1pPr algn="r">
              <a:defRPr sz="5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C0817A7-AFE3-4EC3-A864-9421329EE5F6}" type="slidenum">
              <a:rPr lang="pt-PT" smtClean="0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34273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Red">
    <p:bg>
      <p:bgPr>
        <a:solidFill>
          <a:srgbClr val="C016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m 7">
            <a:extLst>
              <a:ext uri="{FF2B5EF4-FFF2-40B4-BE49-F238E27FC236}">
                <a16:creationId xmlns:a16="http://schemas.microsoft.com/office/drawing/2014/main" id="{4BB5B4BD-076B-49B6-B2F1-6CD65FF2D0D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45723" y="263773"/>
            <a:ext cx="322262" cy="322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9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s #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Posição do Texto 8">
            <a:extLst>
              <a:ext uri="{FF2B5EF4-FFF2-40B4-BE49-F238E27FC236}">
                <a16:creationId xmlns:a16="http://schemas.microsoft.com/office/drawing/2014/main" id="{20B94B90-BCF7-8C4B-8CC6-3771D7E6FE4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1037" y="100014"/>
            <a:ext cx="6782821" cy="6851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 b="1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Mark-Regular" panose="02000500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pt-PT" dirty="0" err="1"/>
              <a:t>Lorem</a:t>
            </a:r>
            <a:r>
              <a:rPr lang="pt-PT" dirty="0"/>
              <a:t> </a:t>
            </a:r>
            <a:r>
              <a:rPr lang="pt-PT" dirty="0" err="1"/>
              <a:t>ipsum</a:t>
            </a:r>
            <a:endParaRPr lang="pt-PT" dirty="0"/>
          </a:p>
        </p:txBody>
      </p:sp>
      <p:sp>
        <p:nvSpPr>
          <p:cNvPr id="12" name="Marcador de Posição do Texto 11">
            <a:extLst>
              <a:ext uri="{FF2B5EF4-FFF2-40B4-BE49-F238E27FC236}">
                <a16:creationId xmlns:a16="http://schemas.microsoft.com/office/drawing/2014/main" id="{779B4BD1-BF54-8248-8F68-2ABCBC6A079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81037" y="1113860"/>
            <a:ext cx="1904999" cy="15416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" b="1" spc="50" baseline="0">
                <a:solidFill>
                  <a:srgbClr val="A50D12"/>
                </a:solidFill>
                <a:latin typeface="Arial" panose="020B0604020202020204" pitchFamily="34" charset="0"/>
                <a:ea typeface="Mark-Bold" panose="02000800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pt-PT" dirty="0"/>
              <a:t>SECTION 1</a:t>
            </a:r>
          </a:p>
        </p:txBody>
      </p:sp>
      <p:sp>
        <p:nvSpPr>
          <p:cNvPr id="13" name="Marcador de Posição do Texto 11">
            <a:extLst>
              <a:ext uri="{FF2B5EF4-FFF2-40B4-BE49-F238E27FC236}">
                <a16:creationId xmlns:a16="http://schemas.microsoft.com/office/drawing/2014/main" id="{FDE60A95-A9C9-9047-AC46-AB68195C465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119945" y="1113860"/>
            <a:ext cx="1904999" cy="15416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" b="1" spc="50" baseline="0">
                <a:solidFill>
                  <a:srgbClr val="A50D12"/>
                </a:solidFill>
                <a:latin typeface="Arial" panose="020B0604020202020204" pitchFamily="34" charset="0"/>
                <a:ea typeface="Mark-Bold" panose="02000800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pt-PT" dirty="0"/>
              <a:t>SECTION 2</a:t>
            </a:r>
          </a:p>
        </p:txBody>
      </p:sp>
      <p:sp>
        <p:nvSpPr>
          <p:cNvPr id="17" name="Marcador de Posição do Texto 16">
            <a:extLst>
              <a:ext uri="{FF2B5EF4-FFF2-40B4-BE49-F238E27FC236}">
                <a16:creationId xmlns:a16="http://schemas.microsoft.com/office/drawing/2014/main" id="{1E29FEC2-E304-6743-AFCB-C1E9887192F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1038" y="1422962"/>
            <a:ext cx="1905000" cy="4159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Mark-Light" panose="02000400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pt-PT" dirty="0" err="1"/>
              <a:t>Description</a:t>
            </a:r>
            <a:r>
              <a:rPr lang="pt-PT" dirty="0"/>
              <a:t> </a:t>
            </a:r>
            <a:r>
              <a:rPr lang="pt-PT" dirty="0" err="1"/>
              <a:t>about</a:t>
            </a:r>
            <a:r>
              <a:rPr lang="pt-PT" dirty="0"/>
              <a:t> </a:t>
            </a:r>
            <a:r>
              <a:rPr lang="pt-PT" dirty="0" err="1"/>
              <a:t>this</a:t>
            </a:r>
            <a:r>
              <a:rPr lang="pt-PT" dirty="0"/>
              <a:t> </a:t>
            </a:r>
            <a:r>
              <a:rPr lang="pt-PT" dirty="0" err="1"/>
              <a:t>theme</a:t>
            </a:r>
            <a:r>
              <a:rPr lang="pt-PT" dirty="0"/>
              <a:t>, 2 </a:t>
            </a:r>
            <a:r>
              <a:rPr lang="pt-PT" dirty="0" err="1"/>
              <a:t>lines</a:t>
            </a:r>
            <a:r>
              <a:rPr lang="pt-PT" dirty="0"/>
              <a:t> </a:t>
            </a:r>
            <a:r>
              <a:rPr lang="pt-PT" dirty="0" err="1"/>
              <a:t>only</a:t>
            </a:r>
            <a:endParaRPr lang="pt-PT" dirty="0"/>
          </a:p>
        </p:txBody>
      </p:sp>
      <p:sp>
        <p:nvSpPr>
          <p:cNvPr id="18" name="Marcador de Posição do Texto 16">
            <a:extLst>
              <a:ext uri="{FF2B5EF4-FFF2-40B4-BE49-F238E27FC236}">
                <a16:creationId xmlns:a16="http://schemas.microsoft.com/office/drawing/2014/main" id="{229AD86F-1C2C-A54E-9912-482F895E6F4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119945" y="1422962"/>
            <a:ext cx="1905000" cy="4159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Mark-Light" panose="02000400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pt-PT" dirty="0" err="1"/>
              <a:t>Description</a:t>
            </a:r>
            <a:r>
              <a:rPr lang="pt-PT" dirty="0"/>
              <a:t> </a:t>
            </a:r>
            <a:r>
              <a:rPr lang="pt-PT" dirty="0" err="1"/>
              <a:t>about</a:t>
            </a:r>
            <a:r>
              <a:rPr lang="pt-PT" dirty="0"/>
              <a:t> </a:t>
            </a:r>
            <a:r>
              <a:rPr lang="pt-PT" dirty="0" err="1"/>
              <a:t>this</a:t>
            </a:r>
            <a:r>
              <a:rPr lang="pt-PT" dirty="0"/>
              <a:t> </a:t>
            </a:r>
            <a:r>
              <a:rPr lang="pt-PT" dirty="0" err="1"/>
              <a:t>theme</a:t>
            </a:r>
            <a:r>
              <a:rPr lang="pt-PT" dirty="0"/>
              <a:t>, 2 </a:t>
            </a:r>
            <a:r>
              <a:rPr lang="pt-PT" dirty="0" err="1"/>
              <a:t>lines</a:t>
            </a:r>
            <a:r>
              <a:rPr lang="pt-PT" dirty="0"/>
              <a:t> </a:t>
            </a:r>
            <a:r>
              <a:rPr lang="pt-PT" dirty="0" err="1"/>
              <a:t>only</a:t>
            </a:r>
            <a:endParaRPr lang="pt-PT" dirty="0"/>
          </a:p>
        </p:txBody>
      </p:sp>
      <p:sp>
        <p:nvSpPr>
          <p:cNvPr id="20" name="Marcador de Posição do Texto 16">
            <a:extLst>
              <a:ext uri="{FF2B5EF4-FFF2-40B4-BE49-F238E27FC236}">
                <a16:creationId xmlns:a16="http://schemas.microsoft.com/office/drawing/2014/main" id="{6264D5F3-76CA-2746-81EB-4DA56001BFE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1038" y="1952993"/>
            <a:ext cx="1905000" cy="2551255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ts val="12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pt-PT" sz="800" b="0" i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PT" dirty="0" err="1"/>
              <a:t>Lorem</a:t>
            </a:r>
            <a:r>
              <a:rPr lang="pt-PT" dirty="0"/>
              <a:t> </a:t>
            </a:r>
            <a:r>
              <a:rPr lang="pt-PT" dirty="0" err="1"/>
              <a:t>ipsum</a:t>
            </a:r>
            <a:r>
              <a:rPr lang="pt-PT" dirty="0"/>
              <a:t> </a:t>
            </a:r>
            <a:r>
              <a:rPr lang="pt-PT" dirty="0" err="1"/>
              <a:t>dolor</a:t>
            </a:r>
            <a:r>
              <a:rPr lang="pt-PT" dirty="0"/>
              <a:t> </a:t>
            </a:r>
            <a:r>
              <a:rPr lang="pt-PT" dirty="0" err="1"/>
              <a:t>sit</a:t>
            </a:r>
            <a:r>
              <a:rPr lang="pt-PT" dirty="0"/>
              <a:t> </a:t>
            </a:r>
            <a:r>
              <a:rPr lang="pt-PT" dirty="0" err="1"/>
              <a:t>amet</a:t>
            </a:r>
            <a:r>
              <a:rPr lang="pt-PT" dirty="0"/>
              <a:t>, </a:t>
            </a:r>
            <a:r>
              <a:rPr lang="pt-PT" dirty="0" err="1"/>
              <a:t>consectetur</a:t>
            </a:r>
            <a:r>
              <a:rPr lang="pt-PT" dirty="0"/>
              <a:t> </a:t>
            </a:r>
            <a:r>
              <a:rPr lang="pt-PT" dirty="0" err="1"/>
              <a:t>adipiscing</a:t>
            </a:r>
            <a:r>
              <a:rPr lang="pt-PT" dirty="0"/>
              <a:t> </a:t>
            </a:r>
            <a:r>
              <a:rPr lang="pt-PT" dirty="0" err="1"/>
              <a:t>elit</a:t>
            </a:r>
            <a:r>
              <a:rPr lang="pt-PT" dirty="0"/>
              <a:t>. </a:t>
            </a:r>
            <a:r>
              <a:rPr lang="pt-PT" dirty="0" err="1"/>
              <a:t>Maecenas</a:t>
            </a:r>
            <a:r>
              <a:rPr lang="pt-PT" dirty="0"/>
              <a:t> </a:t>
            </a:r>
            <a:r>
              <a:rPr lang="pt-PT" dirty="0" err="1"/>
              <a:t>nunc</a:t>
            </a:r>
            <a:r>
              <a:rPr lang="pt-PT" dirty="0"/>
              <a:t> </a:t>
            </a:r>
            <a:r>
              <a:rPr lang="pt-PT" dirty="0" err="1"/>
              <a:t>lacus</a:t>
            </a:r>
            <a:r>
              <a:rPr lang="pt-PT" dirty="0"/>
              <a:t>, </a:t>
            </a:r>
            <a:r>
              <a:rPr lang="pt-PT" dirty="0" err="1"/>
              <a:t>tempus</a:t>
            </a:r>
            <a:r>
              <a:rPr lang="pt-PT" dirty="0"/>
              <a:t> eu justo ut, </a:t>
            </a:r>
            <a:r>
              <a:rPr lang="pt-PT" dirty="0" err="1"/>
              <a:t>accumsan</a:t>
            </a:r>
            <a:r>
              <a:rPr lang="pt-PT" dirty="0"/>
              <a:t> </a:t>
            </a:r>
            <a:r>
              <a:rPr lang="pt-PT" dirty="0" err="1"/>
              <a:t>lacinia</a:t>
            </a:r>
            <a:r>
              <a:rPr lang="pt-PT" dirty="0"/>
              <a:t> </a:t>
            </a:r>
            <a:r>
              <a:rPr lang="pt-PT" dirty="0" err="1"/>
              <a:t>felis</a:t>
            </a:r>
            <a:r>
              <a:rPr lang="pt-PT" dirty="0"/>
              <a:t>. </a:t>
            </a:r>
            <a:r>
              <a:rPr lang="pt-PT" dirty="0" err="1"/>
              <a:t>Aliquam</a:t>
            </a:r>
            <a:r>
              <a:rPr lang="pt-PT" dirty="0"/>
              <a:t> </a:t>
            </a:r>
            <a:r>
              <a:rPr lang="pt-PT" dirty="0" err="1"/>
              <a:t>convallis</a:t>
            </a:r>
            <a:r>
              <a:rPr lang="pt-PT" dirty="0"/>
              <a:t> </a:t>
            </a:r>
            <a:r>
              <a:rPr lang="pt-PT" dirty="0" err="1"/>
              <a:t>blandit</a:t>
            </a:r>
            <a:r>
              <a:rPr lang="pt-PT" dirty="0"/>
              <a:t> </a:t>
            </a:r>
            <a:r>
              <a:rPr lang="pt-PT" dirty="0" err="1"/>
              <a:t>euismod</a:t>
            </a:r>
            <a:r>
              <a:rPr lang="pt-PT" dirty="0"/>
              <a:t>. </a:t>
            </a:r>
          </a:p>
        </p:txBody>
      </p:sp>
      <p:sp>
        <p:nvSpPr>
          <p:cNvPr id="21" name="Marcador de Posição do Texto 16">
            <a:extLst>
              <a:ext uri="{FF2B5EF4-FFF2-40B4-BE49-F238E27FC236}">
                <a16:creationId xmlns:a16="http://schemas.microsoft.com/office/drawing/2014/main" id="{62BFA543-287C-724A-8CEC-C15607A288E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119945" y="1944545"/>
            <a:ext cx="1905000" cy="2551255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ts val="12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pt-PT" sz="800" b="0" i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PT" dirty="0" err="1"/>
              <a:t>Lorem</a:t>
            </a:r>
            <a:r>
              <a:rPr lang="pt-PT" dirty="0"/>
              <a:t> </a:t>
            </a:r>
            <a:r>
              <a:rPr lang="pt-PT" dirty="0" err="1"/>
              <a:t>ipsum</a:t>
            </a:r>
            <a:r>
              <a:rPr lang="pt-PT" dirty="0"/>
              <a:t> </a:t>
            </a:r>
            <a:r>
              <a:rPr lang="pt-PT" dirty="0" err="1"/>
              <a:t>dolor</a:t>
            </a:r>
            <a:r>
              <a:rPr lang="pt-PT" dirty="0"/>
              <a:t> </a:t>
            </a:r>
            <a:r>
              <a:rPr lang="pt-PT" dirty="0" err="1"/>
              <a:t>sit</a:t>
            </a:r>
            <a:r>
              <a:rPr lang="pt-PT" dirty="0"/>
              <a:t> </a:t>
            </a:r>
            <a:r>
              <a:rPr lang="pt-PT" dirty="0" err="1"/>
              <a:t>amet</a:t>
            </a:r>
            <a:r>
              <a:rPr lang="pt-PT" dirty="0"/>
              <a:t>, </a:t>
            </a:r>
            <a:r>
              <a:rPr lang="pt-PT" dirty="0" err="1"/>
              <a:t>consectetur</a:t>
            </a:r>
            <a:r>
              <a:rPr lang="pt-PT" dirty="0"/>
              <a:t> </a:t>
            </a:r>
            <a:r>
              <a:rPr lang="pt-PT" dirty="0" err="1"/>
              <a:t>adipiscing</a:t>
            </a:r>
            <a:r>
              <a:rPr lang="pt-PT" dirty="0"/>
              <a:t> </a:t>
            </a:r>
            <a:r>
              <a:rPr lang="pt-PT" dirty="0" err="1"/>
              <a:t>elit</a:t>
            </a:r>
            <a:r>
              <a:rPr lang="pt-PT" dirty="0"/>
              <a:t>. </a:t>
            </a:r>
            <a:r>
              <a:rPr lang="pt-PT" dirty="0" err="1"/>
              <a:t>Maecenas</a:t>
            </a:r>
            <a:r>
              <a:rPr lang="pt-PT" dirty="0"/>
              <a:t> </a:t>
            </a:r>
            <a:r>
              <a:rPr lang="pt-PT" dirty="0" err="1"/>
              <a:t>nunc</a:t>
            </a:r>
            <a:r>
              <a:rPr lang="pt-PT" dirty="0"/>
              <a:t> </a:t>
            </a:r>
            <a:r>
              <a:rPr lang="pt-PT" dirty="0" err="1"/>
              <a:t>lacus</a:t>
            </a:r>
            <a:r>
              <a:rPr lang="pt-PT" dirty="0"/>
              <a:t>, </a:t>
            </a:r>
            <a:r>
              <a:rPr lang="pt-PT" dirty="0" err="1"/>
              <a:t>tempus</a:t>
            </a:r>
            <a:r>
              <a:rPr lang="pt-PT" dirty="0"/>
              <a:t> eu justo ut, </a:t>
            </a:r>
            <a:r>
              <a:rPr lang="pt-PT" dirty="0" err="1"/>
              <a:t>accumsan</a:t>
            </a:r>
            <a:r>
              <a:rPr lang="pt-PT" dirty="0"/>
              <a:t> </a:t>
            </a:r>
            <a:r>
              <a:rPr lang="pt-PT" dirty="0" err="1"/>
              <a:t>lacinia</a:t>
            </a:r>
            <a:r>
              <a:rPr lang="pt-PT" dirty="0"/>
              <a:t> </a:t>
            </a:r>
            <a:r>
              <a:rPr lang="pt-PT" dirty="0" err="1"/>
              <a:t>felis</a:t>
            </a:r>
            <a:r>
              <a:rPr lang="pt-PT" dirty="0"/>
              <a:t>. </a:t>
            </a:r>
            <a:r>
              <a:rPr lang="pt-PT" dirty="0" err="1"/>
              <a:t>Aliquam</a:t>
            </a:r>
            <a:r>
              <a:rPr lang="pt-PT" dirty="0"/>
              <a:t> </a:t>
            </a:r>
            <a:r>
              <a:rPr lang="pt-PT" dirty="0" err="1"/>
              <a:t>convallis</a:t>
            </a:r>
            <a:r>
              <a:rPr lang="pt-PT" dirty="0"/>
              <a:t> </a:t>
            </a:r>
            <a:r>
              <a:rPr lang="pt-PT" dirty="0" err="1"/>
              <a:t>blandit</a:t>
            </a:r>
            <a:r>
              <a:rPr lang="pt-PT" dirty="0"/>
              <a:t> </a:t>
            </a:r>
            <a:r>
              <a:rPr lang="pt-PT" dirty="0" err="1"/>
              <a:t>euismod</a:t>
            </a:r>
            <a:r>
              <a:rPr lang="pt-PT" dirty="0"/>
              <a:t>. </a:t>
            </a:r>
          </a:p>
        </p:txBody>
      </p:sp>
      <p:sp>
        <p:nvSpPr>
          <p:cNvPr id="22" name="Marcador de Posição do Texto 11">
            <a:extLst>
              <a:ext uri="{FF2B5EF4-FFF2-40B4-BE49-F238E27FC236}">
                <a16:creationId xmlns:a16="http://schemas.microsoft.com/office/drawing/2014/main" id="{B0D19B86-AC88-5C4D-B187-6852C0AF8F5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58857" y="1122308"/>
            <a:ext cx="1904999" cy="15416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" b="1" spc="50" baseline="0">
                <a:solidFill>
                  <a:srgbClr val="A50D12"/>
                </a:solidFill>
                <a:latin typeface="Arial" panose="020B0604020202020204" pitchFamily="34" charset="0"/>
                <a:ea typeface="Mark-Bold" panose="02000800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pt-PT" dirty="0"/>
              <a:t>SECTION 3</a:t>
            </a:r>
          </a:p>
        </p:txBody>
      </p:sp>
      <p:sp>
        <p:nvSpPr>
          <p:cNvPr id="23" name="Marcador de Posição do Texto 16">
            <a:extLst>
              <a:ext uri="{FF2B5EF4-FFF2-40B4-BE49-F238E27FC236}">
                <a16:creationId xmlns:a16="http://schemas.microsoft.com/office/drawing/2014/main" id="{835E7A9C-8157-B543-A13A-2ADE31D9C13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558857" y="1431410"/>
            <a:ext cx="1905000" cy="4159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Mark-Light" panose="02000400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pt-PT" dirty="0" err="1"/>
              <a:t>Description</a:t>
            </a:r>
            <a:r>
              <a:rPr lang="pt-PT" dirty="0"/>
              <a:t> </a:t>
            </a:r>
            <a:r>
              <a:rPr lang="pt-PT" dirty="0" err="1"/>
              <a:t>about</a:t>
            </a:r>
            <a:r>
              <a:rPr lang="pt-PT" dirty="0"/>
              <a:t> </a:t>
            </a:r>
            <a:r>
              <a:rPr lang="pt-PT" dirty="0" err="1"/>
              <a:t>this</a:t>
            </a:r>
            <a:r>
              <a:rPr lang="pt-PT" dirty="0"/>
              <a:t> </a:t>
            </a:r>
            <a:r>
              <a:rPr lang="pt-PT" dirty="0" err="1"/>
              <a:t>theme</a:t>
            </a:r>
            <a:r>
              <a:rPr lang="pt-PT" dirty="0"/>
              <a:t>, 2 </a:t>
            </a:r>
            <a:r>
              <a:rPr lang="pt-PT" dirty="0" err="1"/>
              <a:t>lines</a:t>
            </a:r>
            <a:r>
              <a:rPr lang="pt-PT" dirty="0"/>
              <a:t> </a:t>
            </a:r>
            <a:r>
              <a:rPr lang="pt-PT" dirty="0" err="1"/>
              <a:t>only</a:t>
            </a:r>
            <a:endParaRPr lang="pt-PT" dirty="0"/>
          </a:p>
        </p:txBody>
      </p:sp>
      <p:sp>
        <p:nvSpPr>
          <p:cNvPr id="24" name="Marcador de Posição do Texto 16">
            <a:extLst>
              <a:ext uri="{FF2B5EF4-FFF2-40B4-BE49-F238E27FC236}">
                <a16:creationId xmlns:a16="http://schemas.microsoft.com/office/drawing/2014/main" id="{DF435516-E11F-2345-AD9C-6AAFE483AC5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558857" y="1952993"/>
            <a:ext cx="1905000" cy="2551255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ts val="12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pt-PT" sz="800" b="0" i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PT" dirty="0" err="1"/>
              <a:t>Lorem</a:t>
            </a:r>
            <a:r>
              <a:rPr lang="pt-PT" dirty="0"/>
              <a:t> </a:t>
            </a:r>
            <a:r>
              <a:rPr lang="pt-PT" dirty="0" err="1"/>
              <a:t>ipsum</a:t>
            </a:r>
            <a:r>
              <a:rPr lang="pt-PT" dirty="0"/>
              <a:t> </a:t>
            </a:r>
            <a:r>
              <a:rPr lang="pt-PT" dirty="0" err="1"/>
              <a:t>dolor</a:t>
            </a:r>
            <a:r>
              <a:rPr lang="pt-PT" dirty="0"/>
              <a:t> </a:t>
            </a:r>
            <a:r>
              <a:rPr lang="pt-PT" dirty="0" err="1"/>
              <a:t>sit</a:t>
            </a:r>
            <a:r>
              <a:rPr lang="pt-PT" dirty="0"/>
              <a:t> </a:t>
            </a:r>
            <a:r>
              <a:rPr lang="pt-PT" dirty="0" err="1"/>
              <a:t>amet</a:t>
            </a:r>
            <a:r>
              <a:rPr lang="pt-PT" dirty="0"/>
              <a:t>, </a:t>
            </a:r>
            <a:r>
              <a:rPr lang="pt-PT" dirty="0" err="1"/>
              <a:t>consectetur</a:t>
            </a:r>
            <a:r>
              <a:rPr lang="pt-PT" dirty="0"/>
              <a:t> </a:t>
            </a:r>
            <a:r>
              <a:rPr lang="pt-PT" dirty="0" err="1"/>
              <a:t>adipiscing</a:t>
            </a:r>
            <a:r>
              <a:rPr lang="pt-PT" dirty="0"/>
              <a:t> </a:t>
            </a:r>
            <a:r>
              <a:rPr lang="pt-PT" dirty="0" err="1"/>
              <a:t>elit</a:t>
            </a:r>
            <a:r>
              <a:rPr lang="pt-PT" dirty="0"/>
              <a:t>. </a:t>
            </a:r>
            <a:r>
              <a:rPr lang="pt-PT" dirty="0" err="1"/>
              <a:t>Maecenas</a:t>
            </a:r>
            <a:r>
              <a:rPr lang="pt-PT" dirty="0"/>
              <a:t> </a:t>
            </a:r>
            <a:r>
              <a:rPr lang="pt-PT" dirty="0" err="1"/>
              <a:t>nunc</a:t>
            </a:r>
            <a:r>
              <a:rPr lang="pt-PT" dirty="0"/>
              <a:t> </a:t>
            </a:r>
            <a:r>
              <a:rPr lang="pt-PT" dirty="0" err="1"/>
              <a:t>lacus</a:t>
            </a:r>
            <a:r>
              <a:rPr lang="pt-PT" dirty="0"/>
              <a:t>, </a:t>
            </a:r>
            <a:r>
              <a:rPr lang="pt-PT" dirty="0" err="1"/>
              <a:t>tempus</a:t>
            </a:r>
            <a:r>
              <a:rPr lang="pt-PT" dirty="0"/>
              <a:t> eu justo ut, </a:t>
            </a:r>
            <a:r>
              <a:rPr lang="pt-PT" dirty="0" err="1"/>
              <a:t>accumsan</a:t>
            </a:r>
            <a:r>
              <a:rPr lang="pt-PT" dirty="0"/>
              <a:t> </a:t>
            </a:r>
            <a:r>
              <a:rPr lang="pt-PT" dirty="0" err="1"/>
              <a:t>lacinia</a:t>
            </a:r>
            <a:r>
              <a:rPr lang="pt-PT" dirty="0"/>
              <a:t> </a:t>
            </a:r>
            <a:r>
              <a:rPr lang="pt-PT" dirty="0" err="1"/>
              <a:t>felis</a:t>
            </a:r>
            <a:r>
              <a:rPr lang="pt-PT" dirty="0"/>
              <a:t>. </a:t>
            </a:r>
            <a:r>
              <a:rPr lang="pt-PT" dirty="0" err="1"/>
              <a:t>Aliquam</a:t>
            </a:r>
            <a:r>
              <a:rPr lang="pt-PT" dirty="0"/>
              <a:t> </a:t>
            </a:r>
            <a:r>
              <a:rPr lang="pt-PT" dirty="0" err="1"/>
              <a:t>convallis</a:t>
            </a:r>
            <a:r>
              <a:rPr lang="pt-PT" dirty="0"/>
              <a:t> </a:t>
            </a:r>
            <a:r>
              <a:rPr lang="pt-PT" dirty="0" err="1"/>
              <a:t>blandit</a:t>
            </a:r>
            <a:r>
              <a:rPr lang="pt-PT" dirty="0"/>
              <a:t> </a:t>
            </a:r>
            <a:r>
              <a:rPr lang="pt-PT" dirty="0" err="1"/>
              <a:t>euismod</a:t>
            </a:r>
            <a:r>
              <a:rPr lang="pt-PT" dirty="0"/>
              <a:t>. </a:t>
            </a:r>
          </a:p>
        </p:txBody>
      </p:sp>
      <p:pic>
        <p:nvPicPr>
          <p:cNvPr id="32" name="Imagem 31">
            <a:extLst>
              <a:ext uri="{FF2B5EF4-FFF2-40B4-BE49-F238E27FC236}">
                <a16:creationId xmlns:a16="http://schemas.microsoft.com/office/drawing/2014/main" id="{E68DA05C-2963-C646-8B2C-013C56B2F4A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45723" y="263773"/>
            <a:ext cx="322262" cy="322262"/>
          </a:xfrm>
          <a:prstGeom prst="rect">
            <a:avLst/>
          </a:prstGeom>
        </p:spPr>
      </p:pic>
      <p:sp>
        <p:nvSpPr>
          <p:cNvPr id="25" name="Date Placeholder 3">
            <a:extLst>
              <a:ext uri="{FF2B5EF4-FFF2-40B4-BE49-F238E27FC236}">
                <a16:creationId xmlns:a16="http://schemas.microsoft.com/office/drawing/2014/main" id="{D196F5F5-DE15-4BF9-9192-F46001BE87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3536" y="4915478"/>
            <a:ext cx="2880000" cy="180000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pt-PT">
                <a:ea typeface="Mark-Bold" panose="02000800000000000000" pitchFamily="2" charset="0"/>
              </a:rPr>
              <a:t>© Copyright Critical Software. All rights reserved. DOC ID, Version, YYYY-MM-DD</a:t>
            </a:r>
            <a:endParaRPr lang="en-US" dirty="0">
              <a:ea typeface="Mark-Light" panose="02000400000000000000" pitchFamily="2" charset="0"/>
            </a:endParaRPr>
          </a:p>
        </p:txBody>
      </p:sp>
      <p:sp>
        <p:nvSpPr>
          <p:cNvPr id="26" name="Footer Placeholder 4">
            <a:extLst>
              <a:ext uri="{FF2B5EF4-FFF2-40B4-BE49-F238E27FC236}">
                <a16:creationId xmlns:a16="http://schemas.microsoft.com/office/drawing/2014/main" id="{640BD9AE-07AC-46BB-80C0-62E44A2619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52000" y="4915478"/>
            <a:ext cx="1440000" cy="180000"/>
          </a:xfrm>
          <a:prstGeom prst="rect">
            <a:avLst/>
          </a:prstGeom>
        </p:spPr>
        <p:txBody>
          <a:bodyPr/>
          <a:lstStyle>
            <a:lvl1pPr algn="ctr">
              <a:defRPr sz="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PT"/>
              <a:t>Information Classification: Confidential</a:t>
            </a:r>
            <a:endParaRPr lang="pt-PT" dirty="0"/>
          </a:p>
        </p:txBody>
      </p: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84DD9670-2665-44CE-9181-085E14C180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063784" y="4905665"/>
            <a:ext cx="720000" cy="180000"/>
          </a:xfrm>
          <a:prstGeom prst="rect">
            <a:avLst/>
          </a:prstGeom>
        </p:spPr>
        <p:txBody>
          <a:bodyPr/>
          <a:lstStyle>
            <a:lvl1pPr algn="r">
              <a:defRPr sz="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C0817A7-AFE3-4EC3-A864-9421329EE5F6}" type="slidenum">
              <a:rPr lang="pt-PT" smtClean="0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10442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umns #2">
    <p:bg>
      <p:bgPr>
        <a:solidFill>
          <a:srgbClr val="7717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m 7">
            <a:extLst>
              <a:ext uri="{FF2B5EF4-FFF2-40B4-BE49-F238E27FC236}">
                <a16:creationId xmlns:a16="http://schemas.microsoft.com/office/drawing/2014/main" id="{4BB5B4BD-076B-49B6-B2F1-6CD65FF2D0D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45723" y="263773"/>
            <a:ext cx="322262" cy="322262"/>
          </a:xfrm>
          <a:prstGeom prst="rect">
            <a:avLst/>
          </a:prstGeom>
        </p:spPr>
      </p:pic>
      <p:sp>
        <p:nvSpPr>
          <p:cNvPr id="16" name="Marcador de Posição do Texto 8">
            <a:extLst>
              <a:ext uri="{FF2B5EF4-FFF2-40B4-BE49-F238E27FC236}">
                <a16:creationId xmlns:a16="http://schemas.microsoft.com/office/drawing/2014/main" id="{B9BBE15A-F64F-8848-860E-AFBD622C1DD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1037" y="100014"/>
            <a:ext cx="6782821" cy="6851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 b="1" i="0">
                <a:solidFill>
                  <a:schemeClr val="bg1"/>
                </a:solidFill>
                <a:latin typeface="Arial" panose="020B0604020202020204" pitchFamily="34" charset="0"/>
                <a:ea typeface="Mark-Regular" panose="02000500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pt-PT" dirty="0" err="1"/>
              <a:t>Lorem</a:t>
            </a:r>
            <a:r>
              <a:rPr lang="pt-PT" dirty="0"/>
              <a:t> </a:t>
            </a:r>
            <a:r>
              <a:rPr lang="pt-PT" dirty="0" err="1"/>
              <a:t>ipsum</a:t>
            </a:r>
            <a:endParaRPr lang="pt-PT" dirty="0"/>
          </a:p>
        </p:txBody>
      </p:sp>
      <p:sp>
        <p:nvSpPr>
          <p:cNvPr id="19" name="Marcador de Posição do Texto 11">
            <a:extLst>
              <a:ext uri="{FF2B5EF4-FFF2-40B4-BE49-F238E27FC236}">
                <a16:creationId xmlns:a16="http://schemas.microsoft.com/office/drawing/2014/main" id="{14F6F80D-1585-C740-8356-6706649DA93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81037" y="1113860"/>
            <a:ext cx="1904999" cy="15416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" b="1" spc="50" baseline="0">
                <a:solidFill>
                  <a:schemeClr val="bg1"/>
                </a:solidFill>
                <a:latin typeface="Arial" panose="020B0604020202020204" pitchFamily="34" charset="0"/>
                <a:ea typeface="Mark-Bold" panose="02000800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pt-PT" dirty="0"/>
              <a:t>SECTION 1</a:t>
            </a:r>
          </a:p>
        </p:txBody>
      </p:sp>
      <p:sp>
        <p:nvSpPr>
          <p:cNvPr id="25" name="Marcador de Posição do Texto 11">
            <a:extLst>
              <a:ext uri="{FF2B5EF4-FFF2-40B4-BE49-F238E27FC236}">
                <a16:creationId xmlns:a16="http://schemas.microsoft.com/office/drawing/2014/main" id="{0DAC6482-FC54-2749-925B-07562826B24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119945" y="1113860"/>
            <a:ext cx="1904999" cy="15416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" b="1" spc="50" baseline="0">
                <a:solidFill>
                  <a:schemeClr val="bg1"/>
                </a:solidFill>
                <a:latin typeface="Arial" panose="020B0604020202020204" pitchFamily="34" charset="0"/>
                <a:ea typeface="Mark-Bold" panose="02000800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pt-PT" dirty="0"/>
              <a:t>SECTION 2</a:t>
            </a:r>
          </a:p>
        </p:txBody>
      </p:sp>
      <p:sp>
        <p:nvSpPr>
          <p:cNvPr id="27" name="Marcador de Posição do Texto 16">
            <a:extLst>
              <a:ext uri="{FF2B5EF4-FFF2-40B4-BE49-F238E27FC236}">
                <a16:creationId xmlns:a16="http://schemas.microsoft.com/office/drawing/2014/main" id="{EF6AD405-403C-864B-B049-CE7BA5CA687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1038" y="1422962"/>
            <a:ext cx="1905000" cy="4159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  <a:latin typeface="Arial" panose="020B0604020202020204" pitchFamily="34" charset="0"/>
                <a:ea typeface="Mark-Light" panose="02000400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pt-PT" dirty="0" err="1"/>
              <a:t>Description</a:t>
            </a:r>
            <a:r>
              <a:rPr lang="pt-PT" dirty="0"/>
              <a:t> </a:t>
            </a:r>
            <a:r>
              <a:rPr lang="pt-PT" dirty="0" err="1"/>
              <a:t>about</a:t>
            </a:r>
            <a:r>
              <a:rPr lang="pt-PT" dirty="0"/>
              <a:t> </a:t>
            </a:r>
            <a:r>
              <a:rPr lang="pt-PT" dirty="0" err="1"/>
              <a:t>this</a:t>
            </a:r>
            <a:r>
              <a:rPr lang="pt-PT" dirty="0"/>
              <a:t> </a:t>
            </a:r>
            <a:r>
              <a:rPr lang="pt-PT" dirty="0" err="1"/>
              <a:t>theme</a:t>
            </a:r>
            <a:r>
              <a:rPr lang="pt-PT" dirty="0"/>
              <a:t>, 2 </a:t>
            </a:r>
            <a:r>
              <a:rPr lang="pt-PT" dirty="0" err="1"/>
              <a:t>lines</a:t>
            </a:r>
            <a:r>
              <a:rPr lang="pt-PT" dirty="0"/>
              <a:t> </a:t>
            </a:r>
            <a:r>
              <a:rPr lang="pt-PT" dirty="0" err="1"/>
              <a:t>only</a:t>
            </a:r>
            <a:endParaRPr lang="pt-PT" dirty="0"/>
          </a:p>
        </p:txBody>
      </p:sp>
      <p:sp>
        <p:nvSpPr>
          <p:cNvPr id="28" name="Marcador de Posição do Texto 16">
            <a:extLst>
              <a:ext uri="{FF2B5EF4-FFF2-40B4-BE49-F238E27FC236}">
                <a16:creationId xmlns:a16="http://schemas.microsoft.com/office/drawing/2014/main" id="{25CB55A5-FEA3-814B-828E-AD6133D17CC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119945" y="1422962"/>
            <a:ext cx="1905000" cy="4159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  <a:latin typeface="Arial" panose="020B0604020202020204" pitchFamily="34" charset="0"/>
                <a:ea typeface="Mark-Light" panose="02000400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pt-PT" dirty="0" err="1"/>
              <a:t>Description</a:t>
            </a:r>
            <a:r>
              <a:rPr lang="pt-PT" dirty="0"/>
              <a:t> </a:t>
            </a:r>
            <a:r>
              <a:rPr lang="pt-PT" dirty="0" err="1"/>
              <a:t>about</a:t>
            </a:r>
            <a:r>
              <a:rPr lang="pt-PT" dirty="0"/>
              <a:t> </a:t>
            </a:r>
            <a:r>
              <a:rPr lang="pt-PT" dirty="0" err="1"/>
              <a:t>this</a:t>
            </a:r>
            <a:r>
              <a:rPr lang="pt-PT" dirty="0"/>
              <a:t> </a:t>
            </a:r>
            <a:r>
              <a:rPr lang="pt-PT" dirty="0" err="1"/>
              <a:t>theme</a:t>
            </a:r>
            <a:r>
              <a:rPr lang="pt-PT" dirty="0"/>
              <a:t>, 2 </a:t>
            </a:r>
            <a:r>
              <a:rPr lang="pt-PT" dirty="0" err="1"/>
              <a:t>lines</a:t>
            </a:r>
            <a:r>
              <a:rPr lang="pt-PT" dirty="0"/>
              <a:t> </a:t>
            </a:r>
            <a:r>
              <a:rPr lang="pt-PT" dirty="0" err="1"/>
              <a:t>only</a:t>
            </a:r>
            <a:endParaRPr lang="pt-PT" dirty="0"/>
          </a:p>
        </p:txBody>
      </p:sp>
      <p:sp>
        <p:nvSpPr>
          <p:cNvPr id="29" name="Marcador de Posição do Texto 16">
            <a:extLst>
              <a:ext uri="{FF2B5EF4-FFF2-40B4-BE49-F238E27FC236}">
                <a16:creationId xmlns:a16="http://schemas.microsoft.com/office/drawing/2014/main" id="{FE4D8BC1-D51C-A249-B1E9-ADACEA92E1A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1038" y="1952993"/>
            <a:ext cx="1905000" cy="2551255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ts val="12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pt-PT" sz="800" b="0" i="0" smtClean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PT" dirty="0" err="1"/>
              <a:t>Lorem</a:t>
            </a:r>
            <a:r>
              <a:rPr lang="pt-PT" dirty="0"/>
              <a:t> </a:t>
            </a:r>
            <a:r>
              <a:rPr lang="pt-PT" dirty="0" err="1"/>
              <a:t>ipsum</a:t>
            </a:r>
            <a:r>
              <a:rPr lang="pt-PT" dirty="0"/>
              <a:t> </a:t>
            </a:r>
            <a:r>
              <a:rPr lang="pt-PT" dirty="0" err="1"/>
              <a:t>dolor</a:t>
            </a:r>
            <a:r>
              <a:rPr lang="pt-PT" dirty="0"/>
              <a:t> </a:t>
            </a:r>
            <a:r>
              <a:rPr lang="pt-PT" dirty="0" err="1"/>
              <a:t>sit</a:t>
            </a:r>
            <a:r>
              <a:rPr lang="pt-PT" dirty="0"/>
              <a:t> </a:t>
            </a:r>
            <a:r>
              <a:rPr lang="pt-PT" dirty="0" err="1"/>
              <a:t>amet</a:t>
            </a:r>
            <a:r>
              <a:rPr lang="pt-PT" dirty="0"/>
              <a:t>, </a:t>
            </a:r>
            <a:r>
              <a:rPr lang="pt-PT" dirty="0" err="1"/>
              <a:t>consectetur</a:t>
            </a:r>
            <a:r>
              <a:rPr lang="pt-PT" dirty="0"/>
              <a:t> </a:t>
            </a:r>
            <a:r>
              <a:rPr lang="pt-PT" dirty="0" err="1"/>
              <a:t>adipiscing</a:t>
            </a:r>
            <a:r>
              <a:rPr lang="pt-PT" dirty="0"/>
              <a:t> </a:t>
            </a:r>
            <a:r>
              <a:rPr lang="pt-PT" dirty="0" err="1"/>
              <a:t>elit</a:t>
            </a:r>
            <a:r>
              <a:rPr lang="pt-PT" dirty="0"/>
              <a:t>. </a:t>
            </a:r>
            <a:r>
              <a:rPr lang="pt-PT" dirty="0" err="1"/>
              <a:t>Maecenas</a:t>
            </a:r>
            <a:r>
              <a:rPr lang="pt-PT" dirty="0"/>
              <a:t> </a:t>
            </a:r>
            <a:r>
              <a:rPr lang="pt-PT" dirty="0" err="1"/>
              <a:t>nunc</a:t>
            </a:r>
            <a:r>
              <a:rPr lang="pt-PT" dirty="0"/>
              <a:t> </a:t>
            </a:r>
            <a:r>
              <a:rPr lang="pt-PT" dirty="0" err="1"/>
              <a:t>lacus</a:t>
            </a:r>
            <a:r>
              <a:rPr lang="pt-PT" dirty="0"/>
              <a:t>, </a:t>
            </a:r>
            <a:r>
              <a:rPr lang="pt-PT" dirty="0" err="1"/>
              <a:t>tempus</a:t>
            </a:r>
            <a:r>
              <a:rPr lang="pt-PT" dirty="0"/>
              <a:t> eu justo ut, </a:t>
            </a:r>
            <a:r>
              <a:rPr lang="pt-PT" dirty="0" err="1"/>
              <a:t>accumsan</a:t>
            </a:r>
            <a:r>
              <a:rPr lang="pt-PT" dirty="0"/>
              <a:t> </a:t>
            </a:r>
            <a:r>
              <a:rPr lang="pt-PT" dirty="0" err="1"/>
              <a:t>lacinia</a:t>
            </a:r>
            <a:r>
              <a:rPr lang="pt-PT" dirty="0"/>
              <a:t> </a:t>
            </a:r>
            <a:r>
              <a:rPr lang="pt-PT" dirty="0" err="1"/>
              <a:t>felis</a:t>
            </a:r>
            <a:r>
              <a:rPr lang="pt-PT" dirty="0"/>
              <a:t>. </a:t>
            </a:r>
            <a:r>
              <a:rPr lang="pt-PT" dirty="0" err="1"/>
              <a:t>Aliquam</a:t>
            </a:r>
            <a:r>
              <a:rPr lang="pt-PT" dirty="0"/>
              <a:t> </a:t>
            </a:r>
            <a:r>
              <a:rPr lang="pt-PT" dirty="0" err="1"/>
              <a:t>convallis</a:t>
            </a:r>
            <a:r>
              <a:rPr lang="pt-PT" dirty="0"/>
              <a:t> </a:t>
            </a:r>
            <a:r>
              <a:rPr lang="pt-PT" dirty="0" err="1"/>
              <a:t>blandit</a:t>
            </a:r>
            <a:r>
              <a:rPr lang="pt-PT" dirty="0"/>
              <a:t> </a:t>
            </a:r>
            <a:r>
              <a:rPr lang="pt-PT" dirty="0" err="1"/>
              <a:t>euismod</a:t>
            </a:r>
            <a:r>
              <a:rPr lang="pt-PT" dirty="0"/>
              <a:t>. </a:t>
            </a:r>
          </a:p>
        </p:txBody>
      </p:sp>
      <p:sp>
        <p:nvSpPr>
          <p:cNvPr id="30" name="Marcador de Posição do Texto 16">
            <a:extLst>
              <a:ext uri="{FF2B5EF4-FFF2-40B4-BE49-F238E27FC236}">
                <a16:creationId xmlns:a16="http://schemas.microsoft.com/office/drawing/2014/main" id="{46635C8B-7828-254D-AF48-E3E85F83F2F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119945" y="1944545"/>
            <a:ext cx="1905000" cy="2551255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ts val="12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pt-PT" sz="800" b="0" i="0" smtClean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PT" dirty="0" err="1"/>
              <a:t>Lorem</a:t>
            </a:r>
            <a:r>
              <a:rPr lang="pt-PT" dirty="0"/>
              <a:t> </a:t>
            </a:r>
            <a:r>
              <a:rPr lang="pt-PT" dirty="0" err="1"/>
              <a:t>ipsum</a:t>
            </a:r>
            <a:r>
              <a:rPr lang="pt-PT" dirty="0"/>
              <a:t> </a:t>
            </a:r>
            <a:r>
              <a:rPr lang="pt-PT" dirty="0" err="1"/>
              <a:t>dolor</a:t>
            </a:r>
            <a:r>
              <a:rPr lang="pt-PT" dirty="0"/>
              <a:t> </a:t>
            </a:r>
            <a:r>
              <a:rPr lang="pt-PT" dirty="0" err="1"/>
              <a:t>sit</a:t>
            </a:r>
            <a:r>
              <a:rPr lang="pt-PT" dirty="0"/>
              <a:t> </a:t>
            </a:r>
            <a:r>
              <a:rPr lang="pt-PT" dirty="0" err="1"/>
              <a:t>amet</a:t>
            </a:r>
            <a:r>
              <a:rPr lang="pt-PT" dirty="0"/>
              <a:t>, </a:t>
            </a:r>
            <a:r>
              <a:rPr lang="pt-PT" dirty="0" err="1"/>
              <a:t>consectetur</a:t>
            </a:r>
            <a:r>
              <a:rPr lang="pt-PT" dirty="0"/>
              <a:t> </a:t>
            </a:r>
            <a:r>
              <a:rPr lang="pt-PT" dirty="0" err="1"/>
              <a:t>adipiscing</a:t>
            </a:r>
            <a:r>
              <a:rPr lang="pt-PT" dirty="0"/>
              <a:t> </a:t>
            </a:r>
            <a:r>
              <a:rPr lang="pt-PT" dirty="0" err="1"/>
              <a:t>elit</a:t>
            </a:r>
            <a:r>
              <a:rPr lang="pt-PT" dirty="0"/>
              <a:t>. </a:t>
            </a:r>
            <a:r>
              <a:rPr lang="pt-PT" dirty="0" err="1"/>
              <a:t>Maecenas</a:t>
            </a:r>
            <a:r>
              <a:rPr lang="pt-PT" dirty="0"/>
              <a:t> </a:t>
            </a:r>
            <a:r>
              <a:rPr lang="pt-PT" dirty="0" err="1"/>
              <a:t>nunc</a:t>
            </a:r>
            <a:r>
              <a:rPr lang="pt-PT" dirty="0"/>
              <a:t> </a:t>
            </a:r>
            <a:r>
              <a:rPr lang="pt-PT" dirty="0" err="1"/>
              <a:t>lacus</a:t>
            </a:r>
            <a:r>
              <a:rPr lang="pt-PT" dirty="0"/>
              <a:t>, </a:t>
            </a:r>
            <a:r>
              <a:rPr lang="pt-PT" dirty="0" err="1"/>
              <a:t>tempus</a:t>
            </a:r>
            <a:r>
              <a:rPr lang="pt-PT" dirty="0"/>
              <a:t> eu justo ut, </a:t>
            </a:r>
            <a:r>
              <a:rPr lang="pt-PT" dirty="0" err="1"/>
              <a:t>accumsan</a:t>
            </a:r>
            <a:r>
              <a:rPr lang="pt-PT" dirty="0"/>
              <a:t> </a:t>
            </a:r>
            <a:r>
              <a:rPr lang="pt-PT" dirty="0" err="1"/>
              <a:t>lacinia</a:t>
            </a:r>
            <a:r>
              <a:rPr lang="pt-PT" dirty="0"/>
              <a:t> </a:t>
            </a:r>
            <a:r>
              <a:rPr lang="pt-PT" dirty="0" err="1"/>
              <a:t>felis</a:t>
            </a:r>
            <a:r>
              <a:rPr lang="pt-PT" dirty="0"/>
              <a:t>. </a:t>
            </a:r>
            <a:r>
              <a:rPr lang="pt-PT" dirty="0" err="1"/>
              <a:t>Aliquam</a:t>
            </a:r>
            <a:r>
              <a:rPr lang="pt-PT" dirty="0"/>
              <a:t> </a:t>
            </a:r>
            <a:r>
              <a:rPr lang="pt-PT" dirty="0" err="1"/>
              <a:t>convallis</a:t>
            </a:r>
            <a:r>
              <a:rPr lang="pt-PT" dirty="0"/>
              <a:t> </a:t>
            </a:r>
            <a:r>
              <a:rPr lang="pt-PT" dirty="0" err="1"/>
              <a:t>blandit</a:t>
            </a:r>
            <a:r>
              <a:rPr lang="pt-PT" dirty="0"/>
              <a:t> </a:t>
            </a:r>
            <a:r>
              <a:rPr lang="pt-PT" dirty="0" err="1"/>
              <a:t>euismod</a:t>
            </a:r>
            <a:r>
              <a:rPr lang="pt-PT" dirty="0"/>
              <a:t>. </a:t>
            </a:r>
          </a:p>
        </p:txBody>
      </p:sp>
      <p:sp>
        <p:nvSpPr>
          <p:cNvPr id="31" name="Marcador de Posição do Texto 11">
            <a:extLst>
              <a:ext uri="{FF2B5EF4-FFF2-40B4-BE49-F238E27FC236}">
                <a16:creationId xmlns:a16="http://schemas.microsoft.com/office/drawing/2014/main" id="{35130E62-F7DF-0C47-BC02-7CD60181F94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58857" y="1122308"/>
            <a:ext cx="1904999" cy="15416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" b="1" spc="50" baseline="0">
                <a:solidFill>
                  <a:schemeClr val="bg1"/>
                </a:solidFill>
                <a:latin typeface="Arial" panose="020B0604020202020204" pitchFamily="34" charset="0"/>
                <a:ea typeface="Mark-Bold" panose="02000800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pt-PT" dirty="0"/>
              <a:t>SECTION 3</a:t>
            </a:r>
          </a:p>
        </p:txBody>
      </p:sp>
      <p:sp>
        <p:nvSpPr>
          <p:cNvPr id="32" name="Marcador de Posição do Texto 16">
            <a:extLst>
              <a:ext uri="{FF2B5EF4-FFF2-40B4-BE49-F238E27FC236}">
                <a16:creationId xmlns:a16="http://schemas.microsoft.com/office/drawing/2014/main" id="{935E1CD0-8A20-6349-88D6-37C1525D0B1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558857" y="1431410"/>
            <a:ext cx="1905000" cy="4159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  <a:latin typeface="Arial" panose="020B0604020202020204" pitchFamily="34" charset="0"/>
                <a:ea typeface="Mark-Light" panose="02000400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pt-PT" dirty="0" err="1"/>
              <a:t>Description</a:t>
            </a:r>
            <a:r>
              <a:rPr lang="pt-PT" dirty="0"/>
              <a:t> </a:t>
            </a:r>
            <a:r>
              <a:rPr lang="pt-PT" dirty="0" err="1"/>
              <a:t>about</a:t>
            </a:r>
            <a:r>
              <a:rPr lang="pt-PT" dirty="0"/>
              <a:t> </a:t>
            </a:r>
            <a:r>
              <a:rPr lang="pt-PT" dirty="0" err="1"/>
              <a:t>this</a:t>
            </a:r>
            <a:r>
              <a:rPr lang="pt-PT" dirty="0"/>
              <a:t> </a:t>
            </a:r>
            <a:r>
              <a:rPr lang="pt-PT" dirty="0" err="1"/>
              <a:t>theme</a:t>
            </a:r>
            <a:r>
              <a:rPr lang="pt-PT" dirty="0"/>
              <a:t>, 2 </a:t>
            </a:r>
            <a:r>
              <a:rPr lang="pt-PT" dirty="0" err="1"/>
              <a:t>lines</a:t>
            </a:r>
            <a:r>
              <a:rPr lang="pt-PT" dirty="0"/>
              <a:t> </a:t>
            </a:r>
            <a:r>
              <a:rPr lang="pt-PT" dirty="0" err="1"/>
              <a:t>only</a:t>
            </a:r>
            <a:endParaRPr lang="pt-PT" dirty="0"/>
          </a:p>
        </p:txBody>
      </p:sp>
      <p:sp>
        <p:nvSpPr>
          <p:cNvPr id="33" name="Marcador de Posição do Texto 16">
            <a:extLst>
              <a:ext uri="{FF2B5EF4-FFF2-40B4-BE49-F238E27FC236}">
                <a16:creationId xmlns:a16="http://schemas.microsoft.com/office/drawing/2014/main" id="{592111BB-2D3D-3944-815D-119DE2406F6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558857" y="1952993"/>
            <a:ext cx="1905000" cy="2551255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ts val="12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pt-PT" sz="800" b="0" i="0" smtClean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PT" dirty="0" err="1"/>
              <a:t>Lorem</a:t>
            </a:r>
            <a:r>
              <a:rPr lang="pt-PT" dirty="0"/>
              <a:t> </a:t>
            </a:r>
            <a:r>
              <a:rPr lang="pt-PT" dirty="0" err="1"/>
              <a:t>ipsum</a:t>
            </a:r>
            <a:r>
              <a:rPr lang="pt-PT" dirty="0"/>
              <a:t> </a:t>
            </a:r>
            <a:r>
              <a:rPr lang="pt-PT" dirty="0" err="1"/>
              <a:t>dolor</a:t>
            </a:r>
            <a:r>
              <a:rPr lang="pt-PT" dirty="0"/>
              <a:t> </a:t>
            </a:r>
            <a:r>
              <a:rPr lang="pt-PT" dirty="0" err="1"/>
              <a:t>sit</a:t>
            </a:r>
            <a:r>
              <a:rPr lang="pt-PT" dirty="0"/>
              <a:t> </a:t>
            </a:r>
            <a:r>
              <a:rPr lang="pt-PT" dirty="0" err="1"/>
              <a:t>amet</a:t>
            </a:r>
            <a:r>
              <a:rPr lang="pt-PT" dirty="0"/>
              <a:t>, </a:t>
            </a:r>
            <a:r>
              <a:rPr lang="pt-PT" dirty="0" err="1"/>
              <a:t>consectetur</a:t>
            </a:r>
            <a:r>
              <a:rPr lang="pt-PT" dirty="0"/>
              <a:t> </a:t>
            </a:r>
            <a:r>
              <a:rPr lang="pt-PT" dirty="0" err="1"/>
              <a:t>adipiscing</a:t>
            </a:r>
            <a:r>
              <a:rPr lang="pt-PT" dirty="0"/>
              <a:t> </a:t>
            </a:r>
            <a:r>
              <a:rPr lang="pt-PT" dirty="0" err="1"/>
              <a:t>elit</a:t>
            </a:r>
            <a:r>
              <a:rPr lang="pt-PT" dirty="0"/>
              <a:t>. </a:t>
            </a:r>
            <a:r>
              <a:rPr lang="pt-PT" dirty="0" err="1"/>
              <a:t>Maecenas</a:t>
            </a:r>
            <a:r>
              <a:rPr lang="pt-PT" dirty="0"/>
              <a:t> </a:t>
            </a:r>
            <a:r>
              <a:rPr lang="pt-PT" dirty="0" err="1"/>
              <a:t>nunc</a:t>
            </a:r>
            <a:r>
              <a:rPr lang="pt-PT" dirty="0"/>
              <a:t> </a:t>
            </a:r>
            <a:r>
              <a:rPr lang="pt-PT" dirty="0" err="1"/>
              <a:t>lacus</a:t>
            </a:r>
            <a:r>
              <a:rPr lang="pt-PT" dirty="0"/>
              <a:t>, </a:t>
            </a:r>
            <a:r>
              <a:rPr lang="pt-PT" dirty="0" err="1"/>
              <a:t>tempus</a:t>
            </a:r>
            <a:r>
              <a:rPr lang="pt-PT" dirty="0"/>
              <a:t> eu justo ut, </a:t>
            </a:r>
            <a:r>
              <a:rPr lang="pt-PT" dirty="0" err="1"/>
              <a:t>accumsan</a:t>
            </a:r>
            <a:r>
              <a:rPr lang="pt-PT" dirty="0"/>
              <a:t> </a:t>
            </a:r>
            <a:r>
              <a:rPr lang="pt-PT" dirty="0" err="1"/>
              <a:t>lacinia</a:t>
            </a:r>
            <a:r>
              <a:rPr lang="pt-PT" dirty="0"/>
              <a:t> </a:t>
            </a:r>
            <a:r>
              <a:rPr lang="pt-PT" dirty="0" err="1"/>
              <a:t>felis</a:t>
            </a:r>
            <a:r>
              <a:rPr lang="pt-PT" dirty="0"/>
              <a:t>. </a:t>
            </a:r>
            <a:r>
              <a:rPr lang="pt-PT" dirty="0" err="1"/>
              <a:t>Aliquam</a:t>
            </a:r>
            <a:r>
              <a:rPr lang="pt-PT" dirty="0"/>
              <a:t> </a:t>
            </a:r>
            <a:r>
              <a:rPr lang="pt-PT" dirty="0" err="1"/>
              <a:t>convallis</a:t>
            </a:r>
            <a:r>
              <a:rPr lang="pt-PT" dirty="0"/>
              <a:t> </a:t>
            </a:r>
            <a:r>
              <a:rPr lang="pt-PT" dirty="0" err="1"/>
              <a:t>blandit</a:t>
            </a:r>
            <a:r>
              <a:rPr lang="pt-PT" dirty="0"/>
              <a:t> </a:t>
            </a:r>
            <a:r>
              <a:rPr lang="pt-PT" dirty="0" err="1"/>
              <a:t>euismod</a:t>
            </a:r>
            <a:r>
              <a:rPr lang="pt-PT" dirty="0"/>
              <a:t>. </a:t>
            </a:r>
          </a:p>
        </p:txBody>
      </p:sp>
      <p:sp>
        <p:nvSpPr>
          <p:cNvPr id="20" name="Date Placeholder 3">
            <a:extLst>
              <a:ext uri="{FF2B5EF4-FFF2-40B4-BE49-F238E27FC236}">
                <a16:creationId xmlns:a16="http://schemas.microsoft.com/office/drawing/2014/main" id="{CC988F68-6B2F-4C41-AB27-045F310BAC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3536" y="4915478"/>
            <a:ext cx="2880000" cy="180000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pt-PT">
                <a:ea typeface="Mark-Bold" panose="02000800000000000000" pitchFamily="2" charset="0"/>
              </a:rPr>
              <a:t>© Copyright Critical Software. All rights reserved. DOC ID, Version, YYYY-MM-DD</a:t>
            </a:r>
            <a:endParaRPr lang="en-US" dirty="0">
              <a:ea typeface="Mark-Light" panose="02000400000000000000" pitchFamily="2" charset="0"/>
            </a:endParaRPr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479E3879-D377-492F-BA50-AED651A7CF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52000" y="4915478"/>
            <a:ext cx="1440000" cy="180000"/>
          </a:xfrm>
          <a:prstGeom prst="rect">
            <a:avLst/>
          </a:prstGeom>
        </p:spPr>
        <p:txBody>
          <a:bodyPr/>
          <a:lstStyle>
            <a:lvl1pPr algn="ctr">
              <a:defRPr sz="5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PT"/>
              <a:t>Information Classification: Confidential</a:t>
            </a:r>
            <a:endParaRPr lang="pt-PT" dirty="0"/>
          </a:p>
        </p:txBody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3088C9AA-DEE9-4745-A05B-C3F7A11FA3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063784" y="4905665"/>
            <a:ext cx="720000" cy="180000"/>
          </a:xfrm>
          <a:prstGeom prst="rect">
            <a:avLst/>
          </a:prstGeom>
        </p:spPr>
        <p:txBody>
          <a:bodyPr/>
          <a:lstStyle>
            <a:lvl1pPr algn="r">
              <a:defRPr sz="5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C0817A7-AFE3-4EC3-A864-9421329EE5F6}" type="slidenum">
              <a:rPr lang="pt-PT" smtClean="0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11553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A6994A19-AC8C-4C94-BBA2-F0149092BB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3536" y="4915478"/>
            <a:ext cx="2880000" cy="180000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pt-PT">
                <a:ea typeface="Mark-Bold" panose="02000800000000000000" pitchFamily="2" charset="0"/>
              </a:rPr>
              <a:t>© Copyright Critical Software. All rights reserved. DOC ID, Version, YYYY-MM-DD</a:t>
            </a:r>
            <a:endParaRPr lang="en-US" dirty="0">
              <a:ea typeface="Mark-Light" panose="02000400000000000000" pitchFamily="2" charset="0"/>
            </a:endParaRP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2EC665CA-6B30-443B-87B2-4B48A0966B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52000" y="4915478"/>
            <a:ext cx="1440000" cy="180000"/>
          </a:xfrm>
          <a:prstGeom prst="rect">
            <a:avLst/>
          </a:prstGeom>
        </p:spPr>
        <p:txBody>
          <a:bodyPr/>
          <a:lstStyle>
            <a:lvl1pPr algn="ctr">
              <a:defRPr sz="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PT"/>
              <a:t>Information Classification: Confidential</a:t>
            </a:r>
            <a:endParaRPr lang="pt-PT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E741D30-B6AF-43FC-A321-783F7E244B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063784" y="4905665"/>
            <a:ext cx="720000" cy="180000"/>
          </a:xfrm>
          <a:prstGeom prst="rect">
            <a:avLst/>
          </a:prstGeom>
        </p:spPr>
        <p:txBody>
          <a:bodyPr/>
          <a:lstStyle>
            <a:lvl1pPr algn="r">
              <a:defRPr sz="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C0817A7-AFE3-4EC3-A864-9421329EE5F6}" type="slidenum">
              <a:rPr lang="pt-PT" smtClean="0"/>
              <a:pPr/>
              <a:t>‹#›</a:t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745" r:id="rId2"/>
    <p:sldLayoutId id="2147483753" r:id="rId3"/>
    <p:sldLayoutId id="2147483760" r:id="rId4"/>
    <p:sldLayoutId id="2147483782" r:id="rId5"/>
    <p:sldLayoutId id="2147483761" r:id="rId6"/>
    <p:sldLayoutId id="2147483762" r:id="rId7"/>
    <p:sldLayoutId id="2147483705" r:id="rId8"/>
    <p:sldLayoutId id="2147483783" r:id="rId9"/>
    <p:sldLayoutId id="2147483784" r:id="rId10"/>
    <p:sldLayoutId id="2147483758" r:id="rId11"/>
    <p:sldLayoutId id="2147483763" r:id="rId12"/>
    <p:sldLayoutId id="2147483764" r:id="rId13"/>
    <p:sldLayoutId id="2147483747" r:id="rId14"/>
    <p:sldLayoutId id="2147483765" r:id="rId15"/>
    <p:sldLayoutId id="2147483766" r:id="rId16"/>
    <p:sldLayoutId id="2147483755" r:id="rId17"/>
    <p:sldLayoutId id="2147483767" r:id="rId18"/>
    <p:sldLayoutId id="2147483768" r:id="rId19"/>
    <p:sldLayoutId id="2147483748" r:id="rId20"/>
    <p:sldLayoutId id="2147483769" r:id="rId21"/>
    <p:sldLayoutId id="2147483770" r:id="rId22"/>
    <p:sldLayoutId id="2147483749" r:id="rId23"/>
    <p:sldLayoutId id="2147483771" r:id="rId24"/>
    <p:sldLayoutId id="2147483772" r:id="rId25"/>
    <p:sldLayoutId id="2147483750" r:id="rId26"/>
    <p:sldLayoutId id="2147483773" r:id="rId27"/>
    <p:sldLayoutId id="2147483706" r:id="rId28"/>
    <p:sldLayoutId id="2147483757" r:id="rId29"/>
    <p:sldLayoutId id="2147483759" r:id="rId30"/>
    <p:sldLayoutId id="2147483752" r:id="rId31"/>
    <p:sldLayoutId id="2147483780" r:id="rId32"/>
    <p:sldLayoutId id="2147483781" r:id="rId33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4A1F33A-8968-48FE-B8AC-186A03394B0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2800" dirty="0"/>
              <a:t>Development of </a:t>
            </a:r>
          </a:p>
          <a:p>
            <a:r>
              <a:rPr lang="en-GB" sz="2800" dirty="0"/>
              <a:t>a Smart System </a:t>
            </a:r>
          </a:p>
          <a:p>
            <a:r>
              <a:rPr lang="en-GB" sz="2800" dirty="0"/>
              <a:t>for Monitoring </a:t>
            </a:r>
          </a:p>
          <a:p>
            <a:r>
              <a:rPr lang="en-GB" sz="2800" dirty="0"/>
              <a:t>Driver’ Behaviour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B9BF53-F9D5-4B02-A7AE-8E9BE7D00AE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68536" y="3897181"/>
            <a:ext cx="3133246" cy="612913"/>
          </a:xfrm>
        </p:spPr>
        <p:txBody>
          <a:bodyPr/>
          <a:lstStyle/>
          <a:p>
            <a:r>
              <a:rPr lang="en-GB" dirty="0"/>
              <a:t>Joel Vaz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9933365-761E-0F4B-A573-6ED3259EB57F}"/>
              </a:ext>
            </a:extLst>
          </p:cNvPr>
          <p:cNvCxnSpPr/>
          <p:nvPr/>
        </p:nvCxnSpPr>
        <p:spPr>
          <a:xfrm>
            <a:off x="2296160" y="388593"/>
            <a:ext cx="0" cy="360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5A2258F-E8E2-40E0-9D59-AB17A1778A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C0817A7-AFE3-4EC3-A864-9421329EE5F6}" type="slidenum">
              <a:rPr lang="pt-PT" smtClean="0"/>
              <a:pPr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92315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C685817-A894-D547-9460-5848F9115C60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sz="1050" dirty="0"/>
              <a:t>Android Application for data collection (75%)</a:t>
            </a:r>
          </a:p>
          <a:p>
            <a:pPr lvl="1"/>
            <a:r>
              <a:rPr lang="en-US" sz="1000" dirty="0"/>
              <a:t>Already tested in Android device;</a:t>
            </a:r>
          </a:p>
          <a:p>
            <a:pPr lvl="1"/>
            <a:r>
              <a:rPr lang="en-US" sz="1000" dirty="0"/>
              <a:t>Data fidelity tested against other GPS applications;</a:t>
            </a:r>
          </a:p>
          <a:p>
            <a:pPr lvl="1"/>
            <a:r>
              <a:rPr lang="en-US" sz="1000" dirty="0"/>
              <a:t>Implemented Data Base for storage;</a:t>
            </a:r>
          </a:p>
          <a:p>
            <a:pPr lvl="1"/>
            <a:r>
              <a:rPr lang="en-US" sz="1000" u="sng" dirty="0"/>
              <a:t>TODO: Integration with data processing &amp;&amp; further testing;</a:t>
            </a:r>
          </a:p>
          <a:p>
            <a:r>
              <a:rPr lang="en-US" sz="1050" dirty="0"/>
              <a:t>Data gathering (20%)</a:t>
            </a:r>
          </a:p>
          <a:p>
            <a:pPr lvl="1"/>
            <a:r>
              <a:rPr lang="en-US" sz="1000" dirty="0"/>
              <a:t>Bus trips at different times with different drivers;</a:t>
            </a:r>
          </a:p>
          <a:p>
            <a:pPr lvl="1"/>
            <a:r>
              <a:rPr lang="en-US" sz="1000" dirty="0"/>
              <a:t>Personal vehicles;</a:t>
            </a:r>
          </a:p>
          <a:p>
            <a:r>
              <a:rPr lang="en-US" sz="1050" dirty="0"/>
              <a:t>Data Validation &amp;&amp; Data Parsing (10%)</a:t>
            </a:r>
          </a:p>
          <a:p>
            <a:pPr lvl="1"/>
            <a:r>
              <a:rPr lang="en-US" sz="1000" dirty="0"/>
              <a:t>Conceptual idea of data validation; (Remove wrong GPS and speed data)</a:t>
            </a:r>
          </a:p>
          <a:p>
            <a:r>
              <a:rPr lang="en-US" sz="1050" dirty="0"/>
              <a:t>Data Processing (5%)</a:t>
            </a:r>
          </a:p>
          <a:p>
            <a:pPr lvl="1"/>
            <a:r>
              <a:rPr lang="en-US" sz="1000" dirty="0"/>
              <a:t>Conceptual Idea to propose;</a:t>
            </a:r>
          </a:p>
          <a:p>
            <a:pPr lvl="1"/>
            <a:r>
              <a:rPr lang="en-US" sz="1000" dirty="0"/>
              <a:t>Need to define architecture and choose technologies to implement;</a:t>
            </a:r>
          </a:p>
          <a:p>
            <a:r>
              <a:rPr lang="en-US" sz="1200" dirty="0"/>
              <a:t>Write and prepare presentation (0%)</a:t>
            </a:r>
          </a:p>
          <a:p>
            <a:endParaRPr lang="en-US" sz="1300" dirty="0"/>
          </a:p>
          <a:p>
            <a:pPr lvl="1"/>
            <a:endParaRPr lang="en-US" sz="11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26E365-5074-384C-A661-D9605C0B4A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Current Situation </a:t>
            </a:r>
            <a:r>
              <a:rPr lang="en-US" sz="2400" dirty="0"/>
              <a:t>(31/10)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1E27A2D-1F59-4B1A-9F02-A370CD861F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C0817A7-AFE3-4EC3-A864-9421329EE5F6}" type="slidenum">
              <a:rPr lang="pt-PT" smtClean="0"/>
              <a:pPr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26444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5CC3159-95BD-47B0-9223-80C9FD508D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786" y="990600"/>
            <a:ext cx="2092364" cy="3676958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35A2F5-0ADD-48C0-818A-700616A649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Android Application I</a:t>
            </a:r>
            <a:endParaRPr lang="pt-PT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5A49A3-B817-481D-9954-FC3230475A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C0817A7-AFE3-4EC3-A864-9421329EE5F6}" type="slidenum">
              <a:rPr lang="pt-PT" smtClean="0"/>
              <a:pPr/>
              <a:t>3</a:t>
            </a:fld>
            <a:endParaRPr lang="pt-PT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55CB7AB-9059-4157-BFD0-2FD706E6D9C0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2413000" y="1582182"/>
            <a:ext cx="304800" cy="2402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713618C-6FDE-4552-89EC-ECE69E8BBC2D}"/>
              </a:ext>
            </a:extLst>
          </p:cNvPr>
          <p:cNvSpPr txBox="1"/>
          <p:nvPr/>
        </p:nvSpPr>
        <p:spPr>
          <a:xfrm>
            <a:off x="2717800" y="1212850"/>
            <a:ext cx="1282700" cy="73866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40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Development environment print screen. </a:t>
            </a:r>
            <a:endParaRPr lang="pt-PT" sz="1400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1683411-EC0F-4A75-A259-1FA1D55F08C1}"/>
              </a:ext>
            </a:extLst>
          </p:cNvPr>
          <p:cNvSpPr txBox="1"/>
          <p:nvPr/>
        </p:nvSpPr>
        <p:spPr>
          <a:xfrm>
            <a:off x="4178300" y="946150"/>
            <a:ext cx="4605484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Location from device’ internal GPS;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</a:endParaRP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PT" sz="140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Acceleration, Rotation, Magnetic filed and Gravity (if all sensors present on device);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pt-PT" sz="1400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</a:endParaRP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PT" sz="140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User Id to associate data with driver.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pt-PT" sz="1400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</a:endParaRP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PT" sz="140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Data aquisition starts when “</a:t>
            </a:r>
            <a:r>
              <a:rPr lang="pt-PT" sz="1100" i="1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GET LOCATION</a:t>
            </a:r>
            <a:r>
              <a:rPr lang="pt-PT" sz="1400" i="1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” </a:t>
            </a:r>
            <a:r>
              <a:rPr lang="pt-PT" sz="140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is pressed, it ends when apllication is closed.</a:t>
            </a:r>
            <a:endParaRPr lang="pt-PT" sz="1400" i="1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8554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7B2571A-1102-4BCE-A547-5C7315982BA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Data is obtained at a 10Hz sampling rate (GPS data acquisition maximum sampling rate);</a:t>
            </a:r>
          </a:p>
          <a:p>
            <a:endParaRPr lang="en-US" dirty="0"/>
          </a:p>
          <a:p>
            <a:r>
              <a:rPr lang="pt-PT" dirty="0"/>
              <a:t>Data is sent to a data base (firebase) and transfered to processing computer as a JSON file;</a:t>
            </a:r>
          </a:p>
          <a:p>
            <a:endParaRPr lang="pt-PT" dirty="0"/>
          </a:p>
          <a:p>
            <a:r>
              <a:rPr lang="pt-PT" dirty="0"/>
              <a:t>Data is associated with a Driver’ and Trip’ ID;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50ED22-A462-4AEA-BC68-9DCF52420E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Android Application II</a:t>
            </a:r>
            <a:endParaRPr lang="pt-PT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ECE08C-B514-4C52-B0BA-45474E6ACA4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pt-PT">
                <a:ea typeface="Mark-Bold" panose="02000800000000000000" pitchFamily="2" charset="0"/>
              </a:rPr>
              <a:t>© Copyright Critical Software. All rights reserved. DOC ID, Version, YYYY-MM-DD</a:t>
            </a:r>
            <a:endParaRPr lang="en-US" dirty="0">
              <a:ea typeface="Mark-Light" panose="02000400000000000000" pitchFamily="2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DE358F-837C-4F8A-BFDB-2AEA89B5D2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pt-PT"/>
              <a:t>Information Classification: Confidential</a:t>
            </a:r>
            <a:endParaRPr lang="pt-PT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84A4C-206B-4213-A35B-8D8B22CE0F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C0817A7-AFE3-4EC3-A864-9421329EE5F6}" type="slidenum">
              <a:rPr lang="pt-PT" smtClean="0"/>
              <a:pPr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06572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3FF7C48-6F30-4BE7-87B2-60ADCF795082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Possible data validation is comparing data obtained at instant </a:t>
            </a:r>
            <a:r>
              <a:rPr lang="en-US" i="1" dirty="0"/>
              <a:t>t Data[t]</a:t>
            </a:r>
            <a:r>
              <a:rPr lang="en-US" dirty="0"/>
              <a:t> with Data[t-1] and Data[t+1];</a:t>
            </a:r>
          </a:p>
          <a:p>
            <a:endParaRPr lang="en-US" dirty="0"/>
          </a:p>
          <a:p>
            <a:r>
              <a:rPr lang="en-US" dirty="0"/>
              <a:t>If deviation is too high, data can be considered invalid;</a:t>
            </a:r>
          </a:p>
          <a:p>
            <a:endParaRPr lang="en-US" dirty="0"/>
          </a:p>
          <a:p>
            <a:r>
              <a:rPr lang="en-US" dirty="0"/>
              <a:t>Another possible approach is to use redundancy, for example another data collection application from a different device;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D8D6B5-4714-4677-9CE2-53B46EDABA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Data Validation</a:t>
            </a:r>
            <a:endParaRPr lang="pt-PT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A67D3D-D63F-45BE-8C3B-3AF45229156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pt-PT">
                <a:ea typeface="Mark-Bold" panose="02000800000000000000" pitchFamily="2" charset="0"/>
              </a:rPr>
              <a:t>© Copyright Critical Software. All rights reserved. DOC ID, Version, YYYY-MM-DD</a:t>
            </a:r>
            <a:endParaRPr lang="en-US" dirty="0">
              <a:ea typeface="Mark-Light" panose="02000400000000000000" pitchFamily="2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F228FA-2C43-4148-9A6B-E6021A885F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pt-PT"/>
              <a:t>Information Classification: Confidential</a:t>
            </a:r>
            <a:endParaRPr lang="pt-PT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AC37-5113-4289-9212-3CBD0830C0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C0817A7-AFE3-4EC3-A864-9421329EE5F6}" type="slidenum">
              <a:rPr lang="pt-PT" smtClean="0"/>
              <a:pPr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42156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47249F-5DDE-451F-937C-3AA73F38C6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Data Base Model</a:t>
            </a:r>
            <a:endParaRPr lang="pt-PT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E7DC69-7B4D-4813-AB85-6B558A736F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C0817A7-AFE3-4EC3-A864-9421329EE5F6}" type="slidenum">
              <a:rPr lang="pt-PT" smtClean="0"/>
              <a:pPr/>
              <a:t>6</a:t>
            </a:fld>
            <a:endParaRPr lang="pt-PT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B795F73-7EA4-4CA7-8085-0BD2853A9C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950" y="851126"/>
            <a:ext cx="6945539" cy="4079445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A0D27ED-5F07-433D-9E81-04B5A06BB2EE}"/>
              </a:ext>
            </a:extLst>
          </p:cNvPr>
          <p:cNvCxnSpPr/>
          <p:nvPr/>
        </p:nvCxnSpPr>
        <p:spPr>
          <a:xfrm>
            <a:off x="3594100" y="1536700"/>
            <a:ext cx="0" cy="4000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F304B27-0DC0-45A6-85E6-B9AAE81F618E}"/>
              </a:ext>
            </a:extLst>
          </p:cNvPr>
          <p:cNvSpPr txBox="1"/>
          <p:nvPr/>
        </p:nvSpPr>
        <p:spPr>
          <a:xfrm>
            <a:off x="2743202" y="1042077"/>
            <a:ext cx="1701795" cy="43088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sz="105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Raw data from application goes here</a:t>
            </a:r>
            <a:endParaRPr lang="pt-PT" sz="1050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E6C9EFC-8EF2-45A5-A486-D78332C715CA}"/>
              </a:ext>
            </a:extLst>
          </p:cNvPr>
          <p:cNvSpPr txBox="1"/>
          <p:nvPr/>
        </p:nvSpPr>
        <p:spPr>
          <a:xfrm>
            <a:off x="2736852" y="4107773"/>
            <a:ext cx="787387" cy="21544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sz="80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Validation()</a:t>
            </a:r>
            <a:endParaRPr lang="pt-PT" sz="800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5C5204E-A314-473A-91B7-0047D0349DC9}"/>
              </a:ext>
            </a:extLst>
          </p:cNvPr>
          <p:cNvSpPr txBox="1"/>
          <p:nvPr/>
        </p:nvSpPr>
        <p:spPr>
          <a:xfrm>
            <a:off x="3200406" y="4463837"/>
            <a:ext cx="787387" cy="21544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sz="80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Processing()</a:t>
            </a:r>
            <a:endParaRPr lang="pt-PT" sz="800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1626C9C-CB4C-43AC-A2A5-FF6ABE85F838}"/>
              </a:ext>
            </a:extLst>
          </p:cNvPr>
          <p:cNvSpPr txBox="1"/>
          <p:nvPr/>
        </p:nvSpPr>
        <p:spPr>
          <a:xfrm>
            <a:off x="4762506" y="4444574"/>
            <a:ext cx="787387" cy="21544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sz="800" dirty="0" err="1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sendToDB</a:t>
            </a:r>
            <a:r>
              <a:rPr lang="en-US" sz="80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()</a:t>
            </a:r>
            <a:endParaRPr lang="pt-PT" sz="800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21B6E96-0ABC-4638-86F6-1ACF563E8D55}"/>
              </a:ext>
            </a:extLst>
          </p:cNvPr>
          <p:cNvSpPr txBox="1"/>
          <p:nvPr/>
        </p:nvSpPr>
        <p:spPr>
          <a:xfrm>
            <a:off x="6018458" y="3783748"/>
            <a:ext cx="882644" cy="21544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sz="800" dirty="0" err="1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FunctionAvg</a:t>
            </a:r>
            <a:r>
              <a:rPr lang="en-US" sz="80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()</a:t>
            </a:r>
            <a:endParaRPr lang="pt-PT" sz="800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FFCF8AF-905B-4087-90BD-3C1A0E65A236}"/>
              </a:ext>
            </a:extLst>
          </p:cNvPr>
          <p:cNvSpPr txBox="1"/>
          <p:nvPr/>
        </p:nvSpPr>
        <p:spPr>
          <a:xfrm>
            <a:off x="7137406" y="3575080"/>
            <a:ext cx="787387" cy="21544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sz="800" dirty="0" err="1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sendToDB</a:t>
            </a:r>
            <a:r>
              <a:rPr lang="en-US" sz="80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()</a:t>
            </a:r>
            <a:endParaRPr lang="pt-PT" sz="800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0994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E7E6DDE-108F-4824-9330-52B36C37F0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762" y="1166812"/>
            <a:ext cx="3190875" cy="2809875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FF9278-AF7D-43DB-BE3F-A29087AAB1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Driver Characteristics</a:t>
            </a:r>
            <a:endParaRPr lang="pt-PT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1EE327-7CB2-45DF-ACFB-1A3425C68A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C0817A7-AFE3-4EC3-A864-9421329EE5F6}" type="slidenum">
              <a:rPr lang="pt-PT" smtClean="0"/>
              <a:pPr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00809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FF9278-AF7D-43DB-BE3F-A29087AAB1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Agile Board</a:t>
            </a:r>
            <a:endParaRPr lang="pt-PT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1EE327-7CB2-45DF-ACFB-1A3425C68A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C0817A7-AFE3-4EC3-A864-9421329EE5F6}" type="slidenum">
              <a:rPr lang="pt-PT" smtClean="0"/>
              <a:pPr/>
              <a:t>8</a:t>
            </a:fld>
            <a:endParaRPr lang="pt-PT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17BDDC7-BB66-4376-BD98-E3263A7A94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265" y="910669"/>
            <a:ext cx="7813469" cy="3994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8465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21ECB27-C743-4600-B970-057326A1138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Document and presentation dates?</a:t>
            </a:r>
          </a:p>
          <a:p>
            <a:r>
              <a:rPr lang="en-US" dirty="0"/>
              <a:t>Data processing Algorithm? (Fuzzy?)</a:t>
            </a:r>
            <a:endParaRPr lang="pt-PT" dirty="0"/>
          </a:p>
          <a:p>
            <a:r>
              <a:rPr lang="pt-PT" dirty="0"/>
              <a:t>Driver score output should be a single value or a multitude of characteristics with associated values?</a:t>
            </a:r>
          </a:p>
          <a:p>
            <a:r>
              <a:rPr lang="pt-PT" dirty="0"/>
              <a:t>Data Presentation? Create apllication for driver’ results?</a:t>
            </a:r>
          </a:p>
          <a:p>
            <a:r>
              <a:rPr lang="pt-PT" dirty="0"/>
              <a:t>Set skype weekly ~30 minute meetings for progress reports?</a:t>
            </a:r>
          </a:p>
          <a:p>
            <a:r>
              <a:rPr lang="pt-PT" dirty="0"/>
              <a:t>On final presentation/document should I mention Agile?</a:t>
            </a:r>
          </a:p>
          <a:p>
            <a:r>
              <a:rPr lang="pt-PT" dirty="0"/>
              <a:t>Next Steps?</a:t>
            </a:r>
          </a:p>
          <a:p>
            <a:endParaRPr lang="pt-PT" dirty="0"/>
          </a:p>
          <a:p>
            <a:endParaRPr lang="pt-PT" dirty="0"/>
          </a:p>
          <a:p>
            <a:endParaRPr lang="pt-PT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C91F4C-8578-4E46-BD00-77EE41CFD4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Doubts &amp;&amp; Questions</a:t>
            </a:r>
            <a:endParaRPr lang="pt-PT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10940E-C997-423B-8899-C4D4D048F0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C0817A7-AFE3-4EC3-A864-9421329EE5F6}" type="slidenum">
              <a:rPr lang="pt-PT" smtClean="0"/>
              <a:pPr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94741225"/>
      </p:ext>
    </p:extLst>
  </p:cSld>
  <p:clrMapOvr>
    <a:masterClrMapping/>
  </p:clrMapOvr>
</p:sld>
</file>

<file path=ppt/theme/theme1.xml><?xml version="1.0" encoding="utf-8"?>
<a:theme xmlns:a="http://schemas.openxmlformats.org/drawingml/2006/main" name="CSW - 2015 - Presentation Template 16x9 widescreen - EN">
  <a:themeElements>
    <a:clrScheme name="Custom 2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C4161C"/>
      </a:accent1>
      <a:accent2>
        <a:srgbClr val="A50D12"/>
      </a:accent2>
      <a:accent3>
        <a:srgbClr val="860101"/>
      </a:accent3>
      <a:accent4>
        <a:srgbClr val="670000"/>
      </a:accent4>
      <a:accent5>
        <a:srgbClr val="D5D2CA"/>
      </a:accent5>
      <a:accent6>
        <a:srgbClr val="A59D95"/>
      </a:accent6>
      <a:hlink>
        <a:srgbClr val="670000"/>
      </a:hlink>
      <a:folHlink>
        <a:srgbClr val="8000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>
          <a:noFill/>
        </a:ln>
        <a:effectLst/>
      </a:spPr>
      <a:bodyPr rtlCol="0" anchor="ctr"/>
      <a:lstStyle>
        <a:defPPr algn="ctr">
          <a:defRPr b="1" dirty="0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spcBef>
            <a:spcPts val="600"/>
          </a:spcBef>
          <a:defRPr dirty="0" smtClean="0">
            <a:solidFill>
              <a:srgbClr val="000000"/>
            </a:solidFill>
            <a:latin typeface="Arial" charset="0"/>
            <a:ea typeface="Arial" charset="0"/>
            <a:cs typeface="Arial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SW-QMS-2017-TPL-02018-generic-presentation-widescreen-light.pptx" id="{FBE0D24E-093A-4C3D-BA80-F2684A5B03AA}" vid="{93A70EF7-474D-439F-B71C-25785EA5938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D6BC5451EAEB4C83BC0B3760F45904" ma:contentTypeVersion="19" ma:contentTypeDescription="Create a new document." ma:contentTypeScope="" ma:versionID="bc89932ad901761f05956270baa5e214">
  <xsd:schema xmlns:xsd="http://www.w3.org/2001/XMLSchema" xmlns:xs="http://www.w3.org/2001/XMLSchema" xmlns:p="http://schemas.microsoft.com/office/2006/metadata/properties" xmlns:ns1="http://schemas.microsoft.com/sharepoint/v3" xmlns:ns2="a3a0b2d9-31e5-4390-bb99-07a930c8e002" xmlns:ns3="2a656e9c-5a55-463f-b687-b913eaa51641" xmlns:ns5="http://schemas.microsoft.com/sharepoint/v4" targetNamespace="http://schemas.microsoft.com/office/2006/metadata/properties" ma:root="true" ma:fieldsID="48385c51bd7df0cdb78ea86faabe0759" ns1:_="" ns2:_="" ns3:_="" ns5:_="">
    <xsd:import namespace="http://schemas.microsoft.com/sharepoint/v3"/>
    <xsd:import namespace="a3a0b2d9-31e5-4390-bb99-07a930c8e002"/>
    <xsd:import namespace="2a656e9c-5a55-463f-b687-b913eaa51641"/>
    <xsd:import namespace="http://schemas.microsoft.com/sharepoint/v4"/>
    <xsd:element name="properties">
      <xsd:complexType>
        <xsd:sequence>
          <xsd:element name="documentManagement">
            <xsd:complexType>
              <xsd:all>
                <xsd:element ref="ns2:_x0079_664" minOccurs="0"/>
                <xsd:element ref="ns1:AverageRating" minOccurs="0"/>
                <xsd:element ref="ns1:RatingCount" minOccurs="0"/>
                <xsd:element ref="ns1:RatedBy" minOccurs="0"/>
                <xsd:element ref="ns1:Ratings" minOccurs="0"/>
                <xsd:element ref="ns1:LikesCount" minOccurs="0"/>
                <xsd:element ref="ns1:LikedBy" minOccurs="0"/>
                <xsd:element ref="ns2:kbc50bba87f049c98a85aa28854820a7" minOccurs="0"/>
                <xsd:element ref="ns3:TaxCatchAll" minOccurs="0"/>
                <xsd:element ref="ns5:IconOverla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AverageRating" ma:index="10" nillable="true" ma:displayName="Rating (0-5)" ma:decimals="2" ma:description="Average value of all the ratings that have been submitted" ma:internalName="AverageRating" ma:readOnly="true">
      <xsd:simpleType>
        <xsd:restriction base="dms:Number"/>
      </xsd:simpleType>
    </xsd:element>
    <xsd:element name="RatingCount" ma:index="11" nillable="true" ma:displayName="Number of Ratings" ma:decimals="0" ma:description="Number of ratings submitted" ma:internalName="RatingCount" ma:readOnly="true">
      <xsd:simpleType>
        <xsd:restriction base="dms:Number"/>
      </xsd:simpleType>
    </xsd:element>
    <xsd:element name="RatedBy" ma:index="12" nillable="true" ma:displayName="Rated By" ma:description="Users rated the item." ma:hidden="true" ma:list="UserInfo" ma:internalName="RatedBy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Ratings" ma:index="13" nillable="true" ma:displayName="User ratings" ma:description="User ratings for the item" ma:hidden="true" ma:internalName="Ratings">
      <xsd:simpleType>
        <xsd:restriction base="dms:Note"/>
      </xsd:simpleType>
    </xsd:element>
    <xsd:element name="LikesCount" ma:index="14" nillable="true" ma:displayName="Number of Likes" ma:internalName="LikesCount">
      <xsd:simpleType>
        <xsd:restriction base="dms:Unknown"/>
      </xsd:simpleType>
    </xsd:element>
    <xsd:element name="LikedBy" ma:index="15" nillable="true" ma:displayName="Liked By" ma:hidden="true" ma:list="UserInfo" ma:internalName="LikedBy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3a0b2d9-31e5-4390-bb99-07a930c8e002" elementFormDefault="qualified">
    <xsd:import namespace="http://schemas.microsoft.com/office/2006/documentManagement/types"/>
    <xsd:import namespace="http://schemas.microsoft.com/office/infopath/2007/PartnerControls"/>
    <xsd:element name="_x0079_664" ma:index="8" nillable="true" ma:displayName="Date and Time" ma:internalName="_x0079_664">
      <xsd:simpleType>
        <xsd:restriction base="dms:DateTime"/>
      </xsd:simpleType>
    </xsd:element>
    <xsd:element name="kbc50bba87f049c98a85aa28854820a7" ma:index="18" ma:taxonomy="true" ma:internalName="kbc50bba87f049c98a85aa28854820a7" ma:taxonomyFieldName="QMS_x0020_Source" ma:displayName="QMS Source" ma:default="" ma:fieldId="{4bc50bba-87f0-49c9-8a85-aa28854820a7}" ma:sspId="0a70390c-bbec-481b-8d95-5f9f2ddbec7a" ma:termSetId="aa4bfa20-ae52-401c-9907-c222302f9cf4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a656e9c-5a55-463f-b687-b913eaa51641" elementFormDefault="qualified">
    <xsd:import namespace="http://schemas.microsoft.com/office/2006/documentManagement/types"/>
    <xsd:import namespace="http://schemas.microsoft.com/office/infopath/2007/PartnerControls"/>
    <xsd:element name="TaxCatchAll" ma:index="19" nillable="true" ma:displayName="Taxonomy Catch All Column" ma:description="" ma:hidden="true" ma:list="{4a26fa19-2112-4d4c-bff4-90a3b6dc5542}" ma:internalName="TaxCatchAll" ma:showField="CatchAllData" ma:web="2a656e9c-5a55-463f-b687-b913eaa5164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4" elementFormDefault="qualified">
    <xsd:import namespace="http://schemas.microsoft.com/office/2006/documentManagement/types"/>
    <xsd:import namespace="http://schemas.microsoft.com/office/infopath/2007/PartnerControls"/>
    <xsd:element name="IconOverlay" ma:index="21" nillable="true" ma:displayName="IconOverlay" ma:hidden="true" ma:internalName="IconOverlay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ikesCount xmlns="http://schemas.microsoft.com/sharepoint/v3" xsi:nil="true"/>
    <TaxCatchAll xmlns="2a656e9c-5a55-463f-b687-b913eaa51641">
      <Value>2</Value>
    </TaxCatchAll>
    <IconOverlay xmlns="http://schemas.microsoft.com/sharepoint/v4" xsi:nil="true"/>
    <Ratings xmlns="http://schemas.microsoft.com/sharepoint/v3" xsi:nil="true"/>
    <LikedBy xmlns="http://schemas.microsoft.com/sharepoint/v3">
      <UserInfo>
        <DisplayName/>
        <AccountId xsi:nil="true"/>
        <AccountType/>
      </UserInfo>
    </LikedBy>
    <kbc50bba87f049c98a85aa28854820a7 xmlns="a3a0b2d9-31e5-4390-bb99-07a930c8e002">
      <Terms xmlns="http://schemas.microsoft.com/office/infopath/2007/PartnerControls">
        <TermInfo xmlns="http://schemas.microsoft.com/office/infopath/2007/PartnerControls">
          <TermName xmlns="http://schemas.microsoft.com/office/infopath/2007/PartnerControls">QMS Unified</TermName>
          <TermId xmlns="http://schemas.microsoft.com/office/infopath/2007/PartnerControls">3eec936c-a2a8-4f11-b7af-cf4b8bf1b2e9</TermId>
        </TermInfo>
      </Terms>
    </kbc50bba87f049c98a85aa28854820a7>
    <_x0079_664 xmlns="a3a0b2d9-31e5-4390-bb99-07a930c8e002">2017-10-15T23:00:00+00:00</_x0079_664>
    <RatedBy xmlns="http://schemas.microsoft.com/sharepoint/v3">
      <UserInfo>
        <DisplayName/>
        <AccountId xsi:nil="true"/>
        <AccountType/>
      </UserInfo>
    </RatedBy>
    <RatingCount xmlns="http://schemas.microsoft.com/sharepoint/v3" xsi:nil="true"/>
    <AverageRating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7B501C4E-952F-4CC6-9D2A-FB1074DC3D8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a3a0b2d9-31e5-4390-bb99-07a930c8e002"/>
    <ds:schemaRef ds:uri="2a656e9c-5a55-463f-b687-b913eaa51641"/>
    <ds:schemaRef ds:uri="http://schemas.microsoft.com/sharepoint/v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418F22B-A8FA-4545-9D3C-67739064E2B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8EBE519-CABC-45EC-A707-982814224EEE}">
  <ds:schemaRefs>
    <ds:schemaRef ds:uri="http://purl.org/dc/dcmitype/"/>
    <ds:schemaRef ds:uri="http://purl.org/dc/terms/"/>
    <ds:schemaRef ds:uri="a3a0b2d9-31e5-4390-bb99-07a930c8e002"/>
    <ds:schemaRef ds:uri="http://schemas.microsoft.com/sharepoint/v3"/>
    <ds:schemaRef ds:uri="http://purl.org/dc/elements/1.1/"/>
    <ds:schemaRef ds:uri="2a656e9c-5a55-463f-b687-b913eaa51641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http://schemas.microsoft.com/sharepoint/v4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CSW-QMS-2017-TPL-02018-generic-presentation-template</Template>
  <TotalTime>100</TotalTime>
  <Words>424</Words>
  <Application>Microsoft Office PowerPoint</Application>
  <PresentationFormat>On-screen Show (16:9)</PresentationFormat>
  <Paragraphs>73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Arial Black</vt:lpstr>
      <vt:lpstr>Calibri</vt:lpstr>
      <vt:lpstr>Wingdings</vt:lpstr>
      <vt:lpstr>CSW - 2015 - Presentation Template 16x9 widescreen - EN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>Délio Almeida</Manager>
  <Company>CRITICAL Software</Company>
  <LinksUpToDate>false</LinksUpToDate>
  <SharedDoc>false</SharedDoc>
  <HyperlinkBase>https://quality.critical.pt/qmsunified/generic-templates/presentations/CSW-QMS-2015-TPL-00368-generic-presentation-widescreen.pptx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Generic CSW Presentation Template (Powerpoint)</dc:subject>
  <dc:creator>Joel Vaz</dc:creator>
  <cp:keywords>generic-templates &gt; presentations</cp:keywords>
  <dc:description>CSW-QMS-2015-TPL-00368-generic-presentation-widescreen.pptx</dc:description>
  <cp:lastModifiedBy>Joel Vaz</cp:lastModifiedBy>
  <cp:revision>12</cp:revision>
  <dcterms:created xsi:type="dcterms:W3CDTF">2019-10-31T12:09:17Z</dcterms:created>
  <dcterms:modified xsi:type="dcterms:W3CDTF">2019-10-31T13:49:37Z</dcterms:modified>
  <cp:category>CSW Presentation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rder">
    <vt:r8>11800</vt:r8>
  </property>
  <property fmtid="{D5CDD505-2E9C-101B-9397-08002B2CF9AE}" pid="3" name="QMS Source">
    <vt:lpwstr>2;#QMS Unified|3eec936c-a2a8-4f11-b7af-cf4b8bf1b2e9</vt:lpwstr>
  </property>
  <property fmtid="{D5CDD505-2E9C-101B-9397-08002B2CF9AE}" pid="4" name="URL">
    <vt:lpwstr/>
  </property>
  <property fmtid="{D5CDD505-2E9C-101B-9397-08002B2CF9AE}" pid="5" name="xd_Signature">
    <vt:bool>false</vt:bool>
  </property>
  <property fmtid="{D5CDD505-2E9C-101B-9397-08002B2CF9AE}" pid="6" name="Code">
    <vt:lpwstr/>
  </property>
  <property fmtid="{D5CDD505-2E9C-101B-9397-08002B2CF9AE}" pid="7" name="xd_ProgID">
    <vt:lpwstr/>
  </property>
  <property fmtid="{D5CDD505-2E9C-101B-9397-08002B2CF9AE}" pid="8" name="ContentTypeId">
    <vt:lpwstr>0x010100AFD6BC5451EAEB4C83BC0B3760F45904</vt:lpwstr>
  </property>
  <property fmtid="{D5CDD505-2E9C-101B-9397-08002B2CF9AE}" pid="9" name="TemplateUrl">
    <vt:lpwstr/>
  </property>
  <property fmtid="{D5CDD505-2E9C-101B-9397-08002B2CF9AE}" pid="10" name="Template Doc ID">
    <vt:lpwstr>CSW-QMS-2017-TPL-02018</vt:lpwstr>
  </property>
  <property fmtid="{D5CDD505-2E9C-101B-9397-08002B2CF9AE}" pid="11" name="Date">
    <vt:lpwstr>2019-08-01</vt:lpwstr>
  </property>
  <property fmtid="{D5CDD505-2E9C-101B-9397-08002B2CF9AE}" pid="12" name="Version">
    <vt:lpwstr>V3</vt:lpwstr>
  </property>
</Properties>
</file>