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DF480-6E7F-4A53-B45F-8E32ED22811E}" v="1" dt="2022-11-03T10:44:34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89430" autoAdjust="0"/>
  </p:normalViewPr>
  <p:slideViewPr>
    <p:cSldViewPr snapToGrid="0">
      <p:cViewPr varScale="1">
        <p:scale>
          <a:sx n="145" d="100"/>
          <a:sy n="145" d="100"/>
        </p:scale>
        <p:origin x="9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Neukom" userId="7f5b1c9c-16e1-4277-8268-e8083a9b4ecf" providerId="ADAL" clId="{794DF480-6E7F-4A53-B45F-8E32ED22811E}"/>
    <pc:docChg chg="custSel addSld modSld sldOrd">
      <pc:chgData name="Joel Neukom" userId="7f5b1c9c-16e1-4277-8268-e8083a9b4ecf" providerId="ADAL" clId="{794DF480-6E7F-4A53-B45F-8E32ED22811E}" dt="2022-11-03T10:44:36.482" v="820"/>
      <pc:docMkLst>
        <pc:docMk/>
      </pc:docMkLst>
      <pc:sldChg chg="addSp delSp modSp mod">
        <pc:chgData name="Joel Neukom" userId="7f5b1c9c-16e1-4277-8268-e8083a9b4ecf" providerId="ADAL" clId="{794DF480-6E7F-4A53-B45F-8E32ED22811E}" dt="2022-11-03T10:44:36.482" v="820"/>
        <pc:sldMkLst>
          <pc:docMk/>
          <pc:sldMk cId="2819633165" sldId="256"/>
        </pc:sldMkLst>
        <pc:spChg chg="mod">
          <ac:chgData name="Joel Neukom" userId="7f5b1c9c-16e1-4277-8268-e8083a9b4ecf" providerId="ADAL" clId="{794DF480-6E7F-4A53-B45F-8E32ED22811E}" dt="2022-11-03T10:44:23.302" v="810" actId="20577"/>
          <ac:spMkLst>
            <pc:docMk/>
            <pc:sldMk cId="2819633165" sldId="256"/>
            <ac:spMk id="2" creationId="{D2788DFB-6A61-461A-9C48-1859A2E662F8}"/>
          </ac:spMkLst>
        </pc:spChg>
        <pc:spChg chg="del">
          <ac:chgData name="Joel Neukom" userId="7f5b1c9c-16e1-4277-8268-e8083a9b4ecf" providerId="ADAL" clId="{794DF480-6E7F-4A53-B45F-8E32ED22811E}" dt="2022-11-03T09:14:26.965" v="362" actId="478"/>
          <ac:spMkLst>
            <pc:docMk/>
            <pc:sldMk cId="2819633165" sldId="256"/>
            <ac:spMk id="3" creationId="{4850C453-BBC1-456E-ADBB-190EE056234A}"/>
          </ac:spMkLst>
        </pc:spChg>
        <pc:spChg chg="add mod">
          <ac:chgData name="Joel Neukom" userId="7f5b1c9c-16e1-4277-8268-e8083a9b4ecf" providerId="ADAL" clId="{794DF480-6E7F-4A53-B45F-8E32ED22811E}" dt="2022-11-03T10:44:36.482" v="820"/>
          <ac:spMkLst>
            <pc:docMk/>
            <pc:sldMk cId="2819633165" sldId="256"/>
            <ac:spMk id="4" creationId="{3EF2D1B3-715B-4DE7-BE52-F8E3A9566104}"/>
          </ac:spMkLst>
        </pc:spChg>
      </pc:sldChg>
      <pc:sldChg chg="modSp mod modNotesTx">
        <pc:chgData name="Joel Neukom" userId="7f5b1c9c-16e1-4277-8268-e8083a9b4ecf" providerId="ADAL" clId="{794DF480-6E7F-4A53-B45F-8E32ED22811E}" dt="2022-11-03T09:04:58.531" v="292" actId="20577"/>
        <pc:sldMkLst>
          <pc:docMk/>
          <pc:sldMk cId="1847061512" sldId="258"/>
        </pc:sldMkLst>
        <pc:spChg chg="mod">
          <ac:chgData name="Joel Neukom" userId="7f5b1c9c-16e1-4277-8268-e8083a9b4ecf" providerId="ADAL" clId="{794DF480-6E7F-4A53-B45F-8E32ED22811E}" dt="2022-11-03T09:01:50.647" v="16" actId="20577"/>
          <ac:spMkLst>
            <pc:docMk/>
            <pc:sldMk cId="1847061512" sldId="258"/>
            <ac:spMk id="2" creationId="{73CA5376-2373-45A1-85BF-60FCBE549D26}"/>
          </ac:spMkLst>
        </pc:spChg>
        <pc:spChg chg="mod">
          <ac:chgData name="Joel Neukom" userId="7f5b1c9c-16e1-4277-8268-e8083a9b4ecf" providerId="ADAL" clId="{794DF480-6E7F-4A53-B45F-8E32ED22811E}" dt="2022-11-03T09:04:00.277" v="142" actId="20577"/>
          <ac:spMkLst>
            <pc:docMk/>
            <pc:sldMk cId="1847061512" sldId="258"/>
            <ac:spMk id="3" creationId="{83E8FEB2-30A9-4B60-AF59-967A82015C65}"/>
          </ac:spMkLst>
        </pc:spChg>
      </pc:sldChg>
      <pc:sldChg chg="modSp mod modNotesTx">
        <pc:chgData name="Joel Neukom" userId="7f5b1c9c-16e1-4277-8268-e8083a9b4ecf" providerId="ADAL" clId="{794DF480-6E7F-4A53-B45F-8E32ED22811E}" dt="2022-11-03T09:05:22.828" v="298" actId="6549"/>
        <pc:sldMkLst>
          <pc:docMk/>
          <pc:sldMk cId="968549489" sldId="259"/>
        </pc:sldMkLst>
        <pc:spChg chg="mod">
          <ac:chgData name="Joel Neukom" userId="7f5b1c9c-16e1-4277-8268-e8083a9b4ecf" providerId="ADAL" clId="{794DF480-6E7F-4A53-B45F-8E32ED22811E}" dt="2022-11-03T09:05:08.115" v="296"/>
          <ac:spMkLst>
            <pc:docMk/>
            <pc:sldMk cId="968549489" sldId="259"/>
            <ac:spMk id="2" creationId="{46CBFFF1-4BAA-4ABD-A90A-14751099490B}"/>
          </ac:spMkLst>
        </pc:spChg>
      </pc:sldChg>
      <pc:sldChg chg="modSp mod modNotesTx">
        <pc:chgData name="Joel Neukom" userId="7f5b1c9c-16e1-4277-8268-e8083a9b4ecf" providerId="ADAL" clId="{794DF480-6E7F-4A53-B45F-8E32ED22811E}" dt="2022-11-03T09:23:32.092" v="413" actId="20577"/>
        <pc:sldMkLst>
          <pc:docMk/>
          <pc:sldMk cId="760764050" sldId="261"/>
        </pc:sldMkLst>
        <pc:spChg chg="mod">
          <ac:chgData name="Joel Neukom" userId="7f5b1c9c-16e1-4277-8268-e8083a9b4ecf" providerId="ADAL" clId="{794DF480-6E7F-4A53-B45F-8E32ED22811E}" dt="2022-11-03T09:23:26.283" v="384" actId="20577"/>
          <ac:spMkLst>
            <pc:docMk/>
            <pc:sldMk cId="760764050" sldId="261"/>
            <ac:spMk id="3" creationId="{F46379EB-E353-4F2F-939F-23AF6ABEF647}"/>
          </ac:spMkLst>
        </pc:spChg>
      </pc:sldChg>
      <pc:sldChg chg="ord">
        <pc:chgData name="Joel Neukom" userId="7f5b1c9c-16e1-4277-8268-e8083a9b4ecf" providerId="ADAL" clId="{794DF480-6E7F-4A53-B45F-8E32ED22811E}" dt="2022-11-03T09:24:52.755" v="527"/>
        <pc:sldMkLst>
          <pc:docMk/>
          <pc:sldMk cId="1432787276" sldId="262"/>
        </pc:sldMkLst>
      </pc:sldChg>
      <pc:sldChg chg="modSp new mod ord modNotesTx">
        <pc:chgData name="Joel Neukom" userId="7f5b1c9c-16e1-4277-8268-e8083a9b4ecf" providerId="ADAL" clId="{794DF480-6E7F-4A53-B45F-8E32ED22811E}" dt="2022-11-03T09:31:24.545" v="804" actId="20577"/>
        <pc:sldMkLst>
          <pc:docMk/>
          <pc:sldMk cId="2263284068" sldId="263"/>
        </pc:sldMkLst>
        <pc:spChg chg="mod">
          <ac:chgData name="Joel Neukom" userId="7f5b1c9c-16e1-4277-8268-e8083a9b4ecf" providerId="ADAL" clId="{794DF480-6E7F-4A53-B45F-8E32ED22811E}" dt="2022-11-03T09:07:58.553" v="323" actId="20577"/>
          <ac:spMkLst>
            <pc:docMk/>
            <pc:sldMk cId="2263284068" sldId="263"/>
            <ac:spMk id="2" creationId="{B633FEC9-844E-41B6-AE03-549AB6B00B82}"/>
          </ac:spMkLst>
        </pc:spChg>
        <pc:spChg chg="mod">
          <ac:chgData name="Joel Neukom" userId="7f5b1c9c-16e1-4277-8268-e8083a9b4ecf" providerId="ADAL" clId="{794DF480-6E7F-4A53-B45F-8E32ED22811E}" dt="2022-11-03T09:31:24.545" v="804" actId="20577"/>
          <ac:spMkLst>
            <pc:docMk/>
            <pc:sldMk cId="2263284068" sldId="263"/>
            <ac:spMk id="3" creationId="{3A406EC0-C721-46EA-A219-0AD9FC6F45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6625-2EE3-478A-87DA-94B4E35E1757}" type="datetimeFigureOut">
              <a:rPr lang="de-CH" smtClean="0"/>
              <a:t>03.11.2022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A731F-FC8F-4DD3-8AFE-147A37153F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764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Software </a:t>
            </a:r>
            <a:r>
              <a:rPr lang="de-CH" dirty="0" err="1"/>
              <a:t>quality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not </a:t>
            </a:r>
            <a:r>
              <a:rPr lang="de-CH" dirty="0" err="1"/>
              <a:t>seeable</a:t>
            </a:r>
            <a:r>
              <a:rPr lang="de-CH" dirty="0"/>
              <a:t> from a </a:t>
            </a:r>
            <a:r>
              <a:rPr lang="de-CH" dirty="0" err="1"/>
              <a:t>users</a:t>
            </a:r>
            <a:r>
              <a:rPr lang="de-CH" dirty="0"/>
              <a:t> </a:t>
            </a:r>
            <a:r>
              <a:rPr lang="de-CH" dirty="0" err="1"/>
              <a:t>perspective</a:t>
            </a:r>
            <a:r>
              <a:rPr lang="de-CH" dirty="0"/>
              <a:t>. </a:t>
            </a:r>
            <a:r>
              <a:rPr lang="de-CH" dirty="0" err="1"/>
              <a:t>Its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developer</a:t>
            </a:r>
            <a:r>
              <a:rPr lang="de-CH" dirty="0"/>
              <a:t> </a:t>
            </a:r>
            <a:r>
              <a:rPr lang="de-CH" dirty="0" err="1"/>
              <a:t>who</a:t>
            </a:r>
            <a:r>
              <a:rPr lang="de-CH" dirty="0"/>
              <a:t> </a:t>
            </a:r>
            <a:r>
              <a:rPr lang="de-CH" dirty="0" err="1"/>
              <a:t>needs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cope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it.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731F-FC8F-4DD3-8AFE-147A37153FB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463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(überflüssiger Müll / nutzloser Code)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731F-FC8F-4DD3-8AFE-147A37153FB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3114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731F-FC8F-4DD3-8AFE-147A37153FB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7007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Wir drehen uns um uns selbst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731F-FC8F-4DD3-8AFE-147A37153FB0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6716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WISJIF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A731F-FC8F-4DD3-8AFE-147A37153FB0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362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9582B-C2D6-442A-BB74-08A0223D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D7761B-FF81-4FCE-AE3B-58841A5F4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F79975-1643-4A4F-A397-812C0820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A4A5-B654-4DDC-8ADB-B2030E0ABCD6}" type="datetimeFigureOut">
              <a:rPr lang="de-CH" smtClean="0"/>
              <a:t>03.11.2022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9A8BC4-A12F-4BC6-AB11-0505AFC1C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BFBF09-26F4-47F3-A61E-8DC2D1B1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66BD-A432-4CB2-9850-92A52B5D5A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985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2A018-58EC-4CE6-ADB3-DFCA5A5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66AF6A-E586-4B64-8D31-938694DC9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DE4B76-216A-48FD-BB69-EAB124F9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A4A5-B654-4DDC-8ADB-B2030E0ABCD6}" type="datetimeFigureOut">
              <a:rPr lang="de-CH" smtClean="0"/>
              <a:t>03.11.2022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8067A4-7510-49A7-8FA2-6B6E0691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732D80-476B-42C7-AB53-C16D6E56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66BD-A432-4CB2-9850-92A52B5D5A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065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5B671E-D147-4D92-880D-A9988A339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1E51BA-34B9-4F13-BD17-A2A89BA75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759E18-0305-48F8-8557-5E5A14B5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A4A5-B654-4DDC-8ADB-B2030E0ABCD6}" type="datetimeFigureOut">
              <a:rPr lang="de-CH" smtClean="0"/>
              <a:t>03.11.2022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DD15DC-7C08-49D3-928A-88218A79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8B2806-0062-4260-A227-68499956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66BD-A432-4CB2-9850-92A52B5D5A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79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58F5E-EFDC-45BE-8BC3-18DFF5C9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34608A-610B-4FE0-8E1F-7B77915A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A9A013-9D42-41D1-BCED-0025E175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A4A5-B654-4DDC-8ADB-B2030E0ABCD6}" type="datetimeFigureOut">
              <a:rPr lang="de-CH" smtClean="0"/>
              <a:t>03.11.2022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E4C22C-6EFF-4198-A392-8AEC8EA8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9C30CF-0C9F-46C5-A2F6-CB555901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66BD-A432-4CB2-9850-92A52B5D5A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70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8C80F-F905-43A9-A403-DF31B4BB7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285E01-3BC9-4608-A5E7-F83ABDF9D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87F2E1-4F93-4FD8-82E1-073ABA3E1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A4A5-B654-4DDC-8ADB-B2030E0ABCD6}" type="datetimeFigureOut">
              <a:rPr lang="de-CH" smtClean="0"/>
              <a:t>03.11.2022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AFD262-7F8D-4BA6-9835-978E0B13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DC3DE5-3093-4C1A-8923-A04DB9E9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66BD-A432-4CB2-9850-92A52B5D5A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008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D2403-A836-4B54-9569-115C53CF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9F381B-EB8E-464C-A66B-50CD2DB9A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8A6820-8176-4A8C-9CDB-C94E7431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919385-9512-4CDC-9D36-E6E43171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A4A5-B654-4DDC-8ADB-B2030E0ABCD6}" type="datetimeFigureOut">
              <a:rPr lang="de-CH" smtClean="0"/>
              <a:t>03.11.2022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D8B2BD-FA0D-4D60-B913-C1997C84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A35008-958D-4E55-B6E7-A2EEABEB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66BD-A432-4CB2-9850-92A52B5D5A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59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581B3-F1A4-4A5A-B06D-A6CE3FD8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493301-24AE-46C5-99B5-873C9DC6C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0BA72A-AF95-484A-81C3-BEC6BAC08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7C5091-22CB-4274-8FE9-E2845FC78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1301FF-03AE-43FF-A5CC-180AD46F1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408C3F2-CF69-46E0-B6EE-7958511A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A4A5-B654-4DDC-8ADB-B2030E0ABCD6}" type="datetimeFigureOut">
              <a:rPr lang="de-CH" smtClean="0"/>
              <a:t>03.11.2022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D5BD6B-514A-42B6-821E-ADE172A1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42C8AE-9019-44B5-93AC-64E647C7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66BD-A432-4CB2-9850-92A52B5D5A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073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F2048-9A71-4438-974D-19AD0EE1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D2E7EF-B08D-4D4E-AC6E-754C8737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A4A5-B654-4DDC-8ADB-B2030E0ABCD6}" type="datetimeFigureOut">
              <a:rPr lang="de-CH" smtClean="0"/>
              <a:t>03.11.2022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2A7683-9F0E-4A0E-943E-DCAE1C01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0ADE84-419D-4258-8B5E-791EE206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66BD-A432-4CB2-9850-92A52B5D5A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301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B14A4D-7531-406B-B81E-00BB771E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A4A5-B654-4DDC-8ADB-B2030E0ABCD6}" type="datetimeFigureOut">
              <a:rPr lang="de-CH" smtClean="0"/>
              <a:t>03.11.2022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77DA1A-C43F-40FE-A74D-171DB00C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9E178B-60C4-496C-8A6B-D742D81F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66BD-A432-4CB2-9850-92A52B5D5A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124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0F85E-7921-4B3E-8859-0D5F2D79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0240A-4688-4E17-8406-820CCC209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0E8C8E-617C-4682-BACA-2B0228995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EA56F4-025B-4307-A106-D0A3D0B2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A4A5-B654-4DDC-8ADB-B2030E0ABCD6}" type="datetimeFigureOut">
              <a:rPr lang="de-CH" smtClean="0"/>
              <a:t>03.11.2022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56A35D-AE49-4A38-84A0-7D4E2AA0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AA2CFE-D021-472D-9661-C5416C97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66BD-A432-4CB2-9850-92A52B5D5A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032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C2077-C62C-43C6-93E1-056E11CC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066B40-51F0-4595-AE75-4C76D418A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6FC117-E97A-475A-9BD9-D55F2A2A7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1115B6-C0F6-4362-A75C-3B4D8EB2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A4A5-B654-4DDC-8ADB-B2030E0ABCD6}" type="datetimeFigureOut">
              <a:rPr lang="de-CH" smtClean="0"/>
              <a:t>03.11.2022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055727-6D08-4EE2-8A67-C09075A5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9973B-E184-41E8-8771-766E0C71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C66BD-A432-4CB2-9850-92A52B5D5A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48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867432-DA7B-45C2-AD70-7FD2F7239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851EEF-4252-4E26-A159-4E2DCED12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C36950-56A0-45B5-AF23-F8EC042DF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5A4A5-B654-4DDC-8ADB-B2030E0ABCD6}" type="datetimeFigureOut">
              <a:rPr lang="de-CH" smtClean="0"/>
              <a:t>03.11.2022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E7012-E186-4EF6-97CB-6397AC9D4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2F1CF9-4E06-4418-B56A-83791F15C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C66BD-A432-4CB2-9850-92A52B5D5A29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MSIPCMContentMarking" descr="{&quot;HashCode&quot;:-1528050180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C29730C3-2A63-4FB3-A1EE-19C7FEF78EC9}"/>
              </a:ext>
            </a:extLst>
          </p:cNvPr>
          <p:cNvSpPr txBox="1"/>
          <p:nvPr userDrawn="1"/>
        </p:nvSpPr>
        <p:spPr>
          <a:xfrm>
            <a:off x="0" y="6595656"/>
            <a:ext cx="134883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de-CH" sz="1000">
                <a:solidFill>
                  <a:srgbClr val="000000"/>
                </a:solidFill>
                <a:latin typeface="Calibri" panose="020F0502020204030204" pitchFamily="34" charset="0"/>
              </a:rPr>
              <a:t>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84448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articles/is-quality-worth-cost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88DFB-6A61-461A-9C48-1859A2E66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quality</a:t>
            </a:r>
            <a:r>
              <a:rPr lang="de-CH" dirty="0"/>
              <a:t> </a:t>
            </a:r>
            <a:r>
              <a:rPr lang="de-CH" dirty="0" err="1"/>
              <a:t>worth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cost</a:t>
            </a:r>
            <a:r>
              <a:rPr lang="de-CH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EF2D1B3-715B-4DE7-BE52-F8E3A9566104}"/>
              </a:ext>
            </a:extLst>
          </p:cNvPr>
          <p:cNvSpPr txBox="1"/>
          <p:nvPr/>
        </p:nvSpPr>
        <p:spPr>
          <a:xfrm>
            <a:off x="611793" y="4558843"/>
            <a:ext cx="663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Source: </a:t>
            </a:r>
            <a:r>
              <a:rPr lang="en-US" dirty="0">
                <a:hlinkClick r:id="rId2"/>
              </a:rPr>
              <a:t>Is High Quality Software Worth the Cost? (martinfowler.com)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963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87842-E117-4DAC-BD24-C50FDE72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08397-D8F6-46F9-8D6E-464AFDD38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074" name="Picture 2" descr="تويتر \ Osman Bhatti على تويتر: &quot;@DrSelvarajah @RoshanaMN @BBB_Health  @lleerodgers For me it's all about change management. It's stopping to  change that I feel people find the hardest thing. This picture sums">
            <a:extLst>
              <a:ext uri="{FF2B5EF4-FFF2-40B4-BE49-F238E27FC236}">
                <a16:creationId xmlns:a16="http://schemas.microsoft.com/office/drawing/2014/main" id="{7B3BE8BD-11A4-47DE-A103-81338255E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2" y="876300"/>
            <a:ext cx="822007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78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A5376-2373-45A1-85BF-60FCBE54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</a:t>
            </a:r>
            <a:r>
              <a:rPr lang="de-CH" dirty="0" err="1"/>
              <a:t>quality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E8FEB2-30A9-4B60-AF59-967A82015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Internal </a:t>
            </a:r>
            <a:r>
              <a:rPr lang="de-CH" dirty="0" err="1"/>
              <a:t>quality</a:t>
            </a:r>
            <a:endParaRPr lang="de-CH" dirty="0"/>
          </a:p>
          <a:p>
            <a:pPr lvl="1"/>
            <a:r>
              <a:rPr lang="de-CH" dirty="0"/>
              <a:t>Module </a:t>
            </a:r>
            <a:r>
              <a:rPr lang="de-CH" dirty="0" err="1"/>
              <a:t>structure</a:t>
            </a:r>
            <a:endParaRPr lang="de-CH" dirty="0"/>
          </a:p>
          <a:p>
            <a:pPr lvl="1"/>
            <a:r>
              <a:rPr lang="de-CH" dirty="0"/>
              <a:t>Software </a:t>
            </a:r>
            <a:r>
              <a:rPr lang="de-CH" dirty="0" err="1"/>
              <a:t>architecture</a:t>
            </a:r>
            <a:r>
              <a:rPr lang="de-CH" dirty="0"/>
              <a:t> (MVVN)</a:t>
            </a:r>
          </a:p>
          <a:p>
            <a:pPr lvl="1"/>
            <a:r>
              <a:rPr lang="de-CH" dirty="0"/>
              <a:t>Software design (SOLID, </a:t>
            </a:r>
            <a:r>
              <a:rPr lang="de-CH" dirty="0" err="1"/>
              <a:t>yagni</a:t>
            </a:r>
            <a:r>
              <a:rPr lang="de-CH" dirty="0"/>
              <a:t> etc.)</a:t>
            </a:r>
          </a:p>
          <a:p>
            <a:pPr lvl="1"/>
            <a:r>
              <a:rPr lang="de-CH" dirty="0"/>
              <a:t>Tests</a:t>
            </a:r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/>
              <a:t>External </a:t>
            </a:r>
            <a:r>
              <a:rPr lang="de-CH" dirty="0" err="1"/>
              <a:t>quality</a:t>
            </a:r>
            <a:endParaRPr lang="de-CH" dirty="0"/>
          </a:p>
          <a:p>
            <a:pPr lvl="1"/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customer</a:t>
            </a:r>
            <a:r>
              <a:rPr lang="de-CH" dirty="0"/>
              <a:t> </a:t>
            </a:r>
            <a:r>
              <a:rPr lang="de-CH" dirty="0" err="1"/>
              <a:t>currently</a:t>
            </a:r>
            <a:r>
              <a:rPr lang="de-CH" dirty="0"/>
              <a:t> </a:t>
            </a:r>
            <a:r>
              <a:rPr lang="de-CH" dirty="0" err="1"/>
              <a:t>sees</a:t>
            </a:r>
            <a:r>
              <a:rPr lang="de-CH" dirty="0"/>
              <a:t> and </a:t>
            </a:r>
            <a:r>
              <a:rPr lang="de-CH" dirty="0" err="1"/>
              <a:t>feels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706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BFFF1-4BAA-4ABD-A90A-14751099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Cruft</a:t>
            </a:r>
            <a:r>
              <a:rPr lang="de-CH" dirty="0"/>
              <a:t> (überflüssiger Müll / nutzloser Code)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22B4A0-18F5-4F45-8155-81BEA2FA0C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23" y="1825625"/>
            <a:ext cx="819075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54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660630D-5F8E-4494-92DF-5AD4EFACD1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221" y="1333470"/>
            <a:ext cx="8731557" cy="467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2E77AC40-479E-4553-8C13-05F5C2DB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 err="1"/>
              <a:t>Complexity</a:t>
            </a:r>
            <a:r>
              <a:rPr lang="de-CH" dirty="0"/>
              <a:t> </a:t>
            </a:r>
            <a:r>
              <a:rPr lang="de-CH" dirty="0" err="1"/>
              <a:t>slows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down</a:t>
            </a:r>
          </a:p>
        </p:txBody>
      </p:sp>
    </p:spTree>
    <p:extLst>
      <p:ext uri="{BB962C8B-B14F-4D97-AF65-F5344CB8AC3E}">
        <p14:creationId xmlns:p14="http://schemas.microsoft.com/office/powerpoint/2010/main" val="288116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A3041-FFE0-4521-99BC-932EAA1E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Signs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cruft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6379EB-E353-4F2F-939F-23AF6ABE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Velocity </a:t>
            </a:r>
            <a:r>
              <a:rPr lang="de-CH" dirty="0" err="1"/>
              <a:t>decreases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time</a:t>
            </a:r>
          </a:p>
          <a:p>
            <a:r>
              <a:rPr lang="de-CH" dirty="0"/>
              <a:t>Developers </a:t>
            </a:r>
            <a:r>
              <a:rPr lang="de-CH" dirty="0" err="1"/>
              <a:t>are</a:t>
            </a:r>
            <a:r>
              <a:rPr lang="de-CH" dirty="0"/>
              <a:t> not happy</a:t>
            </a:r>
          </a:p>
          <a:p>
            <a:r>
              <a:rPr lang="de-CH" dirty="0"/>
              <a:t>Bugs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recurring</a:t>
            </a:r>
            <a:endParaRPr lang="de-CH" dirty="0"/>
          </a:p>
          <a:p>
            <a:r>
              <a:rPr lang="de-CH" dirty="0" err="1"/>
              <a:t>Solving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opens</a:t>
            </a:r>
            <a:r>
              <a:rPr lang="de-CH" dirty="0"/>
              <a:t> </a:t>
            </a:r>
            <a:r>
              <a:rPr lang="de-CH" dirty="0" err="1"/>
              <a:t>another</a:t>
            </a:r>
            <a:r>
              <a:rPr lang="de-CH" dirty="0"/>
              <a:t> </a:t>
            </a:r>
            <a:r>
              <a:rPr lang="de-CH" dirty="0" err="1"/>
              <a:t>problem</a:t>
            </a:r>
            <a:endParaRPr lang="de-CH" dirty="0"/>
          </a:p>
          <a:p>
            <a:r>
              <a:rPr lang="de-CH" dirty="0"/>
              <a:t>Long </a:t>
            </a:r>
            <a:r>
              <a:rPr lang="de-CH" dirty="0" err="1"/>
              <a:t>lasting</a:t>
            </a:r>
            <a:r>
              <a:rPr lang="de-CH" dirty="0"/>
              <a:t> </a:t>
            </a:r>
            <a:r>
              <a:rPr lang="de-CH" dirty="0" err="1"/>
              <a:t>enforced</a:t>
            </a:r>
            <a:r>
              <a:rPr lang="de-CH" dirty="0"/>
              <a:t> </a:t>
            </a:r>
            <a:r>
              <a:rPr lang="de-CH" dirty="0" err="1"/>
              <a:t>refactorings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076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3FEC9-844E-41B6-AE03-549AB6B0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mistake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406EC0-C721-46EA-A219-0AD9FC6F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Stacking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technical</a:t>
            </a:r>
            <a:r>
              <a:rPr lang="de-CH" dirty="0"/>
              <a:t> </a:t>
            </a:r>
            <a:r>
              <a:rPr lang="de-CH" dirty="0" err="1"/>
              <a:t>debts</a:t>
            </a:r>
            <a:r>
              <a:rPr lang="de-CH" dirty="0"/>
              <a:t> </a:t>
            </a:r>
            <a:r>
              <a:rPr lang="de-CH" dirty="0" err="1"/>
              <a:t>because</a:t>
            </a:r>
            <a:r>
              <a:rPr lang="de-CH" dirty="0"/>
              <a:t> feature x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important</a:t>
            </a:r>
            <a:endParaRPr lang="de-CH" dirty="0"/>
          </a:p>
          <a:p>
            <a:pPr marL="0" indent="0">
              <a:buNone/>
            </a:pP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cost</a:t>
            </a:r>
            <a:r>
              <a:rPr lang="de-CH" dirty="0"/>
              <a:t> = x + </a:t>
            </a:r>
            <a:r>
              <a:rPr lang="de-CH" dirty="0" err="1"/>
              <a:t>tech</a:t>
            </a:r>
            <a:r>
              <a:rPr lang="de-CH" dirty="0"/>
              <a:t>. </a:t>
            </a:r>
            <a:r>
              <a:rPr lang="de-CH" dirty="0" err="1"/>
              <a:t>debt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But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fixed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tech</a:t>
            </a:r>
            <a:r>
              <a:rPr lang="de-CH" dirty="0"/>
              <a:t>. </a:t>
            </a:r>
            <a:r>
              <a:rPr lang="de-CH" dirty="0" err="1"/>
              <a:t>debt</a:t>
            </a:r>
            <a:r>
              <a:rPr lang="de-CH" dirty="0"/>
              <a:t>,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immediate </a:t>
            </a:r>
            <a:r>
              <a:rPr lang="de-CH" dirty="0" err="1"/>
              <a:t>effect</a:t>
            </a:r>
            <a:r>
              <a:rPr lang="de-CH" dirty="0"/>
              <a:t> and </a:t>
            </a:r>
            <a:r>
              <a:rPr lang="de-CH" dirty="0" err="1"/>
              <a:t>implement</a:t>
            </a:r>
            <a:r>
              <a:rPr lang="de-CH" dirty="0"/>
              <a:t> feature x </a:t>
            </a:r>
            <a:r>
              <a:rPr lang="de-CH" dirty="0" err="1"/>
              <a:t>faster</a:t>
            </a:r>
            <a:r>
              <a:rPr lang="de-CH" dirty="0"/>
              <a:t> and </a:t>
            </a:r>
            <a:r>
              <a:rPr lang="de-CH" dirty="0" err="1"/>
              <a:t>improved</a:t>
            </a:r>
            <a:r>
              <a:rPr lang="de-CH" dirty="0"/>
              <a:t> code </a:t>
            </a:r>
            <a:r>
              <a:rPr lang="de-CH" dirty="0" err="1"/>
              <a:t>for</a:t>
            </a:r>
            <a:r>
              <a:rPr lang="de-CH" dirty="0"/>
              <a:t> feature y </a:t>
            </a:r>
            <a:r>
              <a:rPr lang="de-CH" dirty="0" err="1"/>
              <a:t>already</a:t>
            </a:r>
            <a:r>
              <a:rPr lang="de-CH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6328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Breitbild</PresentationFormat>
  <Paragraphs>34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Is quality worth the cost?</vt:lpstr>
      <vt:lpstr>PowerPoint-Präsentation</vt:lpstr>
      <vt:lpstr>Software quality</vt:lpstr>
      <vt:lpstr>Cruft (überflüssiger Müll / nutzloser Code)</vt:lpstr>
      <vt:lpstr>Complexity slows you down</vt:lpstr>
      <vt:lpstr>Signs of cruft</vt:lpstr>
      <vt:lpstr>The mistake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quality worth the cost?</dc:title>
  <dc:creator>Joel Neukom</dc:creator>
  <cp:lastModifiedBy>Joel Neukom</cp:lastModifiedBy>
  <cp:revision>1</cp:revision>
  <dcterms:created xsi:type="dcterms:W3CDTF">2022-11-03T08:45:03Z</dcterms:created>
  <dcterms:modified xsi:type="dcterms:W3CDTF">2022-11-03T10:48:12Z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108d454-5c13-4905-93be-12ec8059c842_Enabled">
    <vt:lpwstr>true</vt:lpwstr>
  </property>
  <property fmtid="{D5CDD505-2E9C-101B-9397-08002B2CF9AE}" pid="3" name="MSIP_Label_9108d454-5c13-4905-93be-12ec8059c842_SetDate">
    <vt:lpwstr>2022-11-03T09:01:36Z</vt:lpwstr>
  </property>
  <property fmtid="{D5CDD505-2E9C-101B-9397-08002B2CF9AE}" pid="4" name="MSIP_Label_9108d454-5c13-4905-93be-12ec8059c842_Method">
    <vt:lpwstr>Privileged</vt:lpwstr>
  </property>
  <property fmtid="{D5CDD505-2E9C-101B-9397-08002B2CF9AE}" pid="5" name="MSIP_Label_9108d454-5c13-4905-93be-12ec8059c842_Name">
    <vt:lpwstr>9108d454-5c13-4905-93be-12ec8059c842</vt:lpwstr>
  </property>
  <property fmtid="{D5CDD505-2E9C-101B-9397-08002B2CF9AE}" pid="6" name="MSIP_Label_9108d454-5c13-4905-93be-12ec8059c842_SiteId">
    <vt:lpwstr>473672ba-cd07-4371-a2ae-788b4c61840e</vt:lpwstr>
  </property>
  <property fmtid="{D5CDD505-2E9C-101B-9397-08002B2CF9AE}" pid="7" name="MSIP_Label_9108d454-5c13-4905-93be-12ec8059c842_ActionId">
    <vt:lpwstr>aadfeb22-7dde-4d0d-8629-992d9012354f</vt:lpwstr>
  </property>
  <property fmtid="{D5CDD505-2E9C-101B-9397-08002B2CF9AE}" pid="8" name="MSIP_Label_9108d454-5c13-4905-93be-12ec8059c842_ContentBits">
    <vt:lpwstr>2</vt:lpwstr>
  </property>
</Properties>
</file>