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64" r:id="rId6"/>
    <p:sldId id="267" r:id="rId7"/>
    <p:sldId id="292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71" r:id="rId16"/>
    <p:sldId id="275" r:id="rId17"/>
    <p:sldId id="276" r:id="rId18"/>
    <p:sldId id="270" r:id="rId19"/>
    <p:sldId id="272" r:id="rId20"/>
    <p:sldId id="273" r:id="rId21"/>
    <p:sldId id="274" r:id="rId22"/>
    <p:sldId id="299" r:id="rId23"/>
    <p:sldId id="277" r:id="rId24"/>
    <p:sldId id="281" r:id="rId25"/>
    <p:sldId id="278" r:id="rId26"/>
    <p:sldId id="279" r:id="rId27"/>
    <p:sldId id="280" r:id="rId28"/>
    <p:sldId id="282" r:id="rId29"/>
    <p:sldId id="283" r:id="rId30"/>
    <p:sldId id="285" r:id="rId31"/>
    <p:sldId id="286" r:id="rId32"/>
    <p:sldId id="290" r:id="rId33"/>
    <p:sldId id="291" r:id="rId34"/>
    <p:sldId id="287" r:id="rId35"/>
    <p:sldId id="288" r:id="rId36"/>
    <p:sldId id="289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33D8-5BF7-4D20-A530-DEE0A8FD31D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95C7-FC1F-4C04-B6AB-723B9D5F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Uniformly sampling graphs with constrained degrees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 Nishimura</a:t>
            </a:r>
          </a:p>
          <a:p>
            <a:r>
              <a:rPr lang="en-US" dirty="0" smtClean="0"/>
              <a:t>MNS Data Science Seminar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Stub-Matching Model (</a:t>
            </a:r>
            <a:r>
              <a:rPr lang="en-US" dirty="0" err="1" smtClean="0"/>
              <a:t>Bollobas</a:t>
            </a:r>
            <a:r>
              <a:rPr lang="en-US" dirty="0" smtClean="0"/>
              <a:t> </a:t>
            </a:r>
            <a:r>
              <a:rPr lang="en-US" dirty="0"/>
              <a:t>1980)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1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multi-edges and self-loops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Stub-Matching differs from Vertex Labeling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690688"/>
            <a:ext cx="11292114" cy="45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3" y="43941"/>
            <a:ext cx="9301314" cy="67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66573"/>
            <a:ext cx="10896600" cy="67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15806"/>
            <a:ext cx="11391900" cy="54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326" y="1174750"/>
            <a:ext cx="12490652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Sampling, less straight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let’s try MCMC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0"/>
            <a:ext cx="10820400" cy="6012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80515"/>
            <a:ext cx="10947400" cy="18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Edge Swaps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2730039"/>
            <a:ext cx="12369800" cy="2744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1789" y="6019800"/>
            <a:ext cx="500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Rediscovered many times, first by Petersen in 1891.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for each space of 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62" y="1027906"/>
            <a:ext cx="5940676" cy="5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MCMC Numerical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MCMC (Ergodic </a:t>
            </a:r>
            <a:r>
              <a:rPr lang="en-US" dirty="0"/>
              <a:t>and </a:t>
            </a:r>
            <a:r>
              <a:rPr lang="en-US" dirty="0" smtClean="0"/>
              <a:t>Irreducible</a:t>
            </a:r>
            <a:r>
              <a:rPr lang="en-US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phrased in terms of properties of the Graph of Graphs.</a:t>
            </a:r>
          </a:p>
          <a:p>
            <a:r>
              <a:rPr lang="en-US" dirty="0" smtClean="0"/>
              <a:t>Separate cases for Stub and Vertex labeling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0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Case: Stub-Labeled </a:t>
            </a:r>
            <a:r>
              <a:rPr lang="en-US" dirty="0" err="1" smtClean="0"/>
              <a:t>Pseudographs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Pseudographs</a:t>
            </a:r>
            <a:r>
              <a:rPr lang="en-US" dirty="0" smtClean="0"/>
              <a:t>: </a:t>
            </a:r>
            <a:r>
              <a:rPr lang="en-US" dirty="0" err="1" smtClean="0"/>
              <a:t>GoG</a:t>
            </a:r>
            <a:r>
              <a:rPr lang="en-US" dirty="0" smtClean="0"/>
              <a:t>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number of pairs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Pseudographs</a:t>
            </a:r>
            <a:r>
              <a:rPr lang="en-US" dirty="0" smtClean="0"/>
              <a:t>: </a:t>
            </a:r>
            <a:r>
              <a:rPr lang="en-US" dirty="0" err="1" smtClean="0"/>
              <a:t>GoG</a:t>
            </a:r>
            <a:r>
              <a:rPr lang="en-US" dirty="0" smtClean="0"/>
              <a:t> Aperiodic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Pseudographs</a:t>
            </a:r>
            <a:r>
              <a:rPr lang="en-US" dirty="0" smtClean="0"/>
              <a:t>: </a:t>
            </a:r>
            <a:r>
              <a:rPr lang="en-US" dirty="0" err="1" smtClean="0"/>
              <a:t>GoG</a:t>
            </a:r>
            <a:r>
              <a:rPr lang="en-US" dirty="0" smtClean="0"/>
              <a:t> Connected?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Regularity and Aperiodicity remain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Graphs: </a:t>
            </a:r>
            <a:r>
              <a:rPr lang="en-US" dirty="0" err="1" smtClean="0"/>
              <a:t>GoG</a:t>
            </a:r>
            <a:r>
              <a:rPr lang="en-US" dirty="0" smtClean="0"/>
              <a:t> </a:t>
            </a:r>
            <a:r>
              <a:rPr lang="en-US" dirty="0" smtClean="0"/>
              <a:t>Strongly 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Rediscovered in 1962,1973, 1981 (twice in same journal), 1994, 2010 and in 2013.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Graphs, </a:t>
            </a:r>
            <a:r>
              <a:rPr lang="en-US" dirty="0"/>
              <a:t> Multigraphs, </a:t>
            </a:r>
            <a:r>
              <a:rPr lang="en-US" dirty="0" err="1" smtClean="0"/>
              <a:t>Pseudographs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Multigraphs (no self-loops)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connected.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Loopy-Graphs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with no duplicate edges, but possibly with self-loops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Labeling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37" y="1320799"/>
            <a:ext cx="7463926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0079"/>
            <a:ext cx="11734800" cy="57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Loopy-Graphs Not 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68451"/>
            <a:ext cx="9143998" cy="61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4" y="781664"/>
            <a:ext cx="11666392" cy="52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4" y="572318"/>
            <a:ext cx="10360793" cy="5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4" y="4258344"/>
            <a:ext cx="11607452" cy="946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20" y="2501153"/>
            <a:ext cx="11670536" cy="94672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Graph of Loopy-Graphs Not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 err="1" smtClean="0"/>
              <a:t>G</a:t>
            </a:r>
            <a:r>
              <a:rPr lang="en-US" baseline="30000" dirty="0" err="1" smtClean="0"/>
              <a:t>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59931" y="690563"/>
            <a:ext cx="152400" cy="95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14713" y="692945"/>
            <a:ext cx="142875" cy="88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smtClean="0"/>
              <a:t>do you find graphs?</a:t>
            </a:r>
            <a:endParaRPr lang="en-US" dirty="0"/>
          </a:p>
        </p:txBody>
      </p:sp>
      <p:pic>
        <p:nvPicPr>
          <p:cNvPr id="1026" name="Picture 2" descr="https://upload.wikimedia.org/wikipedia/commons/4/4b/Moreno_Sociogram_1st_Gra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6302" y="6311900"/>
            <a:ext cx="106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Martin </a:t>
            </a:r>
            <a:r>
              <a:rPr lang="en-US" dirty="0" err="1" smtClean="0"/>
              <a:t>Grandjean</a:t>
            </a:r>
            <a:r>
              <a:rPr lang="en-US" dirty="0" smtClean="0"/>
              <a:t> - Own work, CC BY-SA 4.0, https://commons.wikimedia.org/w/index.php?curid=39967993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1669" y="2041742"/>
            <a:ext cx="2680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Jacob Moreno’s </a:t>
            </a:r>
            <a:r>
              <a:rPr lang="en-US" sz="2400" dirty="0" err="1" smtClean="0"/>
              <a:t>sociogram</a:t>
            </a:r>
            <a:r>
              <a:rPr lang="en-US" sz="2400" dirty="0" smtClean="0"/>
              <a:t> of a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Grade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5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9" y="452828"/>
            <a:ext cx="6591302" cy="59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129795"/>
            <a:ext cx="11836400" cy="5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extpowerup.com/img/2014/10-30/14868-ac6d2f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22651"/>
            <a:ext cx="11004550" cy="555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321" y="6286500"/>
            <a:ext cx="1103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http://www.nextpowerup.com/news/14868/graph-reveals-how-psilocybin-changes-brain-network-communication/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ttps://dnac.ssri.duke.edu/assets/images/slides/moody_sli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r="38722"/>
          <a:stretch/>
        </p:blipFill>
        <p:spPr bwMode="auto">
          <a:xfrm>
            <a:off x="1225422" y="57256"/>
            <a:ext cx="9594978" cy="680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ternet Graph 1069646562.LGL.2D.4096x4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88937"/>
            <a:ext cx="6096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Degree </a:t>
            </a:r>
            <a:r>
              <a:rPr lang="en-US" dirty="0" err="1" smtClean="0"/>
              <a:t>Assortativity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229</Words>
  <Application>Microsoft Office PowerPoint</Application>
  <PresentationFormat>Widescreen</PresentationFormat>
  <Paragraphs>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Uniformly sampling graphs with constrained degrees</vt:lpstr>
      <vt:lpstr>PowerPoint Presentation</vt:lpstr>
      <vt:lpstr>Simple Graphs,  Multigraphs, Pseudographs</vt:lpstr>
      <vt:lpstr>Where do you find graphs?</vt:lpstr>
      <vt:lpstr>PowerPoint Presentation</vt:lpstr>
      <vt:lpstr>PowerPoint Presentation</vt:lpstr>
      <vt:lpstr>PowerPoint Presentation</vt:lpstr>
      <vt:lpstr>Graph Statistics</vt:lpstr>
      <vt:lpstr>Null Models</vt:lpstr>
      <vt:lpstr>Degree Constraints</vt:lpstr>
      <vt:lpstr>Configuration Model</vt:lpstr>
      <vt:lpstr>Stub-Matching Model (Bollobas 1980)</vt:lpstr>
      <vt:lpstr>O(1) multi-edges and self-loops</vt:lpstr>
      <vt:lpstr>Stub-Matching differs from Vertex Labeling</vt:lpstr>
      <vt:lpstr>PowerPoint Presentation</vt:lpstr>
      <vt:lpstr>PowerPoint Presentation</vt:lpstr>
      <vt:lpstr>PowerPoint Presentation</vt:lpstr>
      <vt:lpstr>PowerPoint Presentation</vt:lpstr>
      <vt:lpstr>Sampling, less straight forward</vt:lpstr>
      <vt:lpstr>Double Edge Swaps</vt:lpstr>
      <vt:lpstr>Graph of Graphs</vt:lpstr>
      <vt:lpstr>MCMC Numerical Worksheet</vt:lpstr>
      <vt:lpstr>Conditions for MCMC (Ergodic and Irreducible) </vt:lpstr>
      <vt:lpstr>Simplest Case: Stub-Labeled Pseudographs </vt:lpstr>
      <vt:lpstr>Pseudographs: GoG Regular</vt:lpstr>
      <vt:lpstr>Pseudographs: GoG Aperiodic</vt:lpstr>
      <vt:lpstr>Pseudographs: GoG Connected?</vt:lpstr>
      <vt:lpstr>Simple Graphs</vt:lpstr>
      <vt:lpstr>Simple Graphs: GoG Strongly Connected</vt:lpstr>
      <vt:lpstr>Multigraphs (no self-loops)</vt:lpstr>
      <vt:lpstr>Loopy-Graphs</vt:lpstr>
      <vt:lpstr>Vertex Labeling</vt:lpstr>
      <vt:lpstr>PowerPoint Presentation</vt:lpstr>
      <vt:lpstr>Graph of Loopy-Graphs Not Connected</vt:lpstr>
      <vt:lpstr>PowerPoint Presentation</vt:lpstr>
      <vt:lpstr>PowerPoint Presentation</vt:lpstr>
      <vt:lpstr>PowerPoint Presentation</vt:lpstr>
      <vt:lpstr>Graph of Loopy-Graphs Not Connected</vt:lpstr>
      <vt:lpstr>Introduce Gd</vt:lpstr>
      <vt:lpstr>PowerPoint Presentation</vt:lpstr>
      <vt:lpstr>PowerPoint Presentation</vt:lpstr>
      <vt:lpstr>Questions 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Uniformly sampling graphs with constrained degrees</dc:title>
  <dc:creator>Joel Nishimura</dc:creator>
  <cp:lastModifiedBy>Joel Nishimura</cp:lastModifiedBy>
  <cp:revision>19</cp:revision>
  <dcterms:created xsi:type="dcterms:W3CDTF">2016-09-28T16:10:19Z</dcterms:created>
  <dcterms:modified xsi:type="dcterms:W3CDTF">2016-09-28T20:50:20Z</dcterms:modified>
</cp:coreProperties>
</file>