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PE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P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8A809DF-F689-4E11-8A2D-99E524F4C836}" type="slidenum"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PE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P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EB81CD77-56BA-45C1-84E0-C6B684910B2B}" type="slidenum"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1" lang="es-PE" sz="2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Calibración de Cámara</a:t>
            </a:r>
            <a:endParaRPr b="1" lang="es-PE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Joel Gallegos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Maestría en Ciencias de la Computación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Universidad Católica San Pablo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Pasos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Se aplica primero un equalizador de histogramas, luego se elimina ruido y se aplica un binarizado adaptativo.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57200" indent="-228600" algn="just">
              <a:spcAft>
                <a:spcPts val="1142"/>
              </a:spcAft>
            </a:pP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63400" y="2640240"/>
            <a:ext cx="4479480" cy="33591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600"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Se divide en regiones  pequeñas para analizar la imagen, así encontrar posibles lugares donde se encuentra el patrón, y hacer un poco más liviano el procesamiento.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57200" indent="-228600" algn="just">
              <a:spcAft>
                <a:spcPts val="1142"/>
              </a:spcAft>
            </a:pP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63400" y="2640240"/>
            <a:ext cx="4479480" cy="33591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600"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En cada región se acepta como un posible candidato donde se encuentre el patrón, para ello debe tener mayor a un 60% de blanco y un menor de 99% de blanco, pues el patrón presenta mayor cantidad del color blanco, y menos el color negro.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57200" indent="-228600" algn="just">
              <a:spcAft>
                <a:spcPts val="1142"/>
              </a:spcAft>
            </a:pP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63400" y="2640240"/>
            <a:ext cx="4479480" cy="33591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600"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Luego en cada región aceptada se realiza una detección de círculos, utilizando el método de Hough.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57200" indent="-228600" algn="just">
              <a:spcAft>
                <a:spcPts val="1142"/>
              </a:spcAft>
            </a:pP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063400" y="2640240"/>
            <a:ext cx="4479480" cy="3359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600"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Se calcula el radio medio de los círculos detectados.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457200" indent="-228600" algn="just">
              <a:spcAft>
                <a:spcPts val="1142"/>
              </a:spcAft>
            </a:pP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063400" y="2640240"/>
            <a:ext cx="4479480" cy="33591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600"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Con el radio obtenido se hace una búsqueda de los 20 anillos  considerando las distancias donde se encuentran cada uno de ellos.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33320" y="1980000"/>
            <a:ext cx="6633000" cy="4680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Luego de ubicar los anillos, se debe hacer un seguimiento del mismo en cada frame del video. 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En cada frame se debe de actualizar el radio y sus posiciones de cada anillo.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Como paso inicial es la detección del patrón en toda la imagen.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Como un segundo paso es un seguimiento del mismo, aun que es posible perder el patrón, para lo cual se volvería al paso inicial.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2018-02-08T06:55:33Z</dcterms:created>
  <dc:creator/>
  <dc:description/>
  <dc:language>es-PE</dc:language>
  <cp:lastModifiedBy/>
  <dcterms:modified xsi:type="dcterms:W3CDTF">2018-02-08T07:17:49Z</dcterms:modified>
  <cp:revision>2</cp:revision>
  <dc:subject/>
  <dc:title/>
</cp:coreProperties>
</file>