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P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s-PE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PE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P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s-PE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P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PE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P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DF94D2E8-2B40-4B58-919F-45E5FF9BC2D6}" type="slidenum">
              <a:rPr b="1" lang="es-PE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P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PE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s-PE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PE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P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PE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P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PE" sz="1800" spc="-1" strike="noStrike">
                <a:solidFill>
                  <a:srgbClr val="e74c3c"/>
                </a:solidFill>
                <a:latin typeface="Source Sans Pro Black"/>
              </a:rPr>
              <a:t>&lt;fecha/hora&gt;</a:t>
            </a:r>
            <a:endParaRPr b="1" lang="es-P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PE" sz="1800" spc="-1" strike="noStrike">
                <a:solidFill>
                  <a:srgbClr val="e74c3c"/>
                </a:solidFill>
                <a:latin typeface="Source Sans Pro Black"/>
              </a:rPr>
              <a:t>&lt;pie de página&gt;</a:t>
            </a:r>
            <a:endParaRPr b="1" lang="es-P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29D6E0BC-8A2D-40B5-9998-E8ADF070675C}" type="slidenum">
              <a:rPr b="1" lang="es-PE" sz="1800" spc="-1" strike="noStrike">
                <a:solidFill>
                  <a:srgbClr val="e74c3c"/>
                </a:solidFill>
                <a:latin typeface="Source Sans Pro Black"/>
              </a:rPr>
              <a:t>&lt;número&gt;</a:t>
            </a:fld>
            <a:endParaRPr b="1" lang="es-P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A Photometrically Calibrated Benchmark For Monocular Visual Odometry</a:t>
            </a:r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s-P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s-P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s-P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2018-02-08T07:45:35Z</dcterms:created>
  <dc:creator/>
  <dc:description/>
  <dc:language>es-PE</dc:language>
  <cp:lastModifiedBy/>
  <dcterms:modified xsi:type="dcterms:W3CDTF">2018-02-08T07:46:27Z</dcterms:modified>
  <cp:revision>2</cp:revision>
  <dc:subject/>
  <dc:title/>
</cp:coreProperties>
</file>