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PE" sz="1800" spc="-1" strike="noStrike">
                <a:latin typeface="Arial"/>
              </a:rPr>
              <a:t>Pulse para editar el formato del texto de título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Pulse para editar el </a:t>
            </a:r>
            <a:r>
              <a:rPr b="0" lang="es-PE" sz="3200" spc="-1" strike="noStrike">
                <a:latin typeface="Arial"/>
              </a:rPr>
              <a:t>formato de esquema </a:t>
            </a:r>
            <a:r>
              <a:rPr b="0" lang="es-PE" sz="3200" spc="-1" strike="noStrike">
                <a:latin typeface="Arial"/>
              </a:rPr>
              <a:t>del texto</a:t>
            </a:r>
            <a:endParaRPr b="0" lang="es-P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latin typeface="Arial"/>
              </a:rPr>
              <a:t>Segundo nivel del </a:t>
            </a:r>
            <a:r>
              <a:rPr b="0" lang="es-PE" sz="2800" spc="-1" strike="noStrike">
                <a:latin typeface="Arial"/>
              </a:rPr>
              <a:t>esquema</a:t>
            </a:r>
            <a:endParaRPr b="0" lang="es-P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latin typeface="Arial"/>
              </a:rPr>
              <a:t>Tercer nivel del </a:t>
            </a:r>
            <a:r>
              <a:rPr b="0" lang="es-PE" sz="2400" spc="-1" strike="noStrike">
                <a:latin typeface="Arial"/>
              </a:rPr>
              <a:t>esquema</a:t>
            </a:r>
            <a:endParaRPr b="0" lang="es-P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latin typeface="Arial"/>
              </a:rPr>
              <a:t>Cuarto nivel del </a:t>
            </a:r>
            <a:r>
              <a:rPr b="0" lang="es-PE" sz="2000" spc="-1" strike="noStrike">
                <a:latin typeface="Arial"/>
              </a:rPr>
              <a:t>esquema</a:t>
            </a:r>
            <a:endParaRPr b="0" lang="es-P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Quinto nivel del </a:t>
            </a:r>
            <a:r>
              <a:rPr b="0" lang="es-PE" sz="2000" spc="-1" strike="noStrike">
                <a:latin typeface="Arial"/>
              </a:rPr>
              <a:t>esquema</a:t>
            </a:r>
            <a:endParaRPr b="0" lang="es-P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Sexto nivel del </a:t>
            </a:r>
            <a:r>
              <a:rPr b="0" lang="es-PE" sz="2000" spc="-1" strike="noStrike">
                <a:latin typeface="Arial"/>
              </a:rPr>
              <a:t>esquema</a:t>
            </a:r>
            <a:endParaRPr b="0" lang="es-P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latin typeface="Arial"/>
              </a:rPr>
              <a:t>Séptimo </a:t>
            </a:r>
            <a:r>
              <a:rPr b="0" lang="es-PE" sz="2000" spc="-1" strike="noStrike">
                <a:latin typeface="Arial"/>
              </a:rPr>
              <a:t>nivel del </a:t>
            </a:r>
            <a:r>
              <a:rPr b="0" lang="es-PE" sz="2000" spc="-1" strike="noStrike">
                <a:latin typeface="Arial"/>
              </a:rPr>
              <a:t>esquema</a:t>
            </a:r>
            <a:endParaRPr b="0" lang="es-P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PE" sz="1800" spc="-1" strike="noStrike">
                <a:latin typeface="Arial"/>
              </a:rPr>
              <a:t>Pulse para editar el formato del texto de título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Arial"/>
              </a:rPr>
              <a:t>Pulse para editar el formato de esquema del texto</a:t>
            </a:r>
            <a:endParaRPr b="0" lang="es-P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Arial"/>
              </a:rPr>
              <a:t>Segundo nivel del esquema</a:t>
            </a:r>
            <a:endParaRPr b="0" lang="es-P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Arial"/>
              </a:rPr>
              <a:t>Tercer nivel del esquema</a:t>
            </a:r>
            <a:endParaRPr b="0" lang="es-P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latin typeface="Arial"/>
              </a:rPr>
              <a:t>Cuarto nivel del esquema</a:t>
            </a:r>
            <a:endParaRPr b="0" lang="es-P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Arial"/>
              </a:rPr>
              <a:t>Quinto nivel del esquema</a:t>
            </a:r>
            <a:endParaRPr b="0" lang="es-P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Arial"/>
              </a:rPr>
              <a:t>Sexto nivel del esquema</a:t>
            </a:r>
            <a:endParaRPr b="0" lang="es-P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latin typeface="Arial"/>
              </a:rPr>
              <a:t>Séptimo nivel del esquema</a:t>
            </a:r>
            <a:endParaRPr b="0" lang="es-P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s-PE" sz="3200" spc="-1" strike="noStrike">
                <a:solidFill>
                  <a:srgbClr val="ffffff"/>
                </a:solidFill>
                <a:latin typeface="Source Sans Pro Black"/>
              </a:rPr>
              <a:t>A Photometrically Calibrated Benchmark For Monocular Visual Odometry</a:t>
            </a:r>
            <a:endParaRPr b="0" lang="es-PE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50 cámaras</a:t>
            </a:r>
            <a:endParaRPr b="0" lang="es-P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Mas de 100 minutos</a:t>
            </a:r>
            <a:endParaRPr b="0" lang="es-P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190 000 frames</a:t>
            </a:r>
            <a:endParaRPr b="0" lang="es-PE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063400" y="2499480"/>
            <a:ext cx="4479480" cy="36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s-PE" sz="3200" spc="-1" strike="noStrike">
                <a:latin typeface="Arial"/>
                <a:ea typeface="Noto Sans CJK SC Regular"/>
              </a:rPr>
              <a:t>Response Calibration</a:t>
            </a:r>
            <a:endParaRPr b="0" lang="es-PE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063400" y="2998800"/>
            <a:ext cx="4479480" cy="26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s-PE" sz="3200" spc="-1" strike="noStrike">
                <a:latin typeface="Arial"/>
                <a:ea typeface="Noto Sans CJK SC Regular"/>
              </a:rPr>
              <a:t>Vignette Calibration</a:t>
            </a:r>
            <a:endParaRPr b="0" lang="es-PE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78880" y="1979640"/>
            <a:ext cx="444852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Rastreos de imagenes</a:t>
            </a:r>
            <a:endParaRPr b="0" lang="es-PE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63400" y="2612880"/>
            <a:ext cx="4479480" cy="34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Error de rastreo</a:t>
            </a:r>
            <a:endParaRPr b="0" lang="es-PE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63400" y="2147400"/>
            <a:ext cx="4479480" cy="43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59640" y="3380040"/>
            <a:ext cx="4479480" cy="187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latin typeface="Arial"/>
              </a:rPr>
              <a:t>Error por dimensionalidad</a:t>
            </a:r>
            <a:endParaRPr b="0" lang="es-PE" sz="32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PE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63400" y="2156400"/>
            <a:ext cx="4479480" cy="18792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063400" y="4614840"/>
            <a:ext cx="4479480" cy="185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2018-02-08T07:45:35Z</dcterms:created>
  <dc:creator/>
  <dc:description/>
  <dc:language>es-PE</dc:language>
  <cp:lastModifiedBy/>
  <dcterms:modified xsi:type="dcterms:W3CDTF">2018-02-08T11:17:21Z</dcterms:modified>
  <cp:revision>4</cp:revision>
  <dc:subject/>
  <dc:title/>
</cp:coreProperties>
</file>